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54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8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5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9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305C-8F68-44FE-9F84-F98E083B396A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B428-98EF-40AF-BF57-D63D26214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09726" y="1041400"/>
            <a:ext cx="6434356" cy="2387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00:10:00</a:t>
            </a:r>
            <a:endParaRPr lang="en-US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26" y="1041400"/>
            <a:ext cx="6434356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GAME OVER</a:t>
            </a:r>
          </a:p>
        </p:txBody>
      </p:sp>
    </p:spTree>
    <p:extLst>
      <p:ext uri="{BB962C8B-B14F-4D97-AF65-F5344CB8AC3E}">
        <p14:creationId xmlns:p14="http://schemas.microsoft.com/office/powerpoint/2010/main" val="26958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YNAMIC COMPONENT TIME TYPE" val="6"/>
  <p:tag name="DYNAMIC COMPONENT TIME TIMERHOURS" val="0"/>
  <p:tag name="DYNAMIC COMPONENT TIME TIMERMINUTES" val="10"/>
  <p:tag name="DYNAMIC COMPONENT TIME TIMERSECONDS" val="0"/>
  <p:tag name="DYNAMIC COMPONENT TIME TIMERFORMAT" val="3"/>
  <p:tag name="DYNAMIC COMPONENT TIME TIMERTRIGGERS" val="1"/>
  <p:tag name="DYNAMIC COMPONENT TIME TIMERJUMPTOSLID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 Black</vt:lpstr>
      <vt:lpstr>Office Theme</vt:lpstr>
      <vt:lpstr>00:10:00</vt:lpstr>
      <vt:lpstr>GAME 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00:10:00</dc:title>
  <dc:creator>Presentation Point</dc:creator>
  <cp:lastModifiedBy>Presentation Point</cp:lastModifiedBy>
  <cp:revision>4</cp:revision>
  <dcterms:created xsi:type="dcterms:W3CDTF">2016-06-13T14:47:49Z</dcterms:created>
  <dcterms:modified xsi:type="dcterms:W3CDTF">2016-06-14T08:03:46Z</dcterms:modified>
</cp:coreProperties>
</file>