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3" r:id="rId3"/>
  </p:sldMasterIdLst>
  <p:notesMasterIdLst>
    <p:notesMasterId r:id="rId41"/>
  </p:notesMasterIdLst>
  <p:sldIdLst>
    <p:sldId id="288" r:id="rId4"/>
    <p:sldId id="289" r:id="rId5"/>
    <p:sldId id="290" r:id="rId6"/>
    <p:sldId id="291" r:id="rId7"/>
    <p:sldId id="292" r:id="rId8"/>
    <p:sldId id="293" r:id="rId9"/>
    <p:sldId id="256" r:id="rId10"/>
    <p:sldId id="257" r:id="rId11"/>
    <p:sldId id="258" r:id="rId12"/>
    <p:sldId id="263" r:id="rId13"/>
    <p:sldId id="259" r:id="rId14"/>
    <p:sldId id="260" r:id="rId15"/>
    <p:sldId id="261"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94"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FA5"/>
    <a:srgbClr val="F43101"/>
    <a:srgbClr val="108D9F"/>
    <a:srgbClr val="BB2E2E"/>
    <a:srgbClr val="F40D43"/>
    <a:srgbClr val="EA4C1E"/>
    <a:srgbClr val="7C5019"/>
    <a:srgbClr val="F27122"/>
    <a:srgbClr val="832020"/>
    <a:srgbClr val="EE68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26CF3E-7F97-4FD7-A0FF-80785EBAB603}" type="datetimeFigureOut">
              <a:rPr lang="en-US" smtClean="0"/>
              <a:t>6/22/2017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7C44A9-787D-46CE-A755-DD8D7F810C62}" type="slidenum">
              <a:rPr lang="en-US" smtClean="0"/>
              <a:t>‹#›</a:t>
            </a:fld>
            <a:endParaRPr lang="en-US"/>
          </a:p>
        </p:txBody>
      </p:sp>
    </p:spTree>
    <p:extLst>
      <p:ext uri="{BB962C8B-B14F-4D97-AF65-F5344CB8AC3E}">
        <p14:creationId xmlns:p14="http://schemas.microsoft.com/office/powerpoint/2010/main" val="8201383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529644-27C0-4655-9503-40E917BF2C41}" type="slidenum">
              <a:rPr kumimoji="0"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de-DE"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97283" name="Rectangle 7"/>
          <p:cNvSpPr txBox="1">
            <a:spLocks noGrp="1" noChangeArrowheads="1"/>
          </p:cNvSpPr>
          <p:nvPr/>
        </p:nvSpPr>
        <p:spPr bwMode="auto">
          <a:xfrm>
            <a:off x="3780694" y="9433753"/>
            <a:ext cx="2888394" cy="492885"/>
          </a:xfrm>
          <a:prstGeom prst="rect">
            <a:avLst/>
          </a:prstGeom>
          <a:noFill/>
          <a:ln w="9525">
            <a:noFill/>
            <a:miter lim="800000"/>
            <a:headEnd/>
            <a:tailEnd/>
          </a:ln>
        </p:spPr>
        <p:txBody>
          <a:bodyPr lIns="94824" tIns="47416" rIns="94824" bIns="47416" anchor="b"/>
          <a:lstStyle/>
          <a:p>
            <a:pPr marL="0" marR="0" lvl="0" indent="0" algn="r" defTabSz="947738" rtl="0" eaLnBrk="1" fontAlgn="auto" latinLnBrk="0" hangingPunct="1">
              <a:lnSpc>
                <a:spcPct val="100000"/>
              </a:lnSpc>
              <a:spcBef>
                <a:spcPts val="0"/>
              </a:spcBef>
              <a:spcAft>
                <a:spcPts val="0"/>
              </a:spcAft>
              <a:buClrTx/>
              <a:buSzTx/>
              <a:buFontTx/>
              <a:buNone/>
              <a:tabLst/>
              <a:defRPr/>
            </a:pPr>
            <a:fld id="{0C7B8A1B-A169-42ED-96E3-CF5B68CF2C7A}" type="slidenum">
              <a:rPr kumimoji="0" lang="en-GB" sz="1300" b="0" i="0" u="none" strike="noStrike" kern="1200" cap="none" spc="0" normalizeH="0" baseline="0" noProof="0">
                <a:ln>
                  <a:noFill/>
                </a:ln>
                <a:solidFill>
                  <a:prstClr val="black"/>
                </a:solidFill>
                <a:effectLst/>
                <a:uLnTx/>
                <a:uFillTx/>
                <a:latin typeface="Calibri"/>
                <a:ea typeface="+mn-ea"/>
                <a:cs typeface="+mn-cs"/>
              </a:rPr>
              <a:pPr marL="0" marR="0" lvl="0" indent="0" algn="r" defTabSz="947738" rtl="0" eaLnBrk="1" fontAlgn="auto" latinLnBrk="0" hangingPunct="1">
                <a:lnSpc>
                  <a:spcPct val="100000"/>
                </a:lnSpc>
                <a:spcBef>
                  <a:spcPts val="0"/>
                </a:spcBef>
                <a:spcAft>
                  <a:spcPts val="0"/>
                </a:spcAft>
                <a:buClrTx/>
                <a:buSzTx/>
                <a:buFontTx/>
                <a:buNone/>
                <a:tabLst/>
                <a:defRPr/>
              </a:pPr>
              <a:t>37</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97284" name="Rectangle 2"/>
          <p:cNvSpPr>
            <a:spLocks noGrp="1" noRot="1" noChangeAspect="1" noChangeArrowheads="1" noTextEdit="1"/>
          </p:cNvSpPr>
          <p:nvPr>
            <p:ph type="sldImg"/>
          </p:nvPr>
        </p:nvSpPr>
        <p:spPr>
          <a:xfrm>
            <a:off x="25400" y="744538"/>
            <a:ext cx="6619875" cy="3724275"/>
          </a:xfrm>
          <a:ln/>
        </p:spPr>
      </p:sp>
      <p:sp>
        <p:nvSpPr>
          <p:cNvPr id="97285" name="Rectangle 3"/>
          <p:cNvSpPr>
            <a:spLocks noGrp="1" noChangeArrowheads="1"/>
          </p:cNvSpPr>
          <p:nvPr>
            <p:ph type="body" idx="1"/>
          </p:nvPr>
        </p:nvSpPr>
        <p:spPr>
          <a:xfrm>
            <a:off x="889212" y="4715153"/>
            <a:ext cx="4890665" cy="4466987"/>
          </a:xfrm>
          <a:noFill/>
          <a:ln/>
        </p:spPr>
        <p:txBody>
          <a:bodyPr lIns="94824" tIns="47416" rIns="94824" bIns="47416"/>
          <a:lstStyle/>
          <a:p>
            <a:pPr eaLnBrk="1" hangingPunct="1"/>
            <a:endParaRPr lang="de-DE" noProof="1">
              <a:cs typeface="Arial" pitchFamily="34" charset="0"/>
            </a:endParaRPr>
          </a:p>
        </p:txBody>
      </p:sp>
    </p:spTree>
    <p:extLst>
      <p:ext uri="{BB962C8B-B14F-4D97-AF65-F5344CB8AC3E}">
        <p14:creationId xmlns:p14="http://schemas.microsoft.com/office/powerpoint/2010/main" val="1834745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E7EC4D5-B4AE-45AB-9C2B-9E6683E11CE5}" type="datetimeFigureOut">
              <a:rPr lang="en-US" smtClean="0"/>
              <a:t>6/22/2017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4FACE3-EB45-4CD9-A6F6-7F6BC91ED207}" type="slidenum">
              <a:rPr lang="en-US" smtClean="0"/>
              <a:t>‹#›</a:t>
            </a:fld>
            <a:endParaRPr lang="en-US"/>
          </a:p>
        </p:txBody>
      </p:sp>
    </p:spTree>
    <p:extLst>
      <p:ext uri="{BB962C8B-B14F-4D97-AF65-F5344CB8AC3E}">
        <p14:creationId xmlns:p14="http://schemas.microsoft.com/office/powerpoint/2010/main" val="1422729074"/>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7EC4D5-B4AE-45AB-9C2B-9E6683E11CE5}" type="datetimeFigureOut">
              <a:rPr lang="en-US" smtClean="0"/>
              <a:t>6/22/2017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4FACE3-EB45-4CD9-A6F6-7F6BC91ED207}" type="slidenum">
              <a:rPr lang="en-US" smtClean="0"/>
              <a:t>‹#›</a:t>
            </a:fld>
            <a:endParaRPr lang="en-US"/>
          </a:p>
        </p:txBody>
      </p:sp>
    </p:spTree>
    <p:extLst>
      <p:ext uri="{BB962C8B-B14F-4D97-AF65-F5344CB8AC3E}">
        <p14:creationId xmlns:p14="http://schemas.microsoft.com/office/powerpoint/2010/main" val="2676180519"/>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7EC4D5-B4AE-45AB-9C2B-9E6683E11CE5}" type="datetimeFigureOut">
              <a:rPr lang="en-US" smtClean="0"/>
              <a:t>6/22/2017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4FACE3-EB45-4CD9-A6F6-7F6BC91ED207}" type="slidenum">
              <a:rPr lang="en-US" smtClean="0"/>
              <a:t>‹#›</a:t>
            </a:fld>
            <a:endParaRPr lang="en-US"/>
          </a:p>
        </p:txBody>
      </p:sp>
    </p:spTree>
    <p:extLst>
      <p:ext uri="{BB962C8B-B14F-4D97-AF65-F5344CB8AC3E}">
        <p14:creationId xmlns:p14="http://schemas.microsoft.com/office/powerpoint/2010/main" val="309901031"/>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309"/>
            <a:fld id="{5B5746FD-7827-4151-B06F-1EAC5F82C007}" type="datetimeFigureOut">
              <a:rPr lang="en-US" smtClean="0">
                <a:solidFill>
                  <a:prstClr val="black">
                    <a:tint val="75000"/>
                  </a:prstClr>
                </a:solidFill>
              </a:rPr>
              <a:pPr defTabSz="914309"/>
              <a:t>6/22/2017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fld id="{4CF7B521-3CF4-4710-97FB-C29AEC6AFC87}" type="slidenum">
              <a:rPr lang="en-US" smtClean="0">
                <a:solidFill>
                  <a:prstClr val="black">
                    <a:tint val="75000"/>
                  </a:prstClr>
                </a:solidFill>
              </a:rPr>
              <a:pPr defTabSz="914309"/>
              <a:t>‹#›</a:t>
            </a:fld>
            <a:endParaRPr lang="en-US">
              <a:solidFill>
                <a:prstClr val="black">
                  <a:tint val="75000"/>
                </a:prstClr>
              </a:solidFill>
            </a:endParaRPr>
          </a:p>
        </p:txBody>
      </p:sp>
    </p:spTree>
    <p:extLst>
      <p:ext uri="{BB962C8B-B14F-4D97-AF65-F5344CB8AC3E}">
        <p14:creationId xmlns:p14="http://schemas.microsoft.com/office/powerpoint/2010/main" val="2284014375"/>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09"/>
            <a:fld id="{5B5746FD-7827-4151-B06F-1EAC5F82C007}" type="datetimeFigureOut">
              <a:rPr lang="en-US" smtClean="0">
                <a:solidFill>
                  <a:prstClr val="black">
                    <a:tint val="75000"/>
                  </a:prstClr>
                </a:solidFill>
              </a:rPr>
              <a:pPr defTabSz="914309"/>
              <a:t>6/22/2017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fld id="{4CF7B521-3CF4-4710-97FB-C29AEC6AFC87}" type="slidenum">
              <a:rPr lang="en-US" smtClean="0">
                <a:solidFill>
                  <a:prstClr val="black">
                    <a:tint val="75000"/>
                  </a:prstClr>
                </a:solidFill>
              </a:rPr>
              <a:pPr defTabSz="914309"/>
              <a:t>‹#›</a:t>
            </a:fld>
            <a:endParaRPr lang="en-US">
              <a:solidFill>
                <a:prstClr val="black">
                  <a:tint val="75000"/>
                </a:prstClr>
              </a:solidFill>
            </a:endParaRPr>
          </a:p>
        </p:txBody>
      </p:sp>
    </p:spTree>
    <p:extLst>
      <p:ext uri="{BB962C8B-B14F-4D97-AF65-F5344CB8AC3E}">
        <p14:creationId xmlns:p14="http://schemas.microsoft.com/office/powerpoint/2010/main" val="3275162137"/>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Leer">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fld id="{E373F149-83C4-4179-9681-702531CCFDAC}" type="datetimeFigureOut">
              <a:rPr lang="de-DE" smtClean="0">
                <a:solidFill>
                  <a:prstClr val="black">
                    <a:tint val="75000"/>
                  </a:prstClr>
                </a:solidFill>
              </a:rPr>
              <a:pPr/>
              <a:t>22.06.2017</a:t>
            </a:fld>
            <a:endParaRPr lang="de-DE" dirty="0">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dirty="0">
              <a:solidFill>
                <a:prstClr val="black">
                  <a:tint val="75000"/>
                </a:prstClr>
              </a:solidFill>
            </a:endParaRPr>
          </a:p>
        </p:txBody>
      </p:sp>
      <p:sp>
        <p:nvSpPr>
          <p:cNvPr id="7" name="Foliennummernplatzhalter 6"/>
          <p:cNvSpPr>
            <a:spLocks noGrp="1"/>
          </p:cNvSpPr>
          <p:nvPr>
            <p:ph type="sldNum" sz="quarter" idx="12"/>
          </p:nvPr>
        </p:nvSpPr>
        <p:spPr/>
        <p:txBody>
          <a:bodyPr/>
          <a:lstStyle/>
          <a:p>
            <a:fld id="{9DC1E638-3F78-4E0D-883A-B278700C48C0}" type="slidenum">
              <a:rPr lang="de-DE" smtClean="0">
                <a:solidFill>
                  <a:prstClr val="black">
                    <a:tint val="75000"/>
                  </a:prstClr>
                </a:solidFill>
              </a:rPr>
              <a:pPr/>
              <a:t>‹#›</a:t>
            </a:fld>
            <a:endParaRPr lang="de-DE" dirty="0">
              <a:solidFill>
                <a:prstClr val="black">
                  <a:tint val="75000"/>
                </a:prstClr>
              </a:solidFill>
            </a:endParaRPr>
          </a:p>
        </p:txBody>
      </p:sp>
    </p:spTree>
    <p:extLst>
      <p:ext uri="{BB962C8B-B14F-4D97-AF65-F5344CB8AC3E}">
        <p14:creationId xmlns:p14="http://schemas.microsoft.com/office/powerpoint/2010/main" val="4030023589"/>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7EC4D5-B4AE-45AB-9C2B-9E6683E11CE5}" type="datetimeFigureOut">
              <a:rPr lang="en-US" smtClean="0"/>
              <a:t>6/22/2017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4FACE3-EB45-4CD9-A6F6-7F6BC91ED207}" type="slidenum">
              <a:rPr lang="en-US" smtClean="0"/>
              <a:t>‹#›</a:t>
            </a:fld>
            <a:endParaRPr lang="en-US"/>
          </a:p>
        </p:txBody>
      </p:sp>
    </p:spTree>
    <p:extLst>
      <p:ext uri="{BB962C8B-B14F-4D97-AF65-F5344CB8AC3E}">
        <p14:creationId xmlns:p14="http://schemas.microsoft.com/office/powerpoint/2010/main" val="4012064871"/>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7EC4D5-B4AE-45AB-9C2B-9E6683E11CE5}" type="datetimeFigureOut">
              <a:rPr lang="en-US" smtClean="0"/>
              <a:t>6/22/2017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4FACE3-EB45-4CD9-A6F6-7F6BC91ED207}" type="slidenum">
              <a:rPr lang="en-US" smtClean="0"/>
              <a:t>‹#›</a:t>
            </a:fld>
            <a:endParaRPr lang="en-US"/>
          </a:p>
        </p:txBody>
      </p:sp>
    </p:spTree>
    <p:extLst>
      <p:ext uri="{BB962C8B-B14F-4D97-AF65-F5344CB8AC3E}">
        <p14:creationId xmlns:p14="http://schemas.microsoft.com/office/powerpoint/2010/main" val="37220587"/>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7EC4D5-B4AE-45AB-9C2B-9E6683E11CE5}" type="datetimeFigureOut">
              <a:rPr lang="en-US" smtClean="0"/>
              <a:t>6/22/2017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4FACE3-EB45-4CD9-A6F6-7F6BC91ED207}" type="slidenum">
              <a:rPr lang="en-US" smtClean="0"/>
              <a:t>‹#›</a:t>
            </a:fld>
            <a:endParaRPr lang="en-US"/>
          </a:p>
        </p:txBody>
      </p:sp>
    </p:spTree>
    <p:extLst>
      <p:ext uri="{BB962C8B-B14F-4D97-AF65-F5344CB8AC3E}">
        <p14:creationId xmlns:p14="http://schemas.microsoft.com/office/powerpoint/2010/main" val="1245703852"/>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7EC4D5-B4AE-45AB-9C2B-9E6683E11CE5}" type="datetimeFigureOut">
              <a:rPr lang="en-US" smtClean="0"/>
              <a:t>6/22/2017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4FACE3-EB45-4CD9-A6F6-7F6BC91ED207}" type="slidenum">
              <a:rPr lang="en-US" smtClean="0"/>
              <a:t>‹#›</a:t>
            </a:fld>
            <a:endParaRPr lang="en-US"/>
          </a:p>
        </p:txBody>
      </p:sp>
    </p:spTree>
    <p:extLst>
      <p:ext uri="{BB962C8B-B14F-4D97-AF65-F5344CB8AC3E}">
        <p14:creationId xmlns:p14="http://schemas.microsoft.com/office/powerpoint/2010/main" val="1886467597"/>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7EC4D5-B4AE-45AB-9C2B-9E6683E11CE5}" type="datetimeFigureOut">
              <a:rPr lang="en-US" smtClean="0"/>
              <a:t>6/22/2017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4FACE3-EB45-4CD9-A6F6-7F6BC91ED207}" type="slidenum">
              <a:rPr lang="en-US" smtClean="0"/>
              <a:t>‹#›</a:t>
            </a:fld>
            <a:endParaRPr lang="en-US"/>
          </a:p>
        </p:txBody>
      </p:sp>
    </p:spTree>
    <p:extLst>
      <p:ext uri="{BB962C8B-B14F-4D97-AF65-F5344CB8AC3E}">
        <p14:creationId xmlns:p14="http://schemas.microsoft.com/office/powerpoint/2010/main" val="898097377"/>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7EC4D5-B4AE-45AB-9C2B-9E6683E11CE5}" type="datetimeFigureOut">
              <a:rPr lang="en-US" smtClean="0"/>
              <a:t>6/22/2017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4FACE3-EB45-4CD9-A6F6-7F6BC91ED207}" type="slidenum">
              <a:rPr lang="en-US" smtClean="0"/>
              <a:t>‹#›</a:t>
            </a:fld>
            <a:endParaRPr lang="en-US"/>
          </a:p>
        </p:txBody>
      </p:sp>
    </p:spTree>
    <p:extLst>
      <p:ext uri="{BB962C8B-B14F-4D97-AF65-F5344CB8AC3E}">
        <p14:creationId xmlns:p14="http://schemas.microsoft.com/office/powerpoint/2010/main" val="1348293458"/>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E7EC4D5-B4AE-45AB-9C2B-9E6683E11CE5}" type="datetimeFigureOut">
              <a:rPr lang="en-US" smtClean="0"/>
              <a:t>6/22/2017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4FACE3-EB45-4CD9-A6F6-7F6BC91ED207}" type="slidenum">
              <a:rPr lang="en-US" smtClean="0"/>
              <a:t>‹#›</a:t>
            </a:fld>
            <a:endParaRPr lang="en-US"/>
          </a:p>
        </p:txBody>
      </p:sp>
    </p:spTree>
    <p:extLst>
      <p:ext uri="{BB962C8B-B14F-4D97-AF65-F5344CB8AC3E}">
        <p14:creationId xmlns:p14="http://schemas.microsoft.com/office/powerpoint/2010/main" val="716051737"/>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E7EC4D5-B4AE-45AB-9C2B-9E6683E11CE5}" type="datetimeFigureOut">
              <a:rPr lang="en-US" smtClean="0"/>
              <a:t>6/22/2017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4FACE3-EB45-4CD9-A6F6-7F6BC91ED207}" type="slidenum">
              <a:rPr lang="en-US" smtClean="0"/>
              <a:t>‹#›</a:t>
            </a:fld>
            <a:endParaRPr lang="en-US"/>
          </a:p>
        </p:txBody>
      </p:sp>
    </p:spTree>
    <p:extLst>
      <p:ext uri="{BB962C8B-B14F-4D97-AF65-F5344CB8AC3E}">
        <p14:creationId xmlns:p14="http://schemas.microsoft.com/office/powerpoint/2010/main" val="3724780392"/>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7EC4D5-B4AE-45AB-9C2B-9E6683E11CE5}" type="datetimeFigureOut">
              <a:rPr lang="en-US" smtClean="0"/>
              <a:t>6/22/2017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4FACE3-EB45-4CD9-A6F6-7F6BC91ED207}" type="slidenum">
              <a:rPr lang="en-US" smtClean="0"/>
              <a:t>‹#›</a:t>
            </a:fld>
            <a:endParaRPr lang="en-US"/>
          </a:p>
        </p:txBody>
      </p:sp>
    </p:spTree>
    <p:extLst>
      <p:ext uri="{BB962C8B-B14F-4D97-AF65-F5344CB8AC3E}">
        <p14:creationId xmlns:p14="http://schemas.microsoft.com/office/powerpoint/2010/main" val="34121346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5746FD-7827-4151-B06F-1EAC5F82C007}" type="datetimeFigureOut">
              <a:rPr lang="en-US" smtClean="0"/>
              <a:t>6/22/2017</a:t>
            </a:fld>
            <a:endParaRPr lang="en-US"/>
          </a:p>
        </p:txBody>
      </p:sp>
      <p:sp>
        <p:nvSpPr>
          <p:cNvPr id="5" name="Footer Placeholder 4"/>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F7B521-3CF4-4710-97FB-C29AEC6AFC87}" type="slidenum">
              <a:rPr lang="en-US" smtClean="0"/>
              <a:t>‹#›</a:t>
            </a:fld>
            <a:endParaRPr lang="en-US"/>
          </a:p>
        </p:txBody>
      </p:sp>
    </p:spTree>
    <p:extLst>
      <p:ext uri="{BB962C8B-B14F-4D97-AF65-F5344CB8AC3E}">
        <p14:creationId xmlns:p14="http://schemas.microsoft.com/office/powerpoint/2010/main" val="1069013225"/>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5"/>
          <p:cNvSpPr>
            <a:spLocks noChangeArrowheads="1"/>
          </p:cNvSpPr>
          <p:nvPr userDrawn="1"/>
        </p:nvSpPr>
        <p:spPr bwMode="gray">
          <a:xfrm>
            <a:off x="1" y="2017714"/>
            <a:ext cx="12191999" cy="4840286"/>
          </a:xfrm>
          <a:prstGeom prst="rect">
            <a:avLst/>
          </a:prstGeom>
          <a:gradFill flip="none" rotWithShape="1">
            <a:gsLst>
              <a:gs pos="0">
                <a:srgbClr val="000000">
                  <a:alpha val="10000"/>
                </a:srgbClr>
              </a:gs>
              <a:gs pos="100000">
                <a:srgbClr val="FFFFFF">
                  <a:alpha val="0"/>
                </a:srgbClr>
              </a:gs>
            </a:gsLst>
            <a:lin ang="16200000" scaled="1"/>
            <a:tileRect/>
          </a:gradFill>
          <a:ln w="12700">
            <a:noFill/>
            <a:miter lim="800000"/>
            <a:headEnd/>
            <a:tailEnd/>
          </a:ln>
          <a:effectLst/>
        </p:spPr>
        <p:txBody>
          <a:bodyPr lIns="108000" tIns="108000" rIns="144000" bIns="72000"/>
          <a:lstStyle/>
          <a:p>
            <a:pPr marL="190500" indent="-190500">
              <a:lnSpc>
                <a:spcPct val="95000"/>
              </a:lnSpc>
              <a:spcAft>
                <a:spcPts val="800"/>
              </a:spcAft>
              <a:buClr>
                <a:srgbClr val="969696"/>
              </a:buClr>
              <a:buFont typeface="Wingdings" pitchFamily="2" charset="2"/>
              <a:buChar char="§"/>
              <a:defRPr/>
            </a:pPr>
            <a:endParaRPr lang="de-DE" sz="1800" noProof="1">
              <a:solidFill>
                <a:srgbClr val="000000"/>
              </a:solidFill>
              <a:cs typeface="Arial" charset="0"/>
            </a:endParaRPr>
          </a:p>
        </p:txBody>
      </p:sp>
      <p:sp>
        <p:nvSpPr>
          <p:cNvPr id="3" name="Textplatzhalter 2"/>
          <p:cNvSpPr>
            <a:spLocks noGrp="1"/>
          </p:cNvSpPr>
          <p:nvPr>
            <p:ph type="body" idx="1"/>
          </p:nvPr>
        </p:nvSpPr>
        <p:spPr>
          <a:xfrm>
            <a:off x="323889" y="1554958"/>
            <a:ext cx="11544217" cy="4247359"/>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p:txBody>
      </p:sp>
      <p:sp>
        <p:nvSpPr>
          <p:cNvPr id="2" name="Titelplatzhalter 1"/>
          <p:cNvSpPr>
            <a:spLocks noGrp="1"/>
          </p:cNvSpPr>
          <p:nvPr>
            <p:ph type="title"/>
          </p:nvPr>
        </p:nvSpPr>
        <p:spPr>
          <a:xfrm>
            <a:off x="323891" y="-1"/>
            <a:ext cx="11544216" cy="1090810"/>
          </a:xfrm>
          <a:prstGeom prst="rect">
            <a:avLst/>
          </a:prstGeom>
        </p:spPr>
        <p:txBody>
          <a:bodyPr vert="horz" lIns="0" tIns="0" rIns="0" bIns="0" rtlCol="0" anchor="ctr">
            <a:normAutofit/>
          </a:bodyPr>
          <a:lstStyle/>
          <a:p>
            <a:endParaRPr lang="de-DE" dirty="0"/>
          </a:p>
        </p:txBody>
      </p:sp>
      <p:sp>
        <p:nvSpPr>
          <p:cNvPr id="4" name="Datumsplatzhalter 3"/>
          <p:cNvSpPr>
            <a:spLocks noGrp="1"/>
          </p:cNvSpPr>
          <p:nvPr>
            <p:ph type="dt" sz="half" idx="2"/>
          </p:nvPr>
        </p:nvSpPr>
        <p:spPr>
          <a:xfrm>
            <a:off x="323889" y="6356350"/>
            <a:ext cx="2135078" cy="360000"/>
          </a:xfrm>
          <a:prstGeom prst="rect">
            <a:avLst/>
          </a:prstGeom>
        </p:spPr>
        <p:txBody>
          <a:bodyPr vert="horz" lIns="0" tIns="0" rIns="0" bIns="0" rtlCol="0" anchor="ctr"/>
          <a:lstStyle>
            <a:lvl1pPr algn="l">
              <a:defRPr sz="1200">
                <a:solidFill>
                  <a:schemeClr val="tx1">
                    <a:tint val="75000"/>
                  </a:schemeClr>
                </a:solidFill>
              </a:defRPr>
            </a:lvl1pPr>
          </a:lstStyle>
          <a:p>
            <a:fld id="{E373F149-83C4-4179-9681-702531CCFDAC}" type="datetimeFigureOut">
              <a:rPr lang="de-DE" smtClean="0"/>
              <a:pPr/>
              <a:t>22.06.2017</a:t>
            </a:fld>
            <a:endParaRPr lang="de-DE" dirty="0"/>
          </a:p>
        </p:txBody>
      </p:sp>
      <p:sp>
        <p:nvSpPr>
          <p:cNvPr id="5" name="Fußzeilenplatzhalter 4"/>
          <p:cNvSpPr>
            <a:spLocks noGrp="1"/>
          </p:cNvSpPr>
          <p:nvPr>
            <p:ph type="ftr" sz="quarter" idx="3"/>
          </p:nvPr>
        </p:nvSpPr>
        <p:spPr>
          <a:xfrm>
            <a:off x="2458968" y="6356350"/>
            <a:ext cx="7274061" cy="360000"/>
          </a:xfrm>
          <a:prstGeom prst="rect">
            <a:avLst/>
          </a:prstGeom>
        </p:spPr>
        <p:txBody>
          <a:bodyPr vert="horz" lIns="0" tIns="0" rIns="0" bIns="0" rtlCol="0" anchor="ctr"/>
          <a:lstStyle>
            <a:lvl1pPr algn="ctr">
              <a:defRPr sz="1200">
                <a:solidFill>
                  <a:schemeClr val="tx1">
                    <a:tint val="75000"/>
                  </a:schemeClr>
                </a:solidFill>
              </a:defRPr>
            </a:lvl1pPr>
          </a:lstStyle>
          <a:p>
            <a:endParaRPr lang="de-DE" dirty="0"/>
          </a:p>
        </p:txBody>
      </p:sp>
      <p:sp>
        <p:nvSpPr>
          <p:cNvPr id="6" name="Foliennummernplatzhalter 5"/>
          <p:cNvSpPr>
            <a:spLocks noGrp="1"/>
          </p:cNvSpPr>
          <p:nvPr>
            <p:ph type="sldNum" sz="quarter" idx="4"/>
          </p:nvPr>
        </p:nvSpPr>
        <p:spPr>
          <a:xfrm>
            <a:off x="9733028" y="6356350"/>
            <a:ext cx="2135078" cy="360000"/>
          </a:xfrm>
          <a:prstGeom prst="rect">
            <a:avLst/>
          </a:prstGeom>
        </p:spPr>
        <p:txBody>
          <a:bodyPr vert="horz" lIns="0" tIns="0" rIns="0" bIns="0" rtlCol="0" anchor="ctr"/>
          <a:lstStyle>
            <a:lvl1pPr algn="r">
              <a:defRPr sz="1200">
                <a:solidFill>
                  <a:schemeClr val="tx1">
                    <a:tint val="75000"/>
                  </a:schemeClr>
                </a:solidFill>
              </a:defRPr>
            </a:lvl1pPr>
          </a:lstStyle>
          <a:p>
            <a:fld id="{9DC1E638-3F78-4E0D-883A-B278700C48C0}" type="slidenum">
              <a:rPr lang="de-DE" smtClean="0"/>
              <a:pPr/>
              <a:t>‹#›</a:t>
            </a:fld>
            <a:endParaRPr lang="de-DE" dirty="0"/>
          </a:p>
        </p:txBody>
      </p:sp>
    </p:spTree>
    <p:extLst>
      <p:ext uri="{BB962C8B-B14F-4D97-AF65-F5344CB8AC3E}">
        <p14:creationId xmlns:p14="http://schemas.microsoft.com/office/powerpoint/2010/main" val="2467312750"/>
      </p:ext>
    </p:extLst>
  </p:cSld>
  <p:clrMap bg1="lt1" tx1="dk1" bg2="lt2" tx2="dk2" accent1="accent1" accent2="accent2" accent3="accent3" accent4="accent4" accent5="accent5" accent6="accent6" hlink="hlink" folHlink="folHlink"/>
  <p:sldLayoutIdLst>
    <p:sldLayoutId id="2147483664" r:id="rId1"/>
  </p:sldLayoutIdLst>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xStyles>
    <p:titleStyle>
      <a:lvl1pPr algn="l" defTabSz="914400" rtl="0" eaLnBrk="1" latinLnBrk="0" hangingPunct="1">
        <a:spcBef>
          <a:spcPct val="0"/>
        </a:spcBef>
        <a:buNone/>
        <a:defRPr sz="3000" b="1" kern="1200">
          <a:solidFill>
            <a:schemeClr val="tx1"/>
          </a:solidFill>
          <a:latin typeface="+mj-lt"/>
          <a:ea typeface="+mj-ea"/>
          <a:cs typeface="+mj-cs"/>
        </a:defRPr>
      </a:lvl1pPr>
    </p:titleStyle>
    <p:bodyStyle>
      <a:lvl1pPr marL="176213" indent="-176213"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1pPr>
      <a:lvl2pPr marL="360363" indent="-184150" algn="l" defTabSz="914400" rtl="0" eaLnBrk="1" latinLnBrk="0" hangingPunct="1">
        <a:spcBef>
          <a:spcPct val="20000"/>
        </a:spcBef>
        <a:buFont typeface="Symbol" pitchFamily="18" charset="2"/>
        <a:buChar char="-"/>
        <a:defRPr sz="1800" kern="1200">
          <a:solidFill>
            <a:schemeClr val="tx1"/>
          </a:solidFill>
          <a:latin typeface="+mn-lt"/>
          <a:ea typeface="+mn-ea"/>
          <a:cs typeface="+mn-cs"/>
        </a:defRPr>
      </a:lvl2pPr>
      <a:lvl3pPr marL="536575" indent="-176213"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3pPr>
      <a:lvl4pPr marL="720725" indent="-184150" algn="l" defTabSz="914400" rtl="0" eaLnBrk="1" latinLnBrk="0" hangingPunct="1">
        <a:spcBef>
          <a:spcPct val="20000"/>
        </a:spcBef>
        <a:buFont typeface="Symbol" pitchFamily="18" charset="2"/>
        <a:buChar char="-"/>
        <a:defRPr sz="1800" kern="1200">
          <a:solidFill>
            <a:schemeClr val="tx1"/>
          </a:solidFill>
          <a:latin typeface="+mn-lt"/>
          <a:ea typeface="+mn-ea"/>
          <a:cs typeface="+mn-cs"/>
        </a:defRPr>
      </a:lvl4pPr>
      <a:lvl5pPr marL="896938" indent="-176213"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presentationpoint.com/" TargetMode="External"/><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www.presentationpoint.com/software/ipoint/" TargetMode="Externa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hyperlink" Target="http://www.presentationpoint.com/software/dynamicelements/time/" TargetMode="External"/><Relationship Id="rId3" Type="http://schemas.openxmlformats.org/officeDocument/2006/relationships/image" Target="../media/image24.png"/><Relationship Id="rId7"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hyperlink" Target="http://www.presentationpoint.com/software/dynamicelements/weather/" TargetMode="External"/><Relationship Id="rId5" Type="http://schemas.openxmlformats.org/officeDocument/2006/relationships/image" Target="../media/image25.jpeg"/><Relationship Id="rId4" Type="http://schemas.openxmlformats.org/officeDocument/2006/relationships/hyperlink" Target="http://www.presentationpoint.com/software/dynamicelements/news/" TargetMode="External"/><Relationship Id="rId9" Type="http://schemas.openxmlformats.org/officeDocument/2006/relationships/image" Target="../media/image27.jpeg"/></Relationships>
</file>

<file path=ppt/slides/_rels/slide4.xml.rels><?xml version="1.0" encoding="UTF-8" standalone="yes"?>
<Relationships xmlns="http://schemas.openxmlformats.org/package/2006/relationships"><Relationship Id="rId2" Type="http://schemas.openxmlformats.org/officeDocument/2006/relationships/hyperlink" Target="http://www.presentationpoint.com/software/datapoint/" TargetMode="Externa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hyperlink" Target="http://www.presentationpoint.com/software/dynamicelements/" TargetMode="Externa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hyperlink" Target="http://www.presentationpoint.com/software/dynamicelements/time/" TargetMode="Externa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7812" b="7812"/>
          <a:stretch/>
        </p:blipFill>
        <p:spPr>
          <a:xfrm>
            <a:off x="794" y="447"/>
            <a:ext cx="12190413" cy="6857108"/>
          </a:xfrm>
          <a:prstGeom prst="rect">
            <a:avLst/>
          </a:prstGeom>
        </p:spPr>
      </p:pic>
      <p:sp>
        <p:nvSpPr>
          <p:cNvPr id="5" name="Rectangle 4">
            <a:hlinkClick r:id="rId3"/>
          </p:cNvPr>
          <p:cNvSpPr/>
          <p:nvPr/>
        </p:nvSpPr>
        <p:spPr>
          <a:xfrm>
            <a:off x="794" y="447"/>
            <a:ext cx="12190413" cy="6857108"/>
          </a:xfrm>
          <a:prstGeom prst="rect">
            <a:avLst/>
          </a:prstGeom>
          <a:gradFill flip="none" rotWithShape="1">
            <a:gsLst>
              <a:gs pos="0">
                <a:srgbClr val="A63060">
                  <a:alpha val="0"/>
                </a:srgbClr>
              </a:gs>
              <a:gs pos="55000">
                <a:srgbClr val="A63060">
                  <a:alpha val="73000"/>
                </a:srgbClr>
              </a:gs>
              <a:gs pos="100000">
                <a:srgbClr val="A6306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US">
              <a:solidFill>
                <a:prstClr val="white"/>
              </a:solidFill>
              <a:latin typeface="Calibri" panose="020F0502020204030204"/>
            </a:endParaRPr>
          </a:p>
        </p:txBody>
      </p:sp>
      <p:sp>
        <p:nvSpPr>
          <p:cNvPr id="6" name="Rectangle 5">
            <a:hlinkClick r:id="rId3"/>
          </p:cNvPr>
          <p:cNvSpPr/>
          <p:nvPr/>
        </p:nvSpPr>
        <p:spPr>
          <a:xfrm>
            <a:off x="146310" y="1736451"/>
            <a:ext cx="7498889" cy="2308023"/>
          </a:xfrm>
          <a:prstGeom prst="rect">
            <a:avLst/>
          </a:prstGeom>
        </p:spPr>
        <p:txBody>
          <a:bodyPr wrap="square">
            <a:spAutoFit/>
          </a:bodyPr>
          <a:lstStyle/>
          <a:p>
            <a:pPr defTabSz="914309"/>
            <a:r>
              <a:rPr lang="en-US" sz="4800" dirty="0">
                <a:solidFill>
                  <a:prstClr val="white"/>
                </a:solidFill>
                <a:latin typeface="Segoe UI" panose="020B0502040204020203" pitchFamily="34" charset="0"/>
                <a:cs typeface="Segoe UI" panose="020B0502040204020203" pitchFamily="34" charset="0"/>
              </a:rPr>
              <a:t>PowerPoint Templates provided by </a:t>
            </a:r>
            <a:r>
              <a:rPr lang="en-US" sz="4800" b="1" dirty="0">
                <a:solidFill>
                  <a:prstClr val="white"/>
                </a:solidFill>
                <a:latin typeface="Segoe UI" panose="020B0502040204020203" pitchFamily="34" charset="0"/>
                <a:cs typeface="Segoe UI" panose="020B0502040204020203" pitchFamily="34" charset="0"/>
              </a:rPr>
              <a:t>PresentationPoint.com</a:t>
            </a:r>
          </a:p>
        </p:txBody>
      </p:sp>
      <p:pic>
        <p:nvPicPr>
          <p:cNvPr id="1026" name="Picture 2" descr="PresentationPoin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689" y="270287"/>
            <a:ext cx="2380940" cy="28571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hlinkClick r:id="rId3"/>
          </p:cNvPr>
          <p:cNvSpPr/>
          <p:nvPr/>
        </p:nvSpPr>
        <p:spPr>
          <a:xfrm>
            <a:off x="146309" y="6302001"/>
            <a:ext cx="11870749" cy="369284"/>
          </a:xfrm>
          <a:prstGeom prst="rect">
            <a:avLst/>
          </a:prstGeom>
        </p:spPr>
        <p:txBody>
          <a:bodyPr wrap="square">
            <a:spAutoFit/>
          </a:bodyPr>
          <a:lstStyle/>
          <a:p>
            <a:pPr defTabSz="914309"/>
            <a:r>
              <a:rPr lang="en-US" dirty="0">
                <a:solidFill>
                  <a:prstClr val="white"/>
                </a:solidFill>
                <a:latin typeface="Segoe UI" panose="020B0502040204020203" pitchFamily="34" charset="0"/>
                <a:cs typeface="Segoe UI" panose="020B0502040204020203" pitchFamily="34" charset="0"/>
              </a:rPr>
              <a:t>www.PresentationPoint.com</a:t>
            </a:r>
          </a:p>
        </p:txBody>
      </p:sp>
      <p:sp>
        <p:nvSpPr>
          <p:cNvPr id="7" name="Rectangle 6"/>
          <p:cNvSpPr/>
          <p:nvPr/>
        </p:nvSpPr>
        <p:spPr>
          <a:xfrm>
            <a:off x="146309" y="4044473"/>
            <a:ext cx="6725730" cy="1077078"/>
          </a:xfrm>
          <a:prstGeom prst="rect">
            <a:avLst/>
          </a:prstGeom>
        </p:spPr>
        <p:txBody>
          <a:bodyPr wrap="square">
            <a:spAutoFit/>
          </a:bodyPr>
          <a:lstStyle/>
          <a:p>
            <a:pPr defTabSz="914309"/>
            <a:r>
              <a:rPr lang="en-US" sz="3200" dirty="0">
                <a:solidFill>
                  <a:prstClr val="white"/>
                </a:solidFill>
                <a:latin typeface="Segoe UI Semilight" panose="020B0402040204020203" pitchFamily="34" charset="0"/>
                <a:cs typeface="Segoe UI Semilight" panose="020B0402040204020203" pitchFamily="34" charset="0"/>
              </a:rPr>
              <a:t>Software solutions for digital signage and data driven presentations</a:t>
            </a:r>
            <a:endParaRPr lang="en-US" sz="3200" b="1" dirty="0">
              <a:solidFill>
                <a:prstClr val="white"/>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3099415590"/>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2"/>
            <a:ext cx="12192000" cy="6857998"/>
          </a:xfrm>
          <a:prstGeom prst="rect">
            <a:avLst/>
          </a:prstGeom>
          <a:noFill/>
          <a:ln>
            <a:noFill/>
          </a:ln>
        </p:spPr>
      </p:pic>
      <p:sp>
        <p:nvSpPr>
          <p:cNvPr id="4" name="Freeform 3"/>
          <p:cNvSpPr/>
          <p:nvPr/>
        </p:nvSpPr>
        <p:spPr>
          <a:xfrm>
            <a:off x="622300" y="0"/>
            <a:ext cx="10957367" cy="6858001"/>
          </a:xfrm>
          <a:custGeom>
            <a:avLst/>
            <a:gdLst>
              <a:gd name="connsiteX0" fmla="*/ 2666230 w 10944667"/>
              <a:gd name="connsiteY0" fmla="*/ 0 h 6858001"/>
              <a:gd name="connsiteX1" fmla="*/ 10944667 w 10944667"/>
              <a:gd name="connsiteY1" fmla="*/ 0 h 6858001"/>
              <a:gd name="connsiteX2" fmla="*/ 4086666 w 10944667"/>
              <a:gd name="connsiteY2" fmla="*/ 6858001 h 6858001"/>
              <a:gd name="connsiteX3" fmla="*/ 0 w 10944667"/>
              <a:gd name="connsiteY3" fmla="*/ 6858001 h 6858001"/>
              <a:gd name="connsiteX4" fmla="*/ 0 w 10944667"/>
              <a:gd name="connsiteY4" fmla="*/ 2666230 h 6858001"/>
              <a:gd name="connsiteX0" fmla="*/ 6654030 w 10944667"/>
              <a:gd name="connsiteY0" fmla="*/ 0 h 6896101"/>
              <a:gd name="connsiteX1" fmla="*/ 10944667 w 10944667"/>
              <a:gd name="connsiteY1" fmla="*/ 38100 h 6896101"/>
              <a:gd name="connsiteX2" fmla="*/ 4086666 w 10944667"/>
              <a:gd name="connsiteY2" fmla="*/ 6896101 h 6896101"/>
              <a:gd name="connsiteX3" fmla="*/ 0 w 10944667"/>
              <a:gd name="connsiteY3" fmla="*/ 6896101 h 6896101"/>
              <a:gd name="connsiteX4" fmla="*/ 0 w 10944667"/>
              <a:gd name="connsiteY4" fmla="*/ 2704330 h 6896101"/>
              <a:gd name="connsiteX5" fmla="*/ 6654030 w 10944667"/>
              <a:gd name="connsiteY5" fmla="*/ 0 h 6896101"/>
              <a:gd name="connsiteX0" fmla="*/ 6666730 w 10957367"/>
              <a:gd name="connsiteY0" fmla="*/ 0 h 6896101"/>
              <a:gd name="connsiteX1" fmla="*/ 10957367 w 10957367"/>
              <a:gd name="connsiteY1" fmla="*/ 38100 h 6896101"/>
              <a:gd name="connsiteX2" fmla="*/ 4099366 w 10957367"/>
              <a:gd name="connsiteY2" fmla="*/ 6896101 h 6896101"/>
              <a:gd name="connsiteX3" fmla="*/ 12700 w 10957367"/>
              <a:gd name="connsiteY3" fmla="*/ 6896101 h 6896101"/>
              <a:gd name="connsiteX4" fmla="*/ 0 w 10957367"/>
              <a:gd name="connsiteY4" fmla="*/ 6882630 h 6896101"/>
              <a:gd name="connsiteX5" fmla="*/ 6666730 w 10957367"/>
              <a:gd name="connsiteY5" fmla="*/ 0 h 6896101"/>
              <a:gd name="connsiteX0" fmla="*/ 6666730 w 10957367"/>
              <a:gd name="connsiteY0" fmla="*/ 0 h 6858001"/>
              <a:gd name="connsiteX1" fmla="*/ 10957367 w 10957367"/>
              <a:gd name="connsiteY1" fmla="*/ 0 h 6858001"/>
              <a:gd name="connsiteX2" fmla="*/ 4099366 w 10957367"/>
              <a:gd name="connsiteY2" fmla="*/ 6858001 h 6858001"/>
              <a:gd name="connsiteX3" fmla="*/ 12700 w 10957367"/>
              <a:gd name="connsiteY3" fmla="*/ 6858001 h 6858001"/>
              <a:gd name="connsiteX4" fmla="*/ 0 w 10957367"/>
              <a:gd name="connsiteY4" fmla="*/ 6844530 h 6858001"/>
              <a:gd name="connsiteX5" fmla="*/ 6666730 w 10957367"/>
              <a:gd name="connsiteY5"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57367" h="6858001">
                <a:moveTo>
                  <a:pt x="6666730" y="0"/>
                </a:moveTo>
                <a:lnTo>
                  <a:pt x="10957367" y="0"/>
                </a:lnTo>
                <a:lnTo>
                  <a:pt x="4099366" y="6858001"/>
                </a:lnTo>
                <a:lnTo>
                  <a:pt x="12700" y="6858001"/>
                </a:lnTo>
                <a:lnTo>
                  <a:pt x="0" y="6844530"/>
                </a:lnTo>
                <a:cubicBezTo>
                  <a:pt x="888743" y="5955787"/>
                  <a:pt x="5777987" y="888743"/>
                  <a:pt x="6666730" y="0"/>
                </a:cubicBezTo>
                <a:close/>
              </a:path>
            </a:pathLst>
          </a:custGeom>
          <a:gradFill>
            <a:gsLst>
              <a:gs pos="0">
                <a:srgbClr val="FF2F48">
                  <a:alpha val="85000"/>
                </a:srgbClr>
              </a:gs>
              <a:gs pos="73000">
                <a:srgbClr val="FDAA43">
                  <a:alpha val="85000"/>
                </a:srgbClr>
              </a:gs>
              <a:gs pos="57000">
                <a:srgbClr val="FD9144">
                  <a:alpha val="85000"/>
                </a:srgbClr>
              </a:gs>
              <a:gs pos="40000">
                <a:srgbClr val="FD7845">
                  <a:alpha val="85000"/>
                </a:srgbClr>
              </a:gs>
              <a:gs pos="26000">
                <a:srgbClr val="FE6046">
                  <a:alpha val="85000"/>
                </a:srgbClr>
              </a:gs>
              <a:gs pos="13000">
                <a:srgbClr val="FE4847">
                  <a:alpha val="85000"/>
                </a:srgbClr>
              </a:gs>
              <a:gs pos="100000">
                <a:srgbClr val="FCC242">
                  <a:alpha val="85000"/>
                </a:srgbClr>
              </a:gs>
            </a:gsLst>
            <a:lin ang="0" scaled="1"/>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23232"/>
              </a:solidFill>
              <a:effectLst/>
              <a:uLnTx/>
              <a:uFillTx/>
              <a:latin typeface="Poppins Light"/>
              <a:ea typeface="+mn-ea"/>
              <a:cs typeface="+mn-cs"/>
            </a:endParaRPr>
          </a:p>
        </p:txBody>
      </p:sp>
      <p:sp>
        <p:nvSpPr>
          <p:cNvPr id="5" name="Rectangle 4"/>
          <p:cNvSpPr/>
          <p:nvPr/>
        </p:nvSpPr>
        <p:spPr>
          <a:xfrm rot="18900000">
            <a:off x="6391565" y="2445431"/>
            <a:ext cx="2533066" cy="646331"/>
          </a:xfrm>
          <a:prstGeom prst="rect">
            <a:avLst/>
          </a:prstGeom>
        </p:spPr>
        <p:txBody>
          <a:bodyPr wrap="none">
            <a:spAutoFit/>
          </a:bodyPr>
          <a:lstStyle/>
          <a:p>
            <a:pPr algn="r"/>
            <a:r>
              <a:rPr lang="en-US" sz="3600" b="1" i="1" dirty="0">
                <a:solidFill>
                  <a:schemeClr val="bg1"/>
                </a:solidFill>
                <a:latin typeface="Segoe UI" panose="020B0502040204020203" pitchFamily="34" charset="0"/>
                <a:cs typeface="Segoe UI" panose="020B0502040204020203" pitchFamily="34" charset="0"/>
              </a:rPr>
              <a:t>JOHN DOE</a:t>
            </a:r>
          </a:p>
        </p:txBody>
      </p:sp>
      <p:sp>
        <p:nvSpPr>
          <p:cNvPr id="6" name="Rectangle 5"/>
          <p:cNvSpPr/>
          <p:nvPr/>
        </p:nvSpPr>
        <p:spPr>
          <a:xfrm rot="18900000">
            <a:off x="2817174" y="2463726"/>
            <a:ext cx="6196761" cy="1569660"/>
          </a:xfrm>
          <a:prstGeom prst="rect">
            <a:avLst/>
          </a:prstGeom>
        </p:spPr>
        <p:txBody>
          <a:bodyPr wrap="none">
            <a:spAutoFit/>
          </a:bodyPr>
          <a:lstStyle/>
          <a:p>
            <a:pPr algn="ctr"/>
            <a:r>
              <a:rPr lang="en-US" sz="9600" b="1" i="1" dirty="0">
                <a:solidFill>
                  <a:schemeClr val="bg1"/>
                </a:solidFill>
                <a:latin typeface="Segoe UI" panose="020B0502040204020203" pitchFamily="34" charset="0"/>
                <a:cs typeface="Segoe UI" panose="020B0502040204020203" pitchFamily="34" charset="0"/>
              </a:rPr>
              <a:t>WELCOME</a:t>
            </a:r>
          </a:p>
        </p:txBody>
      </p:sp>
      <p:sp>
        <p:nvSpPr>
          <p:cNvPr id="8" name="Rectangle 7"/>
          <p:cNvSpPr/>
          <p:nvPr/>
        </p:nvSpPr>
        <p:spPr>
          <a:xfrm>
            <a:off x="10862789" y="6362469"/>
            <a:ext cx="1329211" cy="461665"/>
          </a:xfrm>
          <a:prstGeom prst="rect">
            <a:avLst/>
          </a:prstGeom>
        </p:spPr>
        <p:txBody>
          <a:bodyPr wrap="none">
            <a:spAutoFit/>
          </a:bodyPr>
          <a:lstStyle/>
          <a:p>
            <a:pPr algn="ctr"/>
            <a:r>
              <a:rPr lang="en-US" sz="2400" dirty="0">
                <a:solidFill>
                  <a:schemeClr val="bg1"/>
                </a:solidFill>
                <a:latin typeface="Segoe UI Semilight" panose="020B0402040204020203" pitchFamily="34" charset="0"/>
                <a:cs typeface="Segoe UI Semilight" panose="020B0402040204020203" pitchFamily="34" charset="0"/>
              </a:rPr>
              <a:t>10:00AM</a:t>
            </a:r>
          </a:p>
        </p:txBody>
      </p:sp>
    </p:spTree>
    <p:extLst>
      <p:ext uri="{BB962C8B-B14F-4D97-AF65-F5344CB8AC3E}">
        <p14:creationId xmlns:p14="http://schemas.microsoft.com/office/powerpoint/2010/main" val="3060817111"/>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 y="-1"/>
            <a:ext cx="12192001" cy="6858000"/>
            <a:chOff x="-1" y="-1"/>
            <a:chExt cx="12192001" cy="685800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371600"/>
              <a:ext cx="12192000" cy="2857500"/>
            </a:xfrm>
            <a:prstGeom prst="rect">
              <a:avLst/>
            </a:prstGeom>
          </p:spPr>
        </p:pic>
        <p:grpSp>
          <p:nvGrpSpPr>
            <p:cNvPr id="17" name="Group 16"/>
            <p:cNvGrpSpPr/>
            <p:nvPr/>
          </p:nvGrpSpPr>
          <p:grpSpPr>
            <a:xfrm>
              <a:off x="-1" y="-1"/>
              <a:ext cx="12192000" cy="6858000"/>
              <a:chOff x="-1" y="-1"/>
              <a:chExt cx="12192000" cy="6858000"/>
            </a:xfrm>
          </p:grpSpPr>
          <p:sp>
            <p:nvSpPr>
              <p:cNvPr id="8" name="Freeform 7"/>
              <p:cNvSpPr/>
              <p:nvPr/>
            </p:nvSpPr>
            <p:spPr>
              <a:xfrm>
                <a:off x="-1" y="-1"/>
                <a:ext cx="12192000" cy="6858000"/>
              </a:xfrm>
              <a:custGeom>
                <a:avLst/>
                <a:gdLst/>
                <a:ahLst/>
                <a:cxnLst/>
                <a:rect l="l" t="t" r="r" b="b"/>
                <a:pathLst>
                  <a:path w="12192000" h="6858000">
                    <a:moveTo>
                      <a:pt x="0" y="0"/>
                    </a:moveTo>
                    <a:lnTo>
                      <a:pt x="12192000" y="0"/>
                    </a:lnTo>
                    <a:lnTo>
                      <a:pt x="12192000" y="6858000"/>
                    </a:lnTo>
                    <a:lnTo>
                      <a:pt x="0" y="6858000"/>
                    </a:lnTo>
                    <a:lnTo>
                      <a:pt x="0" y="0"/>
                    </a:lnTo>
                    <a:close/>
                    <a:moveTo>
                      <a:pt x="6073354" y="2943965"/>
                    </a:moveTo>
                    <a:cubicBezTo>
                      <a:pt x="5879951" y="2943965"/>
                      <a:pt x="5722633" y="3005009"/>
                      <a:pt x="5601401" y="3127098"/>
                    </a:cubicBezTo>
                    <a:cubicBezTo>
                      <a:pt x="5480167" y="3249186"/>
                      <a:pt x="5419551" y="3408358"/>
                      <a:pt x="5419551" y="3604613"/>
                    </a:cubicBezTo>
                    <a:cubicBezTo>
                      <a:pt x="5419551" y="3788887"/>
                      <a:pt x="5473464" y="3936363"/>
                      <a:pt x="5581291" y="4047041"/>
                    </a:cubicBezTo>
                    <a:cubicBezTo>
                      <a:pt x="5689117" y="4157720"/>
                      <a:pt x="5837163" y="4213059"/>
                      <a:pt x="6025431" y="4213059"/>
                    </a:cubicBezTo>
                    <a:cubicBezTo>
                      <a:pt x="6169769" y="4213059"/>
                      <a:pt x="6286723" y="4191380"/>
                      <a:pt x="6376293" y="4148021"/>
                    </a:cubicBezTo>
                    <a:lnTo>
                      <a:pt x="6376293" y="3895572"/>
                    </a:lnTo>
                    <a:cubicBezTo>
                      <a:pt x="6286723" y="3948058"/>
                      <a:pt x="6188025" y="3974302"/>
                      <a:pt x="6080199" y="3974302"/>
                    </a:cubicBezTo>
                    <a:cubicBezTo>
                      <a:pt x="5967239" y="3974302"/>
                      <a:pt x="5877384" y="3939073"/>
                      <a:pt x="5810634" y="3868615"/>
                    </a:cubicBezTo>
                    <a:cubicBezTo>
                      <a:pt x="5743885" y="3798157"/>
                      <a:pt x="5710510" y="3703596"/>
                      <a:pt x="5710510" y="3584930"/>
                    </a:cubicBezTo>
                    <a:cubicBezTo>
                      <a:pt x="5710510" y="3461130"/>
                      <a:pt x="5745881" y="3363003"/>
                      <a:pt x="5816625" y="3290548"/>
                    </a:cubicBezTo>
                    <a:cubicBezTo>
                      <a:pt x="5887368" y="3218094"/>
                      <a:pt x="5980360" y="3181866"/>
                      <a:pt x="6095603" y="3181866"/>
                    </a:cubicBezTo>
                    <a:cubicBezTo>
                      <a:pt x="6200576" y="3181866"/>
                      <a:pt x="6294140" y="3206398"/>
                      <a:pt x="6376293" y="3255462"/>
                    </a:cubicBezTo>
                    <a:lnTo>
                      <a:pt x="6376293" y="2989320"/>
                    </a:lnTo>
                    <a:cubicBezTo>
                      <a:pt x="6294140" y="2959083"/>
                      <a:pt x="6193160" y="2943965"/>
                      <a:pt x="6073354" y="2943965"/>
                    </a:cubicBezTo>
                    <a:close/>
                    <a:moveTo>
                      <a:pt x="7111169" y="2943965"/>
                    </a:moveTo>
                    <a:cubicBezTo>
                      <a:pt x="6925754" y="2943965"/>
                      <a:pt x="6776851" y="3003868"/>
                      <a:pt x="6664461" y="3123675"/>
                    </a:cubicBezTo>
                    <a:cubicBezTo>
                      <a:pt x="6552071" y="3243481"/>
                      <a:pt x="6495876" y="3400371"/>
                      <a:pt x="6495876" y="3594344"/>
                    </a:cubicBezTo>
                    <a:cubicBezTo>
                      <a:pt x="6495876" y="3778047"/>
                      <a:pt x="6551215" y="3927092"/>
                      <a:pt x="6661894" y="4041479"/>
                    </a:cubicBezTo>
                    <a:cubicBezTo>
                      <a:pt x="6772573" y="4155866"/>
                      <a:pt x="6915770" y="4213059"/>
                      <a:pt x="7091486" y="4213059"/>
                    </a:cubicBezTo>
                    <a:cubicBezTo>
                      <a:pt x="7271767" y="4213059"/>
                      <a:pt x="7417959" y="4154012"/>
                      <a:pt x="7530064" y="4035917"/>
                    </a:cubicBezTo>
                    <a:cubicBezTo>
                      <a:pt x="7642169" y="3917821"/>
                      <a:pt x="7698221" y="3762358"/>
                      <a:pt x="7698221" y="3569526"/>
                    </a:cubicBezTo>
                    <a:cubicBezTo>
                      <a:pt x="7698221" y="3381829"/>
                      <a:pt x="7644166" y="3230645"/>
                      <a:pt x="7536054" y="3115973"/>
                    </a:cubicBezTo>
                    <a:cubicBezTo>
                      <a:pt x="7427944" y="3001301"/>
                      <a:pt x="7286315" y="2943965"/>
                      <a:pt x="7111169" y="2943965"/>
                    </a:cubicBezTo>
                    <a:close/>
                    <a:moveTo>
                      <a:pt x="7906395" y="2964503"/>
                    </a:moveTo>
                    <a:lnTo>
                      <a:pt x="7906395" y="4191665"/>
                    </a:lnTo>
                    <a:lnTo>
                      <a:pt x="8155421" y="4191665"/>
                    </a:lnTo>
                    <a:lnTo>
                      <a:pt x="8155421" y="3513046"/>
                    </a:lnTo>
                    <a:cubicBezTo>
                      <a:pt x="8155421" y="3421765"/>
                      <a:pt x="8151713" y="3315650"/>
                      <a:pt x="8144296" y="3194703"/>
                    </a:cubicBezTo>
                    <a:lnTo>
                      <a:pt x="8151998" y="3194703"/>
                    </a:lnTo>
                    <a:cubicBezTo>
                      <a:pt x="8169684" y="3286555"/>
                      <a:pt x="8182520" y="3343605"/>
                      <a:pt x="8190508" y="3365855"/>
                    </a:cubicBezTo>
                    <a:lnTo>
                      <a:pt x="8483178" y="4191665"/>
                    </a:lnTo>
                    <a:lnTo>
                      <a:pt x="8709099" y="4191665"/>
                    </a:lnTo>
                    <a:lnTo>
                      <a:pt x="8996635" y="3357298"/>
                    </a:lnTo>
                    <a:cubicBezTo>
                      <a:pt x="9008045" y="3324208"/>
                      <a:pt x="9020882" y="3270010"/>
                      <a:pt x="9035144" y="3194703"/>
                    </a:cubicBezTo>
                    <a:lnTo>
                      <a:pt x="9041990" y="3194703"/>
                    </a:lnTo>
                    <a:cubicBezTo>
                      <a:pt x="9035144" y="3290548"/>
                      <a:pt x="9031721" y="3378121"/>
                      <a:pt x="9031721" y="3457422"/>
                    </a:cubicBezTo>
                    <a:lnTo>
                      <a:pt x="9031721" y="4191665"/>
                    </a:lnTo>
                    <a:lnTo>
                      <a:pt x="9304709" y="4191665"/>
                    </a:lnTo>
                    <a:lnTo>
                      <a:pt x="9304709" y="2964503"/>
                    </a:lnTo>
                    <a:lnTo>
                      <a:pt x="8910203" y="2964503"/>
                    </a:lnTo>
                    <a:lnTo>
                      <a:pt x="8659464" y="3690189"/>
                    </a:lnTo>
                    <a:cubicBezTo>
                      <a:pt x="8642350" y="3740393"/>
                      <a:pt x="8626090" y="3799441"/>
                      <a:pt x="8610686" y="3867332"/>
                    </a:cubicBezTo>
                    <a:lnTo>
                      <a:pt x="8605552" y="3867332"/>
                    </a:lnTo>
                    <a:cubicBezTo>
                      <a:pt x="8596424" y="3808569"/>
                      <a:pt x="8581876" y="3750092"/>
                      <a:pt x="8561908" y="3691900"/>
                    </a:cubicBezTo>
                    <a:lnTo>
                      <a:pt x="8311170" y="2964503"/>
                    </a:lnTo>
                    <a:lnTo>
                      <a:pt x="7906395" y="2964503"/>
                    </a:lnTo>
                    <a:close/>
                    <a:moveTo>
                      <a:pt x="9582794" y="2964503"/>
                    </a:moveTo>
                    <a:lnTo>
                      <a:pt x="9582794" y="4191665"/>
                    </a:lnTo>
                    <a:lnTo>
                      <a:pt x="10318749" y="4191665"/>
                    </a:lnTo>
                    <a:lnTo>
                      <a:pt x="10318749" y="3967456"/>
                    </a:lnTo>
                    <a:lnTo>
                      <a:pt x="9859206" y="3967456"/>
                    </a:lnTo>
                    <a:lnTo>
                      <a:pt x="9859206" y="3686766"/>
                    </a:lnTo>
                    <a:lnTo>
                      <a:pt x="10260558" y="3686766"/>
                    </a:lnTo>
                    <a:lnTo>
                      <a:pt x="10260558" y="3462556"/>
                    </a:lnTo>
                    <a:lnTo>
                      <a:pt x="9859206" y="3462556"/>
                    </a:lnTo>
                    <a:lnTo>
                      <a:pt x="9859206" y="3189568"/>
                    </a:lnTo>
                    <a:lnTo>
                      <a:pt x="10290509" y="3189568"/>
                    </a:lnTo>
                    <a:lnTo>
                      <a:pt x="10290509" y="2964503"/>
                    </a:lnTo>
                    <a:lnTo>
                      <a:pt x="9582794" y="2964503"/>
                    </a:lnTo>
                    <a:close/>
                    <a:moveTo>
                      <a:pt x="1828328" y="2964503"/>
                    </a:moveTo>
                    <a:lnTo>
                      <a:pt x="2150951" y="4191665"/>
                    </a:lnTo>
                    <a:lnTo>
                      <a:pt x="2470150" y="4191665"/>
                    </a:lnTo>
                    <a:lnTo>
                      <a:pt x="2678956" y="3404364"/>
                    </a:lnTo>
                    <a:cubicBezTo>
                      <a:pt x="2688654" y="3368422"/>
                      <a:pt x="2696071" y="3322497"/>
                      <a:pt x="2701205" y="3266587"/>
                    </a:cubicBezTo>
                    <a:lnTo>
                      <a:pt x="2704628" y="3266587"/>
                    </a:lnTo>
                    <a:cubicBezTo>
                      <a:pt x="2706910" y="3317362"/>
                      <a:pt x="2713471" y="3363288"/>
                      <a:pt x="2724311" y="3404364"/>
                    </a:cubicBezTo>
                    <a:lnTo>
                      <a:pt x="2927982" y="4191665"/>
                    </a:lnTo>
                    <a:lnTo>
                      <a:pt x="3234345" y="4191665"/>
                    </a:lnTo>
                    <a:lnTo>
                      <a:pt x="3558679" y="2964503"/>
                    </a:lnTo>
                    <a:lnTo>
                      <a:pt x="3279700" y="2964503"/>
                    </a:lnTo>
                    <a:lnTo>
                      <a:pt x="3110260" y="3783467"/>
                    </a:lnTo>
                    <a:cubicBezTo>
                      <a:pt x="3100561" y="3829678"/>
                      <a:pt x="3094571" y="3875319"/>
                      <a:pt x="3092289" y="3920389"/>
                    </a:cubicBezTo>
                    <a:lnTo>
                      <a:pt x="3088866" y="3920389"/>
                    </a:lnTo>
                    <a:cubicBezTo>
                      <a:pt x="3083161" y="3862767"/>
                      <a:pt x="3076600" y="3818838"/>
                      <a:pt x="3069183" y="3788601"/>
                    </a:cubicBezTo>
                    <a:lnTo>
                      <a:pt x="2868079" y="2964503"/>
                    </a:lnTo>
                    <a:lnTo>
                      <a:pt x="2571985" y="2964503"/>
                    </a:lnTo>
                    <a:lnTo>
                      <a:pt x="2349487" y="3778332"/>
                    </a:lnTo>
                    <a:cubicBezTo>
                      <a:pt x="2335225" y="3830248"/>
                      <a:pt x="2326952" y="3878171"/>
                      <a:pt x="2324670" y="3922100"/>
                    </a:cubicBezTo>
                    <a:lnTo>
                      <a:pt x="2319536" y="3922100"/>
                    </a:lnTo>
                    <a:cubicBezTo>
                      <a:pt x="2316113" y="3863338"/>
                      <a:pt x="2310693" y="3816556"/>
                      <a:pt x="2303276" y="3781755"/>
                    </a:cubicBezTo>
                    <a:lnTo>
                      <a:pt x="2130412" y="2964503"/>
                    </a:lnTo>
                    <a:lnTo>
                      <a:pt x="1828328" y="2964503"/>
                    </a:lnTo>
                    <a:close/>
                    <a:moveTo>
                      <a:pt x="3715395" y="2964503"/>
                    </a:moveTo>
                    <a:lnTo>
                      <a:pt x="3715395" y="4191665"/>
                    </a:lnTo>
                    <a:lnTo>
                      <a:pt x="4451350" y="4191665"/>
                    </a:lnTo>
                    <a:lnTo>
                      <a:pt x="4451350" y="3967456"/>
                    </a:lnTo>
                    <a:lnTo>
                      <a:pt x="3991806" y="3967456"/>
                    </a:lnTo>
                    <a:lnTo>
                      <a:pt x="3991806" y="3686766"/>
                    </a:lnTo>
                    <a:lnTo>
                      <a:pt x="4393158" y="3686766"/>
                    </a:lnTo>
                    <a:lnTo>
                      <a:pt x="4393158" y="3462556"/>
                    </a:lnTo>
                    <a:lnTo>
                      <a:pt x="3991806" y="3462556"/>
                    </a:lnTo>
                    <a:lnTo>
                      <a:pt x="3991806" y="3189568"/>
                    </a:lnTo>
                    <a:lnTo>
                      <a:pt x="4423110" y="3189568"/>
                    </a:lnTo>
                    <a:lnTo>
                      <a:pt x="4423110" y="2964503"/>
                    </a:lnTo>
                    <a:lnTo>
                      <a:pt x="3715395" y="2964503"/>
                    </a:lnTo>
                    <a:close/>
                    <a:moveTo>
                      <a:pt x="4648845" y="2964503"/>
                    </a:moveTo>
                    <a:lnTo>
                      <a:pt x="4648845" y="4191665"/>
                    </a:lnTo>
                    <a:lnTo>
                      <a:pt x="5379665" y="4191665"/>
                    </a:lnTo>
                    <a:lnTo>
                      <a:pt x="5379665" y="3967456"/>
                    </a:lnTo>
                    <a:lnTo>
                      <a:pt x="4925256" y="3967456"/>
                    </a:lnTo>
                    <a:lnTo>
                      <a:pt x="4925256" y="2964503"/>
                    </a:lnTo>
                    <a:lnTo>
                      <a:pt x="4648845" y="2964503"/>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3800" b="1" dirty="0">
                  <a:solidFill>
                    <a:schemeClr val="bg1"/>
                  </a:solidFill>
                  <a:latin typeface="Segoe UI" panose="020B0502040204020203" pitchFamily="34" charset="0"/>
                  <a:cs typeface="Segoe UI" panose="020B0502040204020203" pitchFamily="34" charset="0"/>
                </a:endParaRPr>
              </a:p>
            </p:txBody>
          </p:sp>
          <p:sp>
            <p:nvSpPr>
              <p:cNvPr id="7" name="Freeform 6"/>
              <p:cNvSpPr/>
              <p:nvPr/>
            </p:nvSpPr>
            <p:spPr>
              <a:xfrm>
                <a:off x="6786835" y="3181866"/>
                <a:ext cx="620427" cy="792436"/>
              </a:xfrm>
              <a:custGeom>
                <a:avLst/>
                <a:gdLst/>
                <a:ahLst/>
                <a:cxnLst/>
                <a:rect l="l" t="t" r="r" b="b"/>
                <a:pathLst>
                  <a:path w="620427" h="792436">
                    <a:moveTo>
                      <a:pt x="316632" y="0"/>
                    </a:moveTo>
                    <a:cubicBezTo>
                      <a:pt x="410766" y="0"/>
                      <a:pt x="484932" y="35372"/>
                      <a:pt x="539130" y="106115"/>
                    </a:cubicBezTo>
                    <a:cubicBezTo>
                      <a:pt x="593328" y="176858"/>
                      <a:pt x="620427" y="275841"/>
                      <a:pt x="620427" y="403064"/>
                    </a:cubicBezTo>
                    <a:cubicBezTo>
                      <a:pt x="620427" y="525153"/>
                      <a:pt x="592473" y="620570"/>
                      <a:pt x="536563" y="689316"/>
                    </a:cubicBezTo>
                    <a:cubicBezTo>
                      <a:pt x="480653" y="758063"/>
                      <a:pt x="405061" y="792436"/>
                      <a:pt x="309786" y="792436"/>
                    </a:cubicBezTo>
                    <a:cubicBezTo>
                      <a:pt x="217364" y="792436"/>
                      <a:pt x="142627" y="757064"/>
                      <a:pt x="85576" y="686321"/>
                    </a:cubicBezTo>
                    <a:cubicBezTo>
                      <a:pt x="28526" y="615578"/>
                      <a:pt x="0" y="519448"/>
                      <a:pt x="0" y="397930"/>
                    </a:cubicBezTo>
                    <a:cubicBezTo>
                      <a:pt x="0" y="278123"/>
                      <a:pt x="28526" y="181850"/>
                      <a:pt x="85576" y="109110"/>
                    </a:cubicBezTo>
                    <a:cubicBezTo>
                      <a:pt x="142627" y="36370"/>
                      <a:pt x="219646" y="0"/>
                      <a:pt x="316632"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3800" b="1" dirty="0">
                  <a:solidFill>
                    <a:schemeClr val="bg1"/>
                  </a:solidFill>
                  <a:latin typeface="Segoe UI" panose="020B0502040204020203" pitchFamily="34" charset="0"/>
                  <a:cs typeface="Segoe UI" panose="020B0502040204020203" pitchFamily="34" charset="0"/>
                </a:endParaRPr>
              </a:p>
            </p:txBody>
          </p:sp>
        </p:grpSp>
      </p:grpSp>
      <p:sp>
        <p:nvSpPr>
          <p:cNvPr id="19" name="Rectangle 18"/>
          <p:cNvSpPr/>
          <p:nvPr/>
        </p:nvSpPr>
        <p:spPr>
          <a:xfrm>
            <a:off x="8050835" y="4216400"/>
            <a:ext cx="2521844" cy="769441"/>
          </a:xfrm>
          <a:prstGeom prst="rect">
            <a:avLst/>
          </a:prstGeom>
        </p:spPr>
        <p:txBody>
          <a:bodyPr wrap="none">
            <a:spAutoFit/>
          </a:bodyPr>
          <a:lstStyle/>
          <a:p>
            <a:pPr algn="r"/>
            <a:r>
              <a:rPr lang="en-US" sz="4400" b="1" spc="600" dirty="0">
                <a:latin typeface="Bebas Neue" panose="020B0606020202050201" pitchFamily="34" charset="0"/>
                <a:cs typeface="Segoe UI Semilight" panose="020B0402040204020203" pitchFamily="34" charset="0"/>
              </a:rPr>
              <a:t>John Doe</a:t>
            </a:r>
          </a:p>
        </p:txBody>
      </p:sp>
      <p:cxnSp>
        <p:nvCxnSpPr>
          <p:cNvPr id="21" name="Straight Connector 20"/>
          <p:cNvCxnSpPr/>
          <p:nvPr/>
        </p:nvCxnSpPr>
        <p:spPr>
          <a:xfrm flipH="1">
            <a:off x="1955800" y="4601120"/>
            <a:ext cx="5905500" cy="0"/>
          </a:xfrm>
          <a:prstGeom prst="line">
            <a:avLst/>
          </a:prstGeom>
          <a:ln w="571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05165" y="6867"/>
            <a:ext cx="1381670" cy="1381670"/>
          </a:xfrm>
          <a:prstGeom prst="rect">
            <a:avLst/>
          </a:prstGeom>
        </p:spPr>
      </p:pic>
      <p:sp>
        <p:nvSpPr>
          <p:cNvPr id="23" name="Rectangle 22"/>
          <p:cNvSpPr/>
          <p:nvPr/>
        </p:nvSpPr>
        <p:spPr>
          <a:xfrm>
            <a:off x="5708713" y="1182132"/>
            <a:ext cx="774571" cy="584775"/>
          </a:xfrm>
          <a:prstGeom prst="rect">
            <a:avLst/>
          </a:prstGeom>
        </p:spPr>
        <p:txBody>
          <a:bodyPr wrap="none">
            <a:spAutoFit/>
          </a:bodyPr>
          <a:lstStyle/>
          <a:p>
            <a:pPr algn="ctr"/>
            <a:r>
              <a:rPr lang="en-US" sz="3200" dirty="0">
                <a:latin typeface="Segoe UI Semilight" panose="020B0402040204020203" pitchFamily="34" charset="0"/>
                <a:cs typeface="Segoe UI Semilight" panose="020B0402040204020203" pitchFamily="34" charset="0"/>
              </a:rPr>
              <a:t>20°</a:t>
            </a:r>
          </a:p>
        </p:txBody>
      </p:sp>
      <p:sp>
        <p:nvSpPr>
          <p:cNvPr id="11" name="Rectangle 10"/>
          <p:cNvSpPr/>
          <p:nvPr/>
        </p:nvSpPr>
        <p:spPr>
          <a:xfrm>
            <a:off x="10862789" y="6362469"/>
            <a:ext cx="1329211" cy="461665"/>
          </a:xfrm>
          <a:prstGeom prst="rect">
            <a:avLst/>
          </a:prstGeom>
        </p:spPr>
        <p:txBody>
          <a:bodyPr wrap="none">
            <a:spAutoFit/>
          </a:bodyPr>
          <a:lstStyle/>
          <a:p>
            <a:pPr algn="ctr"/>
            <a:r>
              <a:rPr lang="en-US" sz="2400" dirty="0">
                <a:solidFill>
                  <a:schemeClr val="bg1">
                    <a:lumMod val="50000"/>
                  </a:schemeClr>
                </a:solidFill>
                <a:latin typeface="Segoe UI Semilight" panose="020B0402040204020203" pitchFamily="34" charset="0"/>
                <a:cs typeface="Segoe UI Semilight" panose="020B0402040204020203" pitchFamily="34" charset="0"/>
              </a:rPr>
              <a:t>10:00AM</a:t>
            </a:r>
          </a:p>
        </p:txBody>
      </p:sp>
    </p:spTree>
    <p:extLst>
      <p:ext uri="{BB962C8B-B14F-4D97-AF65-F5344CB8AC3E}">
        <p14:creationId xmlns:p14="http://schemas.microsoft.com/office/powerpoint/2010/main" val="3278194671"/>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12192000" cy="6857998"/>
          </a:xfrm>
          <a:prstGeom prst="rect">
            <a:avLst/>
          </a:prstGeom>
        </p:spPr>
      </p:pic>
      <p:sp>
        <p:nvSpPr>
          <p:cNvPr id="4" name="Rectangle 3"/>
          <p:cNvSpPr/>
          <p:nvPr/>
        </p:nvSpPr>
        <p:spPr>
          <a:xfrm>
            <a:off x="0" y="0"/>
            <a:ext cx="12192000" cy="6858000"/>
          </a:xfrm>
          <a:prstGeom prst="rect">
            <a:avLst/>
          </a:prstGeom>
          <a:solidFill>
            <a:schemeClr val="tx2">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5"/>
          <p:cNvSpPr>
            <a:spLocks/>
          </p:cNvSpPr>
          <p:nvPr/>
        </p:nvSpPr>
        <p:spPr bwMode="auto">
          <a:xfrm>
            <a:off x="4508500" y="2051051"/>
            <a:ext cx="895350" cy="2273300"/>
          </a:xfrm>
          <a:custGeom>
            <a:avLst/>
            <a:gdLst>
              <a:gd name="T0" fmla="*/ 238 w 238"/>
              <a:gd name="T1" fmla="*/ 0 h 604"/>
              <a:gd name="T2" fmla="*/ 226 w 238"/>
              <a:gd name="T3" fmla="*/ 27 h 604"/>
              <a:gd name="T4" fmla="*/ 150 w 238"/>
              <a:gd name="T5" fmla="*/ 42 h 604"/>
              <a:gd name="T6" fmla="*/ 122 w 238"/>
              <a:gd name="T7" fmla="*/ 114 h 604"/>
              <a:gd name="T8" fmla="*/ 56 w 238"/>
              <a:gd name="T9" fmla="*/ 154 h 604"/>
              <a:gd name="T10" fmla="*/ 54 w 238"/>
              <a:gd name="T11" fmla="*/ 232 h 604"/>
              <a:gd name="T12" fmla="*/ 5 w 238"/>
              <a:gd name="T13" fmla="*/ 292 h 604"/>
              <a:gd name="T14" fmla="*/ 30 w 238"/>
              <a:gd name="T15" fmla="*/ 366 h 604"/>
              <a:gd name="T16" fmla="*/ 5 w 238"/>
              <a:gd name="T17" fmla="*/ 439 h 604"/>
              <a:gd name="T18" fmla="*/ 54 w 238"/>
              <a:gd name="T19" fmla="*/ 499 h 604"/>
              <a:gd name="T20" fmla="*/ 55 w 238"/>
              <a:gd name="T21" fmla="*/ 577 h 604"/>
              <a:gd name="T22" fmla="*/ 81 w 238"/>
              <a:gd name="T23" fmla="*/ 6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8" h="604">
                <a:moveTo>
                  <a:pt x="238" y="0"/>
                </a:moveTo>
                <a:cubicBezTo>
                  <a:pt x="232" y="8"/>
                  <a:pt x="228" y="17"/>
                  <a:pt x="226" y="27"/>
                </a:cubicBezTo>
                <a:cubicBezTo>
                  <a:pt x="201" y="19"/>
                  <a:pt x="172" y="24"/>
                  <a:pt x="150" y="42"/>
                </a:cubicBezTo>
                <a:cubicBezTo>
                  <a:pt x="128" y="60"/>
                  <a:pt x="119" y="88"/>
                  <a:pt x="122" y="114"/>
                </a:cubicBezTo>
                <a:cubicBezTo>
                  <a:pt x="95" y="115"/>
                  <a:pt x="70" y="130"/>
                  <a:pt x="56" y="154"/>
                </a:cubicBezTo>
                <a:cubicBezTo>
                  <a:pt x="41" y="179"/>
                  <a:pt x="42" y="208"/>
                  <a:pt x="54" y="232"/>
                </a:cubicBezTo>
                <a:cubicBezTo>
                  <a:pt x="29" y="242"/>
                  <a:pt x="10" y="264"/>
                  <a:pt x="5" y="292"/>
                </a:cubicBezTo>
                <a:cubicBezTo>
                  <a:pt x="0" y="320"/>
                  <a:pt x="11" y="348"/>
                  <a:pt x="30" y="366"/>
                </a:cubicBezTo>
                <a:cubicBezTo>
                  <a:pt x="11" y="384"/>
                  <a:pt x="0" y="411"/>
                  <a:pt x="5" y="439"/>
                </a:cubicBezTo>
                <a:cubicBezTo>
                  <a:pt x="10" y="467"/>
                  <a:pt x="29" y="489"/>
                  <a:pt x="54" y="499"/>
                </a:cubicBezTo>
                <a:cubicBezTo>
                  <a:pt x="41" y="523"/>
                  <a:pt x="41" y="552"/>
                  <a:pt x="55" y="577"/>
                </a:cubicBezTo>
                <a:cubicBezTo>
                  <a:pt x="62" y="588"/>
                  <a:pt x="71" y="598"/>
                  <a:pt x="81" y="604"/>
                </a:cubicBezTo>
              </a:path>
            </a:pathLst>
          </a:custGeom>
          <a:noFill/>
          <a:ln w="60325" cap="rnd">
            <a:solidFill>
              <a:srgbClr val="FFC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6"/>
          <p:cNvSpPr>
            <a:spLocks/>
          </p:cNvSpPr>
          <p:nvPr/>
        </p:nvSpPr>
        <p:spPr bwMode="auto">
          <a:xfrm>
            <a:off x="5403850" y="1841501"/>
            <a:ext cx="1752600" cy="412750"/>
          </a:xfrm>
          <a:custGeom>
            <a:avLst/>
            <a:gdLst>
              <a:gd name="T0" fmla="*/ 466 w 466"/>
              <a:gd name="T1" fmla="*/ 110 h 110"/>
              <a:gd name="T2" fmla="*/ 455 w 466"/>
              <a:gd name="T3" fmla="*/ 99 h 110"/>
              <a:gd name="T4" fmla="*/ 379 w 466"/>
              <a:gd name="T5" fmla="*/ 84 h 110"/>
              <a:gd name="T6" fmla="*/ 328 w 466"/>
              <a:gd name="T7" fmla="*/ 25 h 110"/>
              <a:gd name="T8" fmla="*/ 252 w 466"/>
              <a:gd name="T9" fmla="*/ 37 h 110"/>
              <a:gd name="T10" fmla="*/ 184 w 466"/>
              <a:gd name="T11" fmla="*/ 0 h 110"/>
              <a:gd name="T12" fmla="*/ 116 w 466"/>
              <a:gd name="T13" fmla="*/ 37 h 110"/>
              <a:gd name="T14" fmla="*/ 39 w 466"/>
              <a:gd name="T15" fmla="*/ 25 h 110"/>
              <a:gd name="T16" fmla="*/ 0 w 466"/>
              <a:gd name="T17" fmla="*/ 56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6" h="110">
                <a:moveTo>
                  <a:pt x="466" y="110"/>
                </a:moveTo>
                <a:cubicBezTo>
                  <a:pt x="463" y="106"/>
                  <a:pt x="459" y="102"/>
                  <a:pt x="455" y="99"/>
                </a:cubicBezTo>
                <a:cubicBezTo>
                  <a:pt x="434" y="80"/>
                  <a:pt x="405" y="76"/>
                  <a:pt x="379" y="84"/>
                </a:cubicBezTo>
                <a:cubicBezTo>
                  <a:pt x="374" y="58"/>
                  <a:pt x="355" y="35"/>
                  <a:pt x="328" y="25"/>
                </a:cubicBezTo>
                <a:cubicBezTo>
                  <a:pt x="302" y="15"/>
                  <a:pt x="273" y="21"/>
                  <a:pt x="252" y="37"/>
                </a:cubicBezTo>
                <a:cubicBezTo>
                  <a:pt x="238" y="15"/>
                  <a:pt x="213" y="0"/>
                  <a:pt x="184" y="0"/>
                </a:cubicBezTo>
                <a:cubicBezTo>
                  <a:pt x="155" y="0"/>
                  <a:pt x="130" y="14"/>
                  <a:pt x="116" y="37"/>
                </a:cubicBezTo>
                <a:cubicBezTo>
                  <a:pt x="95" y="21"/>
                  <a:pt x="66" y="15"/>
                  <a:pt x="39" y="25"/>
                </a:cubicBezTo>
                <a:cubicBezTo>
                  <a:pt x="23" y="31"/>
                  <a:pt x="9" y="42"/>
                  <a:pt x="0" y="56"/>
                </a:cubicBezTo>
              </a:path>
            </a:pathLst>
          </a:custGeom>
          <a:noFill/>
          <a:ln w="60325" cap="rnd">
            <a:solidFill>
              <a:srgbClr val="FFC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7"/>
          <p:cNvSpPr>
            <a:spLocks/>
          </p:cNvSpPr>
          <p:nvPr/>
        </p:nvSpPr>
        <p:spPr bwMode="auto">
          <a:xfrm>
            <a:off x="7156450" y="2254251"/>
            <a:ext cx="522288" cy="1803400"/>
          </a:xfrm>
          <a:custGeom>
            <a:avLst/>
            <a:gdLst>
              <a:gd name="T0" fmla="*/ 94 w 139"/>
              <a:gd name="T1" fmla="*/ 479 h 479"/>
              <a:gd name="T2" fmla="*/ 85 w 139"/>
              <a:gd name="T3" fmla="*/ 446 h 479"/>
              <a:gd name="T4" fmla="*/ 133 w 139"/>
              <a:gd name="T5" fmla="*/ 386 h 479"/>
              <a:gd name="T6" fmla="*/ 109 w 139"/>
              <a:gd name="T7" fmla="*/ 313 h 479"/>
              <a:gd name="T8" fmla="*/ 134 w 139"/>
              <a:gd name="T9" fmla="*/ 239 h 479"/>
              <a:gd name="T10" fmla="*/ 85 w 139"/>
              <a:gd name="T11" fmla="*/ 179 h 479"/>
              <a:gd name="T12" fmla="*/ 84 w 139"/>
              <a:gd name="T13" fmla="*/ 101 h 479"/>
              <a:gd name="T14" fmla="*/ 17 w 139"/>
              <a:gd name="T15" fmla="*/ 61 h 479"/>
              <a:gd name="T16" fmla="*/ 0 w 139"/>
              <a:gd name="T17" fmla="*/ 0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 h="479">
                <a:moveTo>
                  <a:pt x="94" y="479"/>
                </a:moveTo>
                <a:cubicBezTo>
                  <a:pt x="93" y="467"/>
                  <a:pt x="90" y="456"/>
                  <a:pt x="85" y="446"/>
                </a:cubicBezTo>
                <a:cubicBezTo>
                  <a:pt x="109" y="436"/>
                  <a:pt x="128" y="414"/>
                  <a:pt x="133" y="386"/>
                </a:cubicBezTo>
                <a:cubicBezTo>
                  <a:pt x="138" y="358"/>
                  <a:pt x="128" y="331"/>
                  <a:pt x="109" y="313"/>
                </a:cubicBezTo>
                <a:cubicBezTo>
                  <a:pt x="128" y="295"/>
                  <a:pt x="139" y="267"/>
                  <a:pt x="134" y="239"/>
                </a:cubicBezTo>
                <a:cubicBezTo>
                  <a:pt x="129" y="211"/>
                  <a:pt x="110" y="189"/>
                  <a:pt x="85" y="179"/>
                </a:cubicBezTo>
                <a:cubicBezTo>
                  <a:pt x="97" y="155"/>
                  <a:pt x="98" y="126"/>
                  <a:pt x="84" y="101"/>
                </a:cubicBezTo>
                <a:cubicBezTo>
                  <a:pt x="69" y="77"/>
                  <a:pt x="44" y="62"/>
                  <a:pt x="17" y="61"/>
                </a:cubicBezTo>
                <a:cubicBezTo>
                  <a:pt x="20" y="39"/>
                  <a:pt x="14" y="17"/>
                  <a:pt x="0" y="0"/>
                </a:cubicBezTo>
              </a:path>
            </a:pathLst>
          </a:custGeom>
          <a:noFill/>
          <a:ln w="60325" cap="rnd">
            <a:solidFill>
              <a:srgbClr val="FFC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8"/>
          <p:cNvSpPr>
            <a:spLocks/>
          </p:cNvSpPr>
          <p:nvPr/>
        </p:nvSpPr>
        <p:spPr bwMode="auto">
          <a:xfrm>
            <a:off x="4813300" y="4057651"/>
            <a:ext cx="2700338" cy="963613"/>
          </a:xfrm>
          <a:custGeom>
            <a:avLst/>
            <a:gdLst>
              <a:gd name="T0" fmla="*/ 0 w 718"/>
              <a:gd name="T1" fmla="*/ 71 h 256"/>
              <a:gd name="T2" fmla="*/ 40 w 718"/>
              <a:gd name="T3" fmla="*/ 84 h 256"/>
              <a:gd name="T4" fmla="*/ 68 w 718"/>
              <a:gd name="T5" fmla="*/ 156 h 256"/>
              <a:gd name="T6" fmla="*/ 144 w 718"/>
              <a:gd name="T7" fmla="*/ 172 h 256"/>
              <a:gd name="T8" fmla="*/ 195 w 718"/>
              <a:gd name="T9" fmla="*/ 230 h 256"/>
              <a:gd name="T10" fmla="*/ 272 w 718"/>
              <a:gd name="T11" fmla="*/ 218 h 256"/>
              <a:gd name="T12" fmla="*/ 340 w 718"/>
              <a:gd name="T13" fmla="*/ 256 h 256"/>
              <a:gd name="T14" fmla="*/ 408 w 718"/>
              <a:gd name="T15" fmla="*/ 218 h 256"/>
              <a:gd name="T16" fmla="*/ 484 w 718"/>
              <a:gd name="T17" fmla="*/ 230 h 256"/>
              <a:gd name="T18" fmla="*/ 536 w 718"/>
              <a:gd name="T19" fmla="*/ 172 h 256"/>
              <a:gd name="T20" fmla="*/ 612 w 718"/>
              <a:gd name="T21" fmla="*/ 157 h 256"/>
              <a:gd name="T22" fmla="*/ 640 w 718"/>
              <a:gd name="T23" fmla="*/ 85 h 256"/>
              <a:gd name="T24" fmla="*/ 706 w 718"/>
              <a:gd name="T25" fmla="*/ 45 h 256"/>
              <a:gd name="T26" fmla="*/ 717 w 718"/>
              <a:gd name="T27"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18" h="256">
                <a:moveTo>
                  <a:pt x="0" y="71"/>
                </a:moveTo>
                <a:cubicBezTo>
                  <a:pt x="12" y="79"/>
                  <a:pt x="26" y="84"/>
                  <a:pt x="40" y="84"/>
                </a:cubicBezTo>
                <a:cubicBezTo>
                  <a:pt x="37" y="111"/>
                  <a:pt x="47" y="138"/>
                  <a:pt x="68" y="156"/>
                </a:cubicBezTo>
                <a:cubicBezTo>
                  <a:pt x="90" y="175"/>
                  <a:pt x="119" y="180"/>
                  <a:pt x="144" y="172"/>
                </a:cubicBezTo>
                <a:cubicBezTo>
                  <a:pt x="150" y="198"/>
                  <a:pt x="169" y="220"/>
                  <a:pt x="195" y="230"/>
                </a:cubicBezTo>
                <a:cubicBezTo>
                  <a:pt x="222" y="240"/>
                  <a:pt x="251" y="234"/>
                  <a:pt x="272" y="218"/>
                </a:cubicBezTo>
                <a:cubicBezTo>
                  <a:pt x="286" y="241"/>
                  <a:pt x="311" y="256"/>
                  <a:pt x="340" y="256"/>
                </a:cubicBezTo>
                <a:cubicBezTo>
                  <a:pt x="368" y="256"/>
                  <a:pt x="393" y="241"/>
                  <a:pt x="408" y="218"/>
                </a:cubicBezTo>
                <a:cubicBezTo>
                  <a:pt x="429" y="235"/>
                  <a:pt x="458" y="240"/>
                  <a:pt x="484" y="230"/>
                </a:cubicBezTo>
                <a:cubicBezTo>
                  <a:pt x="511" y="221"/>
                  <a:pt x="530" y="198"/>
                  <a:pt x="536" y="172"/>
                </a:cubicBezTo>
                <a:cubicBezTo>
                  <a:pt x="561" y="180"/>
                  <a:pt x="590" y="175"/>
                  <a:pt x="612" y="157"/>
                </a:cubicBezTo>
                <a:cubicBezTo>
                  <a:pt x="633" y="139"/>
                  <a:pt x="643" y="111"/>
                  <a:pt x="640" y="85"/>
                </a:cubicBezTo>
                <a:cubicBezTo>
                  <a:pt x="666" y="84"/>
                  <a:pt x="692" y="70"/>
                  <a:pt x="706" y="45"/>
                </a:cubicBezTo>
                <a:cubicBezTo>
                  <a:pt x="714" y="31"/>
                  <a:pt x="718" y="15"/>
                  <a:pt x="717" y="0"/>
                </a:cubicBezTo>
              </a:path>
            </a:pathLst>
          </a:custGeom>
          <a:noFill/>
          <a:ln w="60325" cap="rnd">
            <a:solidFill>
              <a:srgbClr val="FFC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Oval 9"/>
          <p:cNvSpPr>
            <a:spLocks noChangeArrowheads="1"/>
          </p:cNvSpPr>
          <p:nvPr/>
        </p:nvSpPr>
        <p:spPr bwMode="auto">
          <a:xfrm>
            <a:off x="4727575" y="2058988"/>
            <a:ext cx="2733675" cy="2740025"/>
          </a:xfrm>
          <a:prstGeom prst="ellipse">
            <a:avLst/>
          </a:prstGeom>
          <a:noFill/>
          <a:ln w="30163" cap="flat">
            <a:solidFill>
              <a:srgbClr val="FFC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0"/>
          <p:cNvSpPr>
            <a:spLocks/>
          </p:cNvSpPr>
          <p:nvPr/>
        </p:nvSpPr>
        <p:spPr bwMode="auto">
          <a:xfrm>
            <a:off x="4686300" y="2476501"/>
            <a:ext cx="2820988" cy="1905000"/>
          </a:xfrm>
          <a:custGeom>
            <a:avLst/>
            <a:gdLst>
              <a:gd name="T0" fmla="*/ 1577 w 1777"/>
              <a:gd name="T1" fmla="*/ 1200 h 1200"/>
              <a:gd name="T2" fmla="*/ 0 w 1777"/>
              <a:gd name="T3" fmla="*/ 503 h 1200"/>
              <a:gd name="T4" fmla="*/ 196 w 1777"/>
              <a:gd name="T5" fmla="*/ 0 h 1200"/>
              <a:gd name="T6" fmla="*/ 1777 w 1777"/>
              <a:gd name="T7" fmla="*/ 697 h 1200"/>
              <a:gd name="T8" fmla="*/ 1577 w 1777"/>
              <a:gd name="T9" fmla="*/ 1200 h 1200"/>
            </a:gdLst>
            <a:ahLst/>
            <a:cxnLst>
              <a:cxn ang="0">
                <a:pos x="T0" y="T1"/>
              </a:cxn>
              <a:cxn ang="0">
                <a:pos x="T2" y="T3"/>
              </a:cxn>
              <a:cxn ang="0">
                <a:pos x="T4" y="T5"/>
              </a:cxn>
              <a:cxn ang="0">
                <a:pos x="T6" y="T7"/>
              </a:cxn>
              <a:cxn ang="0">
                <a:pos x="T8" y="T9"/>
              </a:cxn>
            </a:cxnLst>
            <a:rect l="0" t="0" r="r" b="b"/>
            <a:pathLst>
              <a:path w="1777" h="1200">
                <a:moveTo>
                  <a:pt x="1577" y="1200"/>
                </a:moveTo>
                <a:lnTo>
                  <a:pt x="0" y="503"/>
                </a:lnTo>
                <a:lnTo>
                  <a:pt x="196" y="0"/>
                </a:lnTo>
                <a:lnTo>
                  <a:pt x="1777" y="697"/>
                </a:lnTo>
                <a:lnTo>
                  <a:pt x="1577" y="1200"/>
                </a:lnTo>
                <a:close/>
              </a:path>
            </a:pathLst>
          </a:custGeom>
          <a:solidFill>
            <a:schemeClr val="bg1"/>
          </a:solidFill>
          <a:ln w="49213" cap="rnd">
            <a:solidFill>
              <a:schemeClr val="tx1">
                <a:lumMod val="95000"/>
                <a:lumOff val="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1"/>
          <p:cNvSpPr>
            <a:spLocks/>
          </p:cNvSpPr>
          <p:nvPr/>
        </p:nvSpPr>
        <p:spPr bwMode="auto">
          <a:xfrm>
            <a:off x="4681538" y="2476501"/>
            <a:ext cx="3155950" cy="798513"/>
          </a:xfrm>
          <a:custGeom>
            <a:avLst/>
            <a:gdLst>
              <a:gd name="T0" fmla="*/ 0 w 1988"/>
              <a:gd name="T1" fmla="*/ 503 h 503"/>
              <a:gd name="T2" fmla="*/ 0 w 1988"/>
              <a:gd name="T3" fmla="*/ 503 h 503"/>
              <a:gd name="T4" fmla="*/ 1988 w 1988"/>
              <a:gd name="T5" fmla="*/ 503 h 503"/>
              <a:gd name="T6" fmla="*/ 1872 w 1988"/>
              <a:gd name="T7" fmla="*/ 242 h 503"/>
              <a:gd name="T8" fmla="*/ 1988 w 1988"/>
              <a:gd name="T9" fmla="*/ 0 h 503"/>
              <a:gd name="T10" fmla="*/ 197 w 1988"/>
              <a:gd name="T11" fmla="*/ 0 h 503"/>
              <a:gd name="T12" fmla="*/ 0 w 1988"/>
              <a:gd name="T13" fmla="*/ 503 h 503"/>
              <a:gd name="T14" fmla="*/ 0 w 1988"/>
              <a:gd name="T15" fmla="*/ 503 h 5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88" h="503">
                <a:moveTo>
                  <a:pt x="0" y="503"/>
                </a:moveTo>
                <a:lnTo>
                  <a:pt x="0" y="503"/>
                </a:lnTo>
                <a:lnTo>
                  <a:pt x="1988" y="503"/>
                </a:lnTo>
                <a:lnTo>
                  <a:pt x="1872" y="242"/>
                </a:lnTo>
                <a:lnTo>
                  <a:pt x="1988" y="0"/>
                </a:lnTo>
                <a:lnTo>
                  <a:pt x="197" y="0"/>
                </a:lnTo>
                <a:lnTo>
                  <a:pt x="0" y="503"/>
                </a:lnTo>
                <a:lnTo>
                  <a:pt x="0" y="503"/>
                </a:lnTo>
                <a:close/>
              </a:path>
            </a:pathLst>
          </a:custGeom>
          <a:solidFill>
            <a:schemeClr val="bg1"/>
          </a:solidFill>
          <a:ln w="49213" cap="rnd">
            <a:solidFill>
              <a:schemeClr val="tx1">
                <a:lumMod val="95000"/>
                <a:lumOff val="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17"/>
          <p:cNvSpPr>
            <a:spLocks/>
          </p:cNvSpPr>
          <p:nvPr/>
        </p:nvSpPr>
        <p:spPr bwMode="auto">
          <a:xfrm>
            <a:off x="4346575" y="3582988"/>
            <a:ext cx="3160713" cy="798513"/>
          </a:xfrm>
          <a:custGeom>
            <a:avLst/>
            <a:gdLst>
              <a:gd name="T0" fmla="*/ 1991 w 1991"/>
              <a:gd name="T1" fmla="*/ 0 h 503"/>
              <a:gd name="T2" fmla="*/ 1991 w 1991"/>
              <a:gd name="T3" fmla="*/ 0 h 503"/>
              <a:gd name="T4" fmla="*/ 0 w 1991"/>
              <a:gd name="T5" fmla="*/ 0 h 503"/>
              <a:gd name="T6" fmla="*/ 119 w 1991"/>
              <a:gd name="T7" fmla="*/ 261 h 503"/>
              <a:gd name="T8" fmla="*/ 0 w 1991"/>
              <a:gd name="T9" fmla="*/ 503 h 503"/>
              <a:gd name="T10" fmla="*/ 1791 w 1991"/>
              <a:gd name="T11" fmla="*/ 503 h 503"/>
              <a:gd name="T12" fmla="*/ 1991 w 1991"/>
              <a:gd name="T13" fmla="*/ 0 h 503"/>
              <a:gd name="T14" fmla="*/ 1991 w 1991"/>
              <a:gd name="T15" fmla="*/ 0 h 5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91" h="503">
                <a:moveTo>
                  <a:pt x="1991" y="0"/>
                </a:moveTo>
                <a:lnTo>
                  <a:pt x="1991" y="0"/>
                </a:lnTo>
                <a:lnTo>
                  <a:pt x="0" y="0"/>
                </a:lnTo>
                <a:lnTo>
                  <a:pt x="119" y="261"/>
                </a:lnTo>
                <a:lnTo>
                  <a:pt x="0" y="503"/>
                </a:lnTo>
                <a:lnTo>
                  <a:pt x="1791" y="503"/>
                </a:lnTo>
                <a:lnTo>
                  <a:pt x="1991" y="0"/>
                </a:lnTo>
                <a:lnTo>
                  <a:pt x="1991" y="0"/>
                </a:lnTo>
                <a:close/>
              </a:path>
            </a:pathLst>
          </a:custGeom>
          <a:solidFill>
            <a:schemeClr val="bg1"/>
          </a:solidFill>
          <a:ln w="49213" cap="rnd">
            <a:solidFill>
              <a:schemeClr val="tx1">
                <a:lumMod val="95000"/>
                <a:lumOff val="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Rectangle 27"/>
          <p:cNvSpPr/>
          <p:nvPr/>
        </p:nvSpPr>
        <p:spPr>
          <a:xfrm>
            <a:off x="5103227" y="2562225"/>
            <a:ext cx="2437398" cy="646331"/>
          </a:xfrm>
          <a:prstGeom prst="rect">
            <a:avLst/>
          </a:prstGeom>
        </p:spPr>
        <p:txBody>
          <a:bodyPr wrap="none">
            <a:spAutoFit/>
          </a:bodyPr>
          <a:lstStyle/>
          <a:p>
            <a:pPr algn="ctr"/>
            <a:r>
              <a:rPr lang="en-US" sz="3600" b="1" dirty="0">
                <a:latin typeface="Segoe UI" panose="020B0502040204020203" pitchFamily="34" charset="0"/>
                <a:cs typeface="Segoe UI" panose="020B0502040204020203" pitchFamily="34" charset="0"/>
              </a:rPr>
              <a:t>WELCOME</a:t>
            </a:r>
          </a:p>
        </p:txBody>
      </p:sp>
      <p:sp>
        <p:nvSpPr>
          <p:cNvPr id="29" name="Rectangle 28"/>
          <p:cNvSpPr/>
          <p:nvPr/>
        </p:nvSpPr>
        <p:spPr>
          <a:xfrm>
            <a:off x="4648200" y="3674736"/>
            <a:ext cx="2520242" cy="646331"/>
          </a:xfrm>
          <a:prstGeom prst="rect">
            <a:avLst/>
          </a:prstGeom>
        </p:spPr>
        <p:txBody>
          <a:bodyPr wrap="none">
            <a:spAutoFit/>
          </a:bodyPr>
          <a:lstStyle/>
          <a:p>
            <a:pPr algn="ctr"/>
            <a:r>
              <a:rPr lang="en-US" sz="3600" b="1" dirty="0">
                <a:latin typeface="Segoe UI" panose="020B0502040204020203" pitchFamily="34" charset="0"/>
                <a:cs typeface="Segoe UI" panose="020B0502040204020203" pitchFamily="34" charset="0"/>
              </a:rPr>
              <a:t>JOHN DOE</a:t>
            </a:r>
          </a:p>
        </p:txBody>
      </p:sp>
      <p:sp>
        <p:nvSpPr>
          <p:cNvPr id="30" name="Rectangle 29"/>
          <p:cNvSpPr/>
          <p:nvPr/>
        </p:nvSpPr>
        <p:spPr>
          <a:xfrm>
            <a:off x="1950888" y="6193577"/>
            <a:ext cx="8290218" cy="461665"/>
          </a:xfrm>
          <a:prstGeom prst="rect">
            <a:avLst/>
          </a:prstGeom>
        </p:spPr>
        <p:txBody>
          <a:bodyPr wrap="none">
            <a:spAutoFit/>
          </a:bodyPr>
          <a:lstStyle/>
          <a:p>
            <a:pPr algn="ctr"/>
            <a:r>
              <a:rPr lang="en-US" sz="2400" b="1" i="1" dirty="0">
                <a:solidFill>
                  <a:schemeClr val="bg1"/>
                </a:solidFill>
                <a:latin typeface="Segoe UI Semilight" panose="020B0402040204020203" pitchFamily="34" charset="0"/>
                <a:cs typeface="Segoe UI Semilight" panose="020B0402040204020203" pitchFamily="34" charset="0"/>
              </a:rPr>
              <a:t>News</a:t>
            </a:r>
            <a:r>
              <a:rPr lang="en-US" sz="2400" i="1" dirty="0">
                <a:solidFill>
                  <a:schemeClr val="bg1"/>
                </a:solidFill>
                <a:latin typeface="Segoe UI Semilight" panose="020B0402040204020203" pitchFamily="34" charset="0"/>
                <a:cs typeface="Segoe UI Semilight" panose="020B0402040204020203" pitchFamily="34" charset="0"/>
              </a:rPr>
              <a:t> : Lorem ipsum dolor sit </a:t>
            </a:r>
            <a:r>
              <a:rPr lang="en-US" sz="2400" i="1" dirty="0" err="1">
                <a:solidFill>
                  <a:schemeClr val="bg1"/>
                </a:solidFill>
                <a:latin typeface="Segoe UI Semilight" panose="020B0402040204020203" pitchFamily="34" charset="0"/>
                <a:cs typeface="Segoe UI Semilight" panose="020B0402040204020203" pitchFamily="34" charset="0"/>
              </a:rPr>
              <a:t>amet</a:t>
            </a:r>
            <a:r>
              <a:rPr lang="en-US" sz="2400" i="1" dirty="0">
                <a:solidFill>
                  <a:schemeClr val="bg1"/>
                </a:solidFill>
                <a:latin typeface="Segoe UI Semilight" panose="020B0402040204020203" pitchFamily="34" charset="0"/>
                <a:cs typeface="Segoe UI Semilight" panose="020B0402040204020203" pitchFamily="34" charset="0"/>
              </a:rPr>
              <a:t>, </a:t>
            </a:r>
            <a:r>
              <a:rPr lang="en-US" sz="2400" i="1" dirty="0" err="1">
                <a:solidFill>
                  <a:schemeClr val="bg1"/>
                </a:solidFill>
                <a:latin typeface="Segoe UI Semilight" panose="020B0402040204020203" pitchFamily="34" charset="0"/>
                <a:cs typeface="Segoe UI Semilight" panose="020B0402040204020203" pitchFamily="34" charset="0"/>
              </a:rPr>
              <a:t>consectetur</a:t>
            </a:r>
            <a:r>
              <a:rPr lang="en-US" sz="2400" i="1" dirty="0">
                <a:solidFill>
                  <a:schemeClr val="bg1"/>
                </a:solidFill>
                <a:latin typeface="Segoe UI Semilight" panose="020B0402040204020203" pitchFamily="34" charset="0"/>
                <a:cs typeface="Segoe UI Semilight" panose="020B0402040204020203" pitchFamily="34" charset="0"/>
              </a:rPr>
              <a:t> </a:t>
            </a:r>
            <a:r>
              <a:rPr lang="en-US" sz="2400" i="1" dirty="0" err="1">
                <a:solidFill>
                  <a:schemeClr val="bg1"/>
                </a:solidFill>
                <a:latin typeface="Segoe UI Semilight" panose="020B0402040204020203" pitchFamily="34" charset="0"/>
                <a:cs typeface="Segoe UI Semilight" panose="020B0402040204020203" pitchFamily="34" charset="0"/>
              </a:rPr>
              <a:t>adipiscing</a:t>
            </a:r>
            <a:r>
              <a:rPr lang="en-US" sz="2400" i="1" dirty="0">
                <a:solidFill>
                  <a:schemeClr val="bg1"/>
                </a:solidFill>
                <a:latin typeface="Segoe UI Semilight" panose="020B0402040204020203" pitchFamily="34" charset="0"/>
                <a:cs typeface="Segoe UI Semilight" panose="020B0402040204020203" pitchFamily="34" charset="0"/>
              </a:rPr>
              <a:t> </a:t>
            </a:r>
            <a:r>
              <a:rPr lang="en-US" sz="2400" i="1" dirty="0" err="1">
                <a:solidFill>
                  <a:schemeClr val="bg1"/>
                </a:solidFill>
                <a:latin typeface="Segoe UI Semilight" panose="020B0402040204020203" pitchFamily="34" charset="0"/>
                <a:cs typeface="Segoe UI Semilight" panose="020B0402040204020203" pitchFamily="34" charset="0"/>
              </a:rPr>
              <a:t>elit</a:t>
            </a:r>
            <a:r>
              <a:rPr lang="en-US" sz="2400" i="1" dirty="0">
                <a:solidFill>
                  <a:schemeClr val="bg1"/>
                </a:solidFill>
                <a:latin typeface="Segoe UI Semilight" panose="020B0402040204020203" pitchFamily="34" charset="0"/>
                <a:cs typeface="Segoe UI Semilight" panose="020B0402040204020203" pitchFamily="34" charset="0"/>
              </a:rPr>
              <a:t>.</a:t>
            </a:r>
          </a:p>
        </p:txBody>
      </p:sp>
      <p:sp>
        <p:nvSpPr>
          <p:cNvPr id="20" name="Rectangle 19"/>
          <p:cNvSpPr/>
          <p:nvPr/>
        </p:nvSpPr>
        <p:spPr>
          <a:xfrm>
            <a:off x="10862789" y="6362469"/>
            <a:ext cx="1329211" cy="461665"/>
          </a:xfrm>
          <a:prstGeom prst="rect">
            <a:avLst/>
          </a:prstGeom>
        </p:spPr>
        <p:txBody>
          <a:bodyPr wrap="none">
            <a:spAutoFit/>
          </a:bodyPr>
          <a:lstStyle/>
          <a:p>
            <a:pPr algn="ctr"/>
            <a:r>
              <a:rPr lang="en-US" sz="2400" dirty="0">
                <a:solidFill>
                  <a:schemeClr val="bg1"/>
                </a:solidFill>
                <a:latin typeface="Segoe UI Semilight" panose="020B0402040204020203" pitchFamily="34" charset="0"/>
                <a:cs typeface="Segoe UI Semilight" panose="020B0402040204020203" pitchFamily="34" charset="0"/>
              </a:rPr>
              <a:t>10:00AM</a:t>
            </a:r>
          </a:p>
        </p:txBody>
      </p:sp>
    </p:spTree>
    <p:extLst>
      <p:ext uri="{BB962C8B-B14F-4D97-AF65-F5344CB8AC3E}">
        <p14:creationId xmlns:p14="http://schemas.microsoft.com/office/powerpoint/2010/main" val="4017001235"/>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Freeform 5"/>
          <p:cNvSpPr>
            <a:spLocks/>
          </p:cNvSpPr>
          <p:nvPr/>
        </p:nvSpPr>
        <p:spPr bwMode="auto">
          <a:xfrm>
            <a:off x="0" y="0"/>
            <a:ext cx="9092975" cy="6858000"/>
          </a:xfrm>
          <a:custGeom>
            <a:avLst/>
            <a:gdLst>
              <a:gd name="T0" fmla="*/ 1668 w 2429"/>
              <a:gd name="T1" fmla="*/ 1839 h 1839"/>
              <a:gd name="T2" fmla="*/ 2237 w 2429"/>
              <a:gd name="T3" fmla="*/ 1244 h 1839"/>
              <a:gd name="T4" fmla="*/ 2320 w 2429"/>
              <a:gd name="T5" fmla="*/ 629 h 1839"/>
              <a:gd name="T6" fmla="*/ 1983 w 2429"/>
              <a:gd name="T7" fmla="*/ 0 h 1839"/>
              <a:gd name="T8" fmla="*/ 0 w 2429"/>
              <a:gd name="T9" fmla="*/ 0 h 1839"/>
              <a:gd name="T10" fmla="*/ 0 w 2429"/>
              <a:gd name="T11" fmla="*/ 1839 h 1839"/>
              <a:gd name="T12" fmla="*/ 1668 w 2429"/>
              <a:gd name="T13" fmla="*/ 1839 h 1839"/>
              <a:gd name="T14" fmla="*/ 1668 w 2429"/>
              <a:gd name="T15" fmla="*/ 1839 h 18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29" h="1839">
                <a:moveTo>
                  <a:pt x="1668" y="1839"/>
                </a:moveTo>
                <a:cubicBezTo>
                  <a:pt x="2237" y="1244"/>
                  <a:pt x="2237" y="1244"/>
                  <a:pt x="2237" y="1244"/>
                </a:cubicBezTo>
                <a:cubicBezTo>
                  <a:pt x="2395" y="1078"/>
                  <a:pt x="2429" y="831"/>
                  <a:pt x="2320" y="629"/>
                </a:cubicBezTo>
                <a:cubicBezTo>
                  <a:pt x="1983" y="0"/>
                  <a:pt x="1983" y="0"/>
                  <a:pt x="1983" y="0"/>
                </a:cubicBezTo>
                <a:cubicBezTo>
                  <a:pt x="0" y="0"/>
                  <a:pt x="0" y="0"/>
                  <a:pt x="0" y="0"/>
                </a:cubicBezTo>
                <a:cubicBezTo>
                  <a:pt x="0" y="1836"/>
                  <a:pt x="0" y="1839"/>
                  <a:pt x="0" y="1839"/>
                </a:cubicBezTo>
                <a:cubicBezTo>
                  <a:pt x="1668" y="1839"/>
                  <a:pt x="1668" y="1839"/>
                  <a:pt x="1668" y="1839"/>
                </a:cubicBezTo>
                <a:cubicBezTo>
                  <a:pt x="1668" y="1839"/>
                  <a:pt x="1668" y="1839"/>
                  <a:pt x="1668" y="1839"/>
                </a:cubicBezTo>
                <a:close/>
              </a:path>
            </a:pathLst>
          </a:custGeom>
          <a:gradFill>
            <a:gsLst>
              <a:gs pos="0">
                <a:srgbClr val="FF2F48">
                  <a:alpha val="85000"/>
                </a:srgbClr>
              </a:gs>
              <a:gs pos="73000">
                <a:srgbClr val="FDAA43">
                  <a:alpha val="85000"/>
                </a:srgbClr>
              </a:gs>
              <a:gs pos="57000">
                <a:srgbClr val="FD9144">
                  <a:alpha val="85000"/>
                </a:srgbClr>
              </a:gs>
              <a:gs pos="40000">
                <a:srgbClr val="FD7845">
                  <a:alpha val="85000"/>
                </a:srgbClr>
              </a:gs>
              <a:gs pos="26000">
                <a:srgbClr val="FE6046">
                  <a:alpha val="85000"/>
                </a:srgbClr>
              </a:gs>
              <a:gs pos="13000">
                <a:srgbClr val="FE4847">
                  <a:alpha val="85000"/>
                </a:srgbClr>
              </a:gs>
              <a:gs pos="100000">
                <a:srgbClr val="FCC242">
                  <a:alpha val="85000"/>
                </a:srgbClr>
              </a:gs>
            </a:gsLst>
            <a:lin ang="0" scaled="1"/>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23232"/>
              </a:solidFill>
              <a:effectLst/>
              <a:uLnTx/>
              <a:uFillTx/>
              <a:latin typeface="Poppins Light"/>
              <a:ea typeface="+mn-ea"/>
              <a:cs typeface="+mn-cs"/>
            </a:endParaRPr>
          </a:p>
        </p:txBody>
      </p:sp>
      <p:sp>
        <p:nvSpPr>
          <p:cNvPr id="5" name="Freeform 6"/>
          <p:cNvSpPr>
            <a:spLocks/>
          </p:cNvSpPr>
          <p:nvPr/>
        </p:nvSpPr>
        <p:spPr bwMode="auto">
          <a:xfrm>
            <a:off x="-1" y="0"/>
            <a:ext cx="2982880" cy="6858000"/>
          </a:xfrm>
          <a:custGeom>
            <a:avLst/>
            <a:gdLst>
              <a:gd name="T0" fmla="*/ 797 w 797"/>
              <a:gd name="T1" fmla="*/ 0 h 1839"/>
              <a:gd name="T2" fmla="*/ 0 w 797"/>
              <a:gd name="T3" fmla="*/ 0 h 1839"/>
              <a:gd name="T4" fmla="*/ 0 w 797"/>
              <a:gd name="T5" fmla="*/ 1839 h 1839"/>
              <a:gd name="T6" fmla="*/ 402 w 797"/>
              <a:gd name="T7" fmla="*/ 1839 h 1839"/>
              <a:gd name="T8" fmla="*/ 635 w 797"/>
              <a:gd name="T9" fmla="*/ 294 h 1839"/>
              <a:gd name="T10" fmla="*/ 797 w 797"/>
              <a:gd name="T11" fmla="*/ 0 h 1839"/>
            </a:gdLst>
            <a:ahLst/>
            <a:cxnLst>
              <a:cxn ang="0">
                <a:pos x="T0" y="T1"/>
              </a:cxn>
              <a:cxn ang="0">
                <a:pos x="T2" y="T3"/>
              </a:cxn>
              <a:cxn ang="0">
                <a:pos x="T4" y="T5"/>
              </a:cxn>
              <a:cxn ang="0">
                <a:pos x="T6" y="T7"/>
              </a:cxn>
              <a:cxn ang="0">
                <a:pos x="T8" y="T9"/>
              </a:cxn>
              <a:cxn ang="0">
                <a:pos x="T10" y="T11"/>
              </a:cxn>
            </a:cxnLst>
            <a:rect l="0" t="0" r="r" b="b"/>
            <a:pathLst>
              <a:path w="797" h="1839">
                <a:moveTo>
                  <a:pt x="797" y="0"/>
                </a:moveTo>
                <a:cubicBezTo>
                  <a:pt x="0" y="0"/>
                  <a:pt x="0" y="0"/>
                  <a:pt x="0" y="0"/>
                </a:cubicBezTo>
                <a:cubicBezTo>
                  <a:pt x="0" y="1836"/>
                  <a:pt x="0" y="1839"/>
                  <a:pt x="0" y="1839"/>
                </a:cubicBezTo>
                <a:cubicBezTo>
                  <a:pt x="402" y="1839"/>
                  <a:pt x="402" y="1839"/>
                  <a:pt x="402" y="1839"/>
                </a:cubicBezTo>
                <a:cubicBezTo>
                  <a:pt x="635" y="297"/>
                  <a:pt x="635" y="294"/>
                  <a:pt x="635" y="294"/>
                </a:cubicBezTo>
                <a:cubicBezTo>
                  <a:pt x="652" y="176"/>
                  <a:pt x="712" y="73"/>
                  <a:pt x="797" y="0"/>
                </a:cubicBezTo>
                <a:close/>
              </a:path>
            </a:pathLst>
          </a:custGeom>
          <a:solidFill>
            <a:srgbClr val="FFFFFF">
              <a:alpha val="20000"/>
            </a:srgbClr>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878787"/>
              </a:solidFill>
              <a:latin typeface="Poppins Light"/>
            </a:endParaRPr>
          </a:p>
        </p:txBody>
      </p:sp>
      <p:sp>
        <p:nvSpPr>
          <p:cNvPr id="6" name="Rectangle 5"/>
          <p:cNvSpPr/>
          <p:nvPr/>
        </p:nvSpPr>
        <p:spPr>
          <a:xfrm>
            <a:off x="658690" y="2390170"/>
            <a:ext cx="6886822" cy="1569660"/>
          </a:xfrm>
          <a:prstGeom prst="rect">
            <a:avLst/>
          </a:prstGeom>
        </p:spPr>
        <p:txBody>
          <a:bodyPr wrap="none">
            <a:spAutoFit/>
          </a:bodyPr>
          <a:lstStyle/>
          <a:p>
            <a:pPr algn="ctr"/>
            <a:r>
              <a:rPr lang="en-US" sz="9600" b="1" dirty="0">
                <a:solidFill>
                  <a:schemeClr val="bg1"/>
                </a:solidFill>
                <a:latin typeface="Times New Roman" panose="02020603050405020304" pitchFamily="18" charset="0"/>
                <a:cs typeface="Times New Roman" panose="02020603050405020304" pitchFamily="18" charset="0"/>
              </a:rPr>
              <a:t>WELCOME</a:t>
            </a:r>
          </a:p>
        </p:txBody>
      </p:sp>
      <p:cxnSp>
        <p:nvCxnSpPr>
          <p:cNvPr id="7" name="Straight Connector 6"/>
          <p:cNvCxnSpPr/>
          <p:nvPr/>
        </p:nvCxnSpPr>
        <p:spPr>
          <a:xfrm>
            <a:off x="901700" y="2501900"/>
            <a:ext cx="6400800"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901700" y="3944560"/>
            <a:ext cx="6400800"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236047" y="4071560"/>
            <a:ext cx="3732112" cy="769441"/>
          </a:xfrm>
          <a:prstGeom prst="rect">
            <a:avLst/>
          </a:prstGeom>
        </p:spPr>
        <p:txBody>
          <a:bodyPr wrap="none">
            <a:spAutoFit/>
          </a:bodyPr>
          <a:lstStyle/>
          <a:p>
            <a:pPr algn="ctr"/>
            <a:r>
              <a:rPr lang="en-US" sz="4400" b="1" spc="600" dirty="0">
                <a:solidFill>
                  <a:schemeClr val="bg1"/>
                </a:solidFill>
                <a:latin typeface="Times New Roman" panose="02020603050405020304" pitchFamily="18" charset="0"/>
                <a:cs typeface="Times New Roman" panose="02020603050405020304" pitchFamily="18" charset="0"/>
              </a:rPr>
              <a:t>JOHN DOE</a:t>
            </a:r>
          </a:p>
        </p:txBody>
      </p:sp>
      <p:sp>
        <p:nvSpPr>
          <p:cNvPr id="12" name="Rectangle 11"/>
          <p:cNvSpPr/>
          <p:nvPr/>
        </p:nvSpPr>
        <p:spPr>
          <a:xfrm>
            <a:off x="1950888" y="6193577"/>
            <a:ext cx="8290218" cy="461665"/>
          </a:xfrm>
          <a:prstGeom prst="rect">
            <a:avLst/>
          </a:prstGeom>
        </p:spPr>
        <p:txBody>
          <a:bodyPr wrap="none">
            <a:spAutoFit/>
          </a:bodyPr>
          <a:lstStyle/>
          <a:p>
            <a:pPr algn="ctr"/>
            <a:r>
              <a:rPr lang="en-US" sz="2400" b="1" i="1" dirty="0">
                <a:solidFill>
                  <a:schemeClr val="bg1"/>
                </a:solidFill>
                <a:latin typeface="Times New Roman" panose="02020603050405020304" pitchFamily="18" charset="0"/>
                <a:cs typeface="Times New Roman" panose="02020603050405020304" pitchFamily="18" charset="0"/>
              </a:rPr>
              <a:t>News</a:t>
            </a:r>
            <a:r>
              <a:rPr lang="en-US" sz="2400" i="1" dirty="0">
                <a:solidFill>
                  <a:schemeClr val="bg1"/>
                </a:solidFill>
                <a:latin typeface="Times New Roman" panose="02020603050405020304" pitchFamily="18" charset="0"/>
                <a:cs typeface="Times New Roman" panose="02020603050405020304" pitchFamily="18" charset="0"/>
              </a:rPr>
              <a:t> : Lorem ipsum dolor sit </a:t>
            </a:r>
            <a:r>
              <a:rPr lang="en-US" sz="2400" i="1" dirty="0" err="1">
                <a:solidFill>
                  <a:schemeClr val="bg1"/>
                </a:solidFill>
                <a:latin typeface="Times New Roman" panose="02020603050405020304" pitchFamily="18" charset="0"/>
                <a:cs typeface="Times New Roman" panose="02020603050405020304" pitchFamily="18" charset="0"/>
              </a:rPr>
              <a:t>amet</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consectetur</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adipiscing</a:t>
            </a:r>
            <a:r>
              <a:rPr lang="en-US" sz="2400" i="1"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elit</a:t>
            </a:r>
            <a:r>
              <a:rPr lang="en-US" sz="2400" i="1" dirty="0">
                <a:solidFill>
                  <a:schemeClr val="bg1"/>
                </a:solidFill>
                <a:latin typeface="Times New Roman" panose="02020603050405020304" pitchFamily="18" charset="0"/>
                <a:cs typeface="Times New Roman" panose="02020603050405020304" pitchFamily="18" charset="0"/>
              </a:rPr>
              <a:t>.</a:t>
            </a:r>
          </a:p>
        </p:txBody>
      </p:sp>
      <p:sp>
        <p:nvSpPr>
          <p:cNvPr id="11" name="Rectangle 10"/>
          <p:cNvSpPr/>
          <p:nvPr/>
        </p:nvSpPr>
        <p:spPr>
          <a:xfrm>
            <a:off x="10862789" y="6362469"/>
            <a:ext cx="1329211" cy="461665"/>
          </a:xfrm>
          <a:prstGeom prst="rect">
            <a:avLst/>
          </a:prstGeom>
        </p:spPr>
        <p:txBody>
          <a:bodyPr wrap="none">
            <a:spAutoFit/>
          </a:bodyPr>
          <a:lstStyle/>
          <a:p>
            <a:pPr algn="ctr"/>
            <a:r>
              <a:rPr lang="en-US" sz="2400" dirty="0">
                <a:solidFill>
                  <a:schemeClr val="bg1"/>
                </a:solidFill>
                <a:latin typeface="Segoe UI Semilight" panose="020B0402040204020203" pitchFamily="34" charset="0"/>
                <a:cs typeface="Segoe UI Semilight" panose="020B0402040204020203" pitchFamily="34" charset="0"/>
              </a:rPr>
              <a:t>10:00AM</a:t>
            </a:r>
          </a:p>
        </p:txBody>
      </p:sp>
    </p:spTree>
    <p:extLst>
      <p:ext uri="{BB962C8B-B14F-4D97-AF65-F5344CB8AC3E}">
        <p14:creationId xmlns:p14="http://schemas.microsoft.com/office/powerpoint/2010/main" val="1515030489"/>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8" name="Oval 7"/>
          <p:cNvSpPr/>
          <p:nvPr/>
        </p:nvSpPr>
        <p:spPr>
          <a:xfrm>
            <a:off x="2159000" y="-692150"/>
            <a:ext cx="8242300" cy="8242300"/>
          </a:xfrm>
          <a:prstGeom prst="ellipse">
            <a:avLst/>
          </a:prstGeom>
          <a:no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p:cNvSpPr/>
          <p:nvPr/>
        </p:nvSpPr>
        <p:spPr>
          <a:xfrm>
            <a:off x="2324100" y="-527050"/>
            <a:ext cx="7912100" cy="791210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249656" y="2377470"/>
            <a:ext cx="5894562" cy="1446550"/>
          </a:xfrm>
          <a:prstGeom prst="rect">
            <a:avLst/>
          </a:prstGeom>
        </p:spPr>
        <p:txBody>
          <a:bodyPr wrap="none">
            <a:spAutoFit/>
          </a:bodyPr>
          <a:lstStyle/>
          <a:p>
            <a:pPr algn="ctr"/>
            <a:r>
              <a:rPr lang="en-US" sz="8800" b="1" dirty="0">
                <a:solidFill>
                  <a:srgbClr val="FFC000"/>
                </a:solidFill>
                <a:latin typeface="Averta Black" panose="00000A00000000000000" pitchFamily="50" charset="0"/>
                <a:cs typeface="Times New Roman" panose="02020603050405020304" pitchFamily="18" charset="0"/>
              </a:rPr>
              <a:t>WELCOME</a:t>
            </a:r>
          </a:p>
        </p:txBody>
      </p:sp>
      <p:sp>
        <p:nvSpPr>
          <p:cNvPr id="5" name="Oval 4"/>
          <p:cNvSpPr/>
          <p:nvPr/>
        </p:nvSpPr>
        <p:spPr>
          <a:xfrm>
            <a:off x="9144218" y="3003550"/>
            <a:ext cx="317500" cy="3175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932156" y="3009900"/>
            <a:ext cx="317500" cy="3175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580579" y="3586390"/>
            <a:ext cx="3369833" cy="1107996"/>
          </a:xfrm>
          <a:prstGeom prst="rect">
            <a:avLst/>
          </a:prstGeom>
        </p:spPr>
        <p:txBody>
          <a:bodyPr wrap="none">
            <a:spAutoFit/>
          </a:bodyPr>
          <a:lstStyle/>
          <a:p>
            <a:pPr algn="ctr"/>
            <a:r>
              <a:rPr lang="en-US" sz="6600" i="1" dirty="0">
                <a:solidFill>
                  <a:schemeClr val="bg1"/>
                </a:solidFill>
                <a:latin typeface="Segoe UI Semilight" panose="020B0402040204020203" pitchFamily="34" charset="0"/>
                <a:cs typeface="Segoe UI Semilight" panose="020B0402040204020203" pitchFamily="34" charset="0"/>
              </a:rPr>
              <a:t>John doe</a:t>
            </a:r>
          </a:p>
        </p:txBody>
      </p:sp>
      <p:sp>
        <p:nvSpPr>
          <p:cNvPr id="9" name="Rectangle 8"/>
          <p:cNvSpPr/>
          <p:nvPr/>
        </p:nvSpPr>
        <p:spPr>
          <a:xfrm>
            <a:off x="10862789" y="6362469"/>
            <a:ext cx="1329211" cy="461665"/>
          </a:xfrm>
          <a:prstGeom prst="rect">
            <a:avLst/>
          </a:prstGeom>
        </p:spPr>
        <p:txBody>
          <a:bodyPr wrap="none">
            <a:spAutoFit/>
          </a:bodyPr>
          <a:lstStyle/>
          <a:p>
            <a:pPr algn="ctr"/>
            <a:r>
              <a:rPr lang="en-US" sz="2400" dirty="0">
                <a:solidFill>
                  <a:schemeClr val="bg1"/>
                </a:solidFill>
                <a:latin typeface="Segoe UI Semilight" panose="020B0402040204020203" pitchFamily="34" charset="0"/>
                <a:cs typeface="Segoe UI Semilight" panose="020B0402040204020203" pitchFamily="34" charset="0"/>
              </a:rPr>
              <a:t>10:00AM</a:t>
            </a:r>
          </a:p>
        </p:txBody>
      </p:sp>
    </p:spTree>
    <p:extLst>
      <p:ext uri="{BB962C8B-B14F-4D97-AF65-F5344CB8AC3E}">
        <p14:creationId xmlns:p14="http://schemas.microsoft.com/office/powerpoint/2010/main" val="2866178201"/>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Freeform 150"/>
          <p:cNvSpPr>
            <a:spLocks/>
          </p:cNvSpPr>
          <p:nvPr/>
        </p:nvSpPr>
        <p:spPr bwMode="auto">
          <a:xfrm>
            <a:off x="3106738" y="2197100"/>
            <a:ext cx="5978525" cy="2441575"/>
          </a:xfrm>
          <a:custGeom>
            <a:avLst/>
            <a:gdLst>
              <a:gd name="T0" fmla="*/ 3466 w 3466"/>
              <a:gd name="T1" fmla="*/ 1538 h 1538"/>
              <a:gd name="T2" fmla="*/ 0 w 3466"/>
              <a:gd name="T3" fmla="*/ 720 h 1538"/>
              <a:gd name="T4" fmla="*/ 0 w 3466"/>
              <a:gd name="T5" fmla="*/ 0 h 1538"/>
              <a:gd name="T6" fmla="*/ 3466 w 3466"/>
              <a:gd name="T7" fmla="*/ 817 h 1538"/>
              <a:gd name="T8" fmla="*/ 3466 w 3466"/>
              <a:gd name="T9" fmla="*/ 1538 h 1538"/>
            </a:gdLst>
            <a:ahLst/>
            <a:cxnLst>
              <a:cxn ang="0">
                <a:pos x="T0" y="T1"/>
              </a:cxn>
              <a:cxn ang="0">
                <a:pos x="T2" y="T3"/>
              </a:cxn>
              <a:cxn ang="0">
                <a:pos x="T4" y="T5"/>
              </a:cxn>
              <a:cxn ang="0">
                <a:pos x="T6" y="T7"/>
              </a:cxn>
              <a:cxn ang="0">
                <a:pos x="T8" y="T9"/>
              </a:cxn>
            </a:cxnLst>
            <a:rect l="0" t="0" r="r" b="b"/>
            <a:pathLst>
              <a:path w="3466" h="1538">
                <a:moveTo>
                  <a:pt x="3466" y="1538"/>
                </a:moveTo>
                <a:lnTo>
                  <a:pt x="0" y="720"/>
                </a:lnTo>
                <a:lnTo>
                  <a:pt x="0" y="0"/>
                </a:lnTo>
                <a:lnTo>
                  <a:pt x="3466" y="817"/>
                </a:lnTo>
                <a:lnTo>
                  <a:pt x="3466" y="1538"/>
                </a:lnTo>
                <a:close/>
              </a:path>
            </a:pathLst>
          </a:custGeom>
          <a:solidFill>
            <a:srgbClr val="BB2E2E"/>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Rectangle 151"/>
          <p:cNvSpPr>
            <a:spLocks noChangeArrowheads="1"/>
          </p:cNvSpPr>
          <p:nvPr/>
        </p:nvSpPr>
        <p:spPr bwMode="auto">
          <a:xfrm>
            <a:off x="3106738" y="2197100"/>
            <a:ext cx="5978525" cy="1143000"/>
          </a:xfrm>
          <a:prstGeom prst="rect">
            <a:avLst/>
          </a:prstGeom>
          <a:solidFill>
            <a:srgbClr val="F43101"/>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Rectangle 152"/>
          <p:cNvSpPr>
            <a:spLocks noChangeArrowheads="1"/>
          </p:cNvSpPr>
          <p:nvPr/>
        </p:nvSpPr>
        <p:spPr bwMode="auto">
          <a:xfrm>
            <a:off x="4639734" y="3494087"/>
            <a:ext cx="4445530" cy="1144588"/>
          </a:xfrm>
          <a:prstGeom prst="rect">
            <a:avLst/>
          </a:prstGeom>
          <a:solidFill>
            <a:srgbClr val="F40D43"/>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53"/>
          <p:cNvSpPr>
            <a:spLocks/>
          </p:cNvSpPr>
          <p:nvPr/>
        </p:nvSpPr>
        <p:spPr bwMode="auto">
          <a:xfrm>
            <a:off x="4639733" y="4638675"/>
            <a:ext cx="520700" cy="395288"/>
          </a:xfrm>
          <a:custGeom>
            <a:avLst/>
            <a:gdLst>
              <a:gd name="T0" fmla="*/ 0 w 328"/>
              <a:gd name="T1" fmla="*/ 0 h 249"/>
              <a:gd name="T2" fmla="*/ 328 w 328"/>
              <a:gd name="T3" fmla="*/ 249 h 249"/>
              <a:gd name="T4" fmla="*/ 328 w 328"/>
              <a:gd name="T5" fmla="*/ 0 h 249"/>
              <a:gd name="T6" fmla="*/ 0 w 328"/>
              <a:gd name="T7" fmla="*/ 0 h 249"/>
            </a:gdLst>
            <a:ahLst/>
            <a:cxnLst>
              <a:cxn ang="0">
                <a:pos x="T0" y="T1"/>
              </a:cxn>
              <a:cxn ang="0">
                <a:pos x="T2" y="T3"/>
              </a:cxn>
              <a:cxn ang="0">
                <a:pos x="T4" y="T5"/>
              </a:cxn>
              <a:cxn ang="0">
                <a:pos x="T6" y="T7"/>
              </a:cxn>
            </a:cxnLst>
            <a:rect l="0" t="0" r="r" b="b"/>
            <a:pathLst>
              <a:path w="328" h="249">
                <a:moveTo>
                  <a:pt x="0" y="0"/>
                </a:moveTo>
                <a:lnTo>
                  <a:pt x="328" y="249"/>
                </a:lnTo>
                <a:lnTo>
                  <a:pt x="328" y="0"/>
                </a:lnTo>
                <a:lnTo>
                  <a:pt x="0" y="0"/>
                </a:lnTo>
                <a:close/>
              </a:path>
            </a:pathLst>
          </a:custGeom>
          <a:solidFill>
            <a:srgbClr val="BB2E2E"/>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54"/>
          <p:cNvSpPr>
            <a:spLocks/>
          </p:cNvSpPr>
          <p:nvPr/>
        </p:nvSpPr>
        <p:spPr bwMode="auto">
          <a:xfrm>
            <a:off x="8510588" y="1824037"/>
            <a:ext cx="574675" cy="373063"/>
          </a:xfrm>
          <a:custGeom>
            <a:avLst/>
            <a:gdLst>
              <a:gd name="T0" fmla="*/ 0 w 362"/>
              <a:gd name="T1" fmla="*/ 0 h 235"/>
              <a:gd name="T2" fmla="*/ 362 w 362"/>
              <a:gd name="T3" fmla="*/ 235 h 235"/>
              <a:gd name="T4" fmla="*/ 0 w 362"/>
              <a:gd name="T5" fmla="*/ 235 h 235"/>
              <a:gd name="T6" fmla="*/ 0 w 362"/>
              <a:gd name="T7" fmla="*/ 0 h 235"/>
            </a:gdLst>
            <a:ahLst/>
            <a:cxnLst>
              <a:cxn ang="0">
                <a:pos x="T0" y="T1"/>
              </a:cxn>
              <a:cxn ang="0">
                <a:pos x="T2" y="T3"/>
              </a:cxn>
              <a:cxn ang="0">
                <a:pos x="T4" y="T5"/>
              </a:cxn>
              <a:cxn ang="0">
                <a:pos x="T6" y="T7"/>
              </a:cxn>
            </a:cxnLst>
            <a:rect l="0" t="0" r="r" b="b"/>
            <a:pathLst>
              <a:path w="362" h="235">
                <a:moveTo>
                  <a:pt x="0" y="0"/>
                </a:moveTo>
                <a:lnTo>
                  <a:pt x="362" y="235"/>
                </a:lnTo>
                <a:lnTo>
                  <a:pt x="0" y="235"/>
                </a:lnTo>
                <a:lnTo>
                  <a:pt x="0" y="0"/>
                </a:lnTo>
                <a:close/>
              </a:path>
            </a:pathLst>
          </a:custGeom>
          <a:solidFill>
            <a:srgbClr val="BB2E2E"/>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Rectangle 31"/>
          <p:cNvSpPr/>
          <p:nvPr/>
        </p:nvSpPr>
        <p:spPr>
          <a:xfrm>
            <a:off x="3477677" y="2168436"/>
            <a:ext cx="5231881" cy="1200329"/>
          </a:xfrm>
          <a:prstGeom prst="rect">
            <a:avLst/>
          </a:prstGeom>
        </p:spPr>
        <p:txBody>
          <a:bodyPr wrap="none">
            <a:spAutoFit/>
          </a:bodyPr>
          <a:lstStyle/>
          <a:p>
            <a:pPr algn="ctr"/>
            <a:r>
              <a:rPr lang="en-US" sz="7200" b="1" spc="600" dirty="0">
                <a:solidFill>
                  <a:schemeClr val="bg1"/>
                </a:solidFill>
                <a:latin typeface="Segoe UI" panose="020B0502040204020203" pitchFamily="34" charset="0"/>
                <a:cs typeface="Segoe UI" panose="020B0502040204020203" pitchFamily="34" charset="0"/>
              </a:rPr>
              <a:t>WELCOME</a:t>
            </a:r>
          </a:p>
        </p:txBody>
      </p:sp>
      <p:sp>
        <p:nvSpPr>
          <p:cNvPr id="33" name="Rectangle 32"/>
          <p:cNvSpPr/>
          <p:nvPr/>
        </p:nvSpPr>
        <p:spPr>
          <a:xfrm>
            <a:off x="5341088" y="3681660"/>
            <a:ext cx="3042821" cy="769441"/>
          </a:xfrm>
          <a:prstGeom prst="rect">
            <a:avLst/>
          </a:prstGeom>
        </p:spPr>
        <p:txBody>
          <a:bodyPr wrap="none">
            <a:spAutoFit/>
          </a:bodyPr>
          <a:lstStyle/>
          <a:p>
            <a:pPr algn="ctr"/>
            <a:r>
              <a:rPr lang="en-US" sz="4400" b="1" dirty="0">
                <a:solidFill>
                  <a:schemeClr val="bg1"/>
                </a:solidFill>
                <a:latin typeface="Segoe UI" panose="020B0502040204020203" pitchFamily="34" charset="0"/>
                <a:cs typeface="Segoe UI" panose="020B0502040204020203" pitchFamily="34" charset="0"/>
              </a:rPr>
              <a:t>JOHN DOE</a:t>
            </a:r>
          </a:p>
        </p:txBody>
      </p:sp>
      <p:sp>
        <p:nvSpPr>
          <p:cNvPr id="9" name="Rectangle 8"/>
          <p:cNvSpPr/>
          <p:nvPr/>
        </p:nvSpPr>
        <p:spPr>
          <a:xfrm>
            <a:off x="10862789" y="6362469"/>
            <a:ext cx="1329211" cy="461665"/>
          </a:xfrm>
          <a:prstGeom prst="rect">
            <a:avLst/>
          </a:prstGeom>
        </p:spPr>
        <p:txBody>
          <a:bodyPr wrap="none">
            <a:spAutoFit/>
          </a:bodyPr>
          <a:lstStyle/>
          <a:p>
            <a:pPr algn="ctr"/>
            <a:r>
              <a:rPr lang="en-US" sz="2400" dirty="0">
                <a:solidFill>
                  <a:schemeClr val="bg1"/>
                </a:solidFill>
                <a:latin typeface="Segoe UI Semilight" panose="020B0402040204020203" pitchFamily="34" charset="0"/>
                <a:cs typeface="Segoe UI Semilight" panose="020B0402040204020203" pitchFamily="34" charset="0"/>
              </a:rPr>
              <a:t>10:00AM</a:t>
            </a:r>
          </a:p>
        </p:txBody>
      </p:sp>
    </p:spTree>
    <p:extLst>
      <p:ext uri="{BB962C8B-B14F-4D97-AF65-F5344CB8AC3E}">
        <p14:creationId xmlns:p14="http://schemas.microsoft.com/office/powerpoint/2010/main" val="3336195673"/>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162299" y="98101"/>
            <a:ext cx="5867402" cy="6661798"/>
          </a:xfrm>
          <a:prstGeom prst="rect">
            <a:avLst/>
          </a:prstGeom>
        </p:spPr>
      </p:pic>
      <p:sp>
        <p:nvSpPr>
          <p:cNvPr id="19" name="Rectangle 18"/>
          <p:cNvSpPr/>
          <p:nvPr/>
        </p:nvSpPr>
        <p:spPr>
          <a:xfrm rot="274198">
            <a:off x="4091006" y="1831370"/>
            <a:ext cx="3501984" cy="923330"/>
          </a:xfrm>
          <a:prstGeom prst="rect">
            <a:avLst/>
          </a:prstGeom>
        </p:spPr>
        <p:txBody>
          <a:bodyPr wrap="none">
            <a:spAutoFit/>
            <a:scene3d>
              <a:camera prst="isometricOffAxis2Left"/>
              <a:lightRig rig="threePt" dir="t"/>
            </a:scene3d>
          </a:bodyPr>
          <a:lstStyle/>
          <a:p>
            <a:pPr algn="ctr"/>
            <a:r>
              <a:rPr lang="en-US" sz="5400" b="1" i="1" dirty="0">
                <a:solidFill>
                  <a:schemeClr val="bg1"/>
                </a:solidFill>
                <a:latin typeface="Segoe UI" panose="020B0502040204020203" pitchFamily="34" charset="0"/>
                <a:cs typeface="Segoe UI" panose="020B0502040204020203" pitchFamily="34" charset="0"/>
              </a:rPr>
              <a:t>WELCOME</a:t>
            </a:r>
          </a:p>
        </p:txBody>
      </p:sp>
      <p:sp>
        <p:nvSpPr>
          <p:cNvPr id="20" name="Rectangle 19"/>
          <p:cNvSpPr/>
          <p:nvPr/>
        </p:nvSpPr>
        <p:spPr>
          <a:xfrm rot="274198">
            <a:off x="4800712" y="2542569"/>
            <a:ext cx="2791149" cy="923330"/>
          </a:xfrm>
          <a:prstGeom prst="rect">
            <a:avLst/>
          </a:prstGeom>
        </p:spPr>
        <p:txBody>
          <a:bodyPr wrap="none">
            <a:spAutoFit/>
            <a:scene3d>
              <a:camera prst="isometricOffAxis2Left"/>
              <a:lightRig rig="threePt" dir="t"/>
            </a:scene3d>
          </a:bodyPr>
          <a:lstStyle/>
          <a:p>
            <a:pPr algn="ctr"/>
            <a:r>
              <a:rPr lang="en-US" sz="5400" i="1" dirty="0">
                <a:solidFill>
                  <a:schemeClr val="bg1"/>
                </a:solidFill>
                <a:latin typeface="Segoe UI Semilight" panose="020B0402040204020203" pitchFamily="34" charset="0"/>
                <a:cs typeface="Segoe UI Semilight" panose="020B0402040204020203" pitchFamily="34" charset="0"/>
              </a:rPr>
              <a:t>John doe</a:t>
            </a:r>
          </a:p>
        </p:txBody>
      </p:sp>
      <p:sp>
        <p:nvSpPr>
          <p:cNvPr id="5" name="Rectangle 4"/>
          <p:cNvSpPr/>
          <p:nvPr/>
        </p:nvSpPr>
        <p:spPr>
          <a:xfrm>
            <a:off x="10862789" y="6362469"/>
            <a:ext cx="1329211" cy="461665"/>
          </a:xfrm>
          <a:prstGeom prst="rect">
            <a:avLst/>
          </a:prstGeom>
        </p:spPr>
        <p:txBody>
          <a:bodyPr wrap="none">
            <a:spAutoFit/>
          </a:bodyPr>
          <a:lstStyle/>
          <a:p>
            <a:pPr algn="ctr"/>
            <a:r>
              <a:rPr lang="en-US" sz="2400" dirty="0">
                <a:solidFill>
                  <a:schemeClr val="bg1">
                    <a:lumMod val="50000"/>
                  </a:schemeClr>
                </a:solidFill>
                <a:latin typeface="Segoe UI Semilight" panose="020B0402040204020203" pitchFamily="34" charset="0"/>
                <a:cs typeface="Segoe UI Semilight" panose="020B0402040204020203" pitchFamily="34" charset="0"/>
              </a:rPr>
              <a:t>10:00AM</a:t>
            </a:r>
          </a:p>
        </p:txBody>
      </p:sp>
    </p:spTree>
    <p:extLst>
      <p:ext uri="{BB962C8B-B14F-4D97-AF65-F5344CB8AC3E}">
        <p14:creationId xmlns:p14="http://schemas.microsoft.com/office/powerpoint/2010/main" val="696897236"/>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4" name="Rectangle 3"/>
          <p:cNvSpPr/>
          <p:nvPr/>
        </p:nvSpPr>
        <p:spPr>
          <a:xfrm>
            <a:off x="0" y="0"/>
            <a:ext cx="12192000" cy="6858000"/>
          </a:xfrm>
          <a:prstGeom prst="rect">
            <a:avLst/>
          </a:prstGeom>
          <a:solidFill>
            <a:schemeClr val="accent3">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32-Point Star 4"/>
          <p:cNvSpPr/>
          <p:nvPr/>
        </p:nvSpPr>
        <p:spPr>
          <a:xfrm>
            <a:off x="622300" y="1689100"/>
            <a:ext cx="3479800" cy="3479800"/>
          </a:xfrm>
          <a:prstGeom prst="star32">
            <a:avLst>
              <a:gd name="adj" fmla="val 46591"/>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32-Point Star 5"/>
          <p:cNvSpPr/>
          <p:nvPr/>
        </p:nvSpPr>
        <p:spPr>
          <a:xfrm>
            <a:off x="4356100" y="1689100"/>
            <a:ext cx="3479800" cy="3479800"/>
          </a:xfrm>
          <a:prstGeom prst="star32">
            <a:avLst>
              <a:gd name="adj" fmla="val 46591"/>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32-Point Star 6"/>
          <p:cNvSpPr/>
          <p:nvPr/>
        </p:nvSpPr>
        <p:spPr>
          <a:xfrm>
            <a:off x="8089900" y="1689100"/>
            <a:ext cx="3479800" cy="3479800"/>
          </a:xfrm>
          <a:prstGeom prst="star32">
            <a:avLst>
              <a:gd name="adj" fmla="val 46591"/>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293536" y="3101198"/>
            <a:ext cx="1604927" cy="461665"/>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2400" b="1" dirty="0">
                <a:latin typeface="Segoe UI" panose="020B0502040204020203" pitchFamily="34" charset="0"/>
                <a:cs typeface="Segoe UI" panose="020B0502040204020203" pitchFamily="34" charset="0"/>
              </a:rPr>
              <a:t>Sarah Her</a:t>
            </a:r>
          </a:p>
        </p:txBody>
      </p:sp>
      <p:sp>
        <p:nvSpPr>
          <p:cNvPr id="12" name="TextBox 11"/>
          <p:cNvSpPr txBox="1"/>
          <p:nvPr/>
        </p:nvSpPr>
        <p:spPr>
          <a:xfrm>
            <a:off x="8894672" y="3101198"/>
            <a:ext cx="1870256" cy="461665"/>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2400" b="1" dirty="0">
                <a:latin typeface="Segoe UI" panose="020B0502040204020203" pitchFamily="34" charset="0"/>
                <a:cs typeface="Segoe UI" panose="020B0502040204020203" pitchFamily="34" charset="0"/>
              </a:rPr>
              <a:t>Martin Sole</a:t>
            </a:r>
          </a:p>
        </p:txBody>
      </p:sp>
      <p:sp>
        <p:nvSpPr>
          <p:cNvPr id="14" name="TextBox 13"/>
          <p:cNvSpPr txBox="1"/>
          <p:nvPr/>
        </p:nvSpPr>
        <p:spPr>
          <a:xfrm>
            <a:off x="1294564" y="3101198"/>
            <a:ext cx="2146933" cy="461665"/>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2400" b="1" dirty="0">
                <a:latin typeface="Segoe UI" panose="020B0502040204020203" pitchFamily="34" charset="0"/>
                <a:cs typeface="Segoe UI" panose="020B0502040204020203" pitchFamily="34" charset="0"/>
              </a:rPr>
              <a:t>Jacobs Simon</a:t>
            </a:r>
          </a:p>
        </p:txBody>
      </p:sp>
      <p:sp>
        <p:nvSpPr>
          <p:cNvPr id="15" name="TextBox 14"/>
          <p:cNvSpPr txBox="1"/>
          <p:nvPr/>
        </p:nvSpPr>
        <p:spPr>
          <a:xfrm>
            <a:off x="927386" y="3514982"/>
            <a:ext cx="2869633" cy="400110"/>
          </a:xfrm>
          <a:prstGeom prst="rect">
            <a:avLst/>
          </a:prstGeom>
          <a:noFill/>
        </p:spPr>
        <p:txBody>
          <a:bodyPr wrap="none" rtlCol="0">
            <a:spAutoFit/>
          </a:bodyPr>
          <a:lstStyle>
            <a:defPPr>
              <a:defRPr lang="en-US"/>
            </a:defPPr>
            <a:lvl1pPr>
              <a:defRPr sz="1200"/>
            </a:lvl1pPr>
          </a:lstStyle>
          <a:p>
            <a:pPr algn="ctr"/>
            <a:r>
              <a:rPr lang="en-US" sz="2000" dirty="0">
                <a:solidFill>
                  <a:schemeClr val="bg1"/>
                </a:solidFill>
                <a:latin typeface="Segoe UI Semilight" panose="020B0402040204020203" pitchFamily="34" charset="0"/>
                <a:cs typeface="Segoe UI Semilight" panose="020B0402040204020203" pitchFamily="34" charset="0"/>
              </a:rPr>
              <a:t>CEO Cyberdyne Systems</a:t>
            </a:r>
          </a:p>
        </p:txBody>
      </p:sp>
      <p:sp>
        <p:nvSpPr>
          <p:cNvPr id="16" name="TextBox 15"/>
          <p:cNvSpPr txBox="1"/>
          <p:nvPr/>
        </p:nvSpPr>
        <p:spPr>
          <a:xfrm>
            <a:off x="5419689" y="3514982"/>
            <a:ext cx="1422185" cy="400110"/>
          </a:xfrm>
          <a:prstGeom prst="rect">
            <a:avLst/>
          </a:prstGeom>
          <a:noFill/>
        </p:spPr>
        <p:txBody>
          <a:bodyPr wrap="none" rtlCol="0">
            <a:spAutoFit/>
          </a:bodyPr>
          <a:lstStyle>
            <a:defPPr>
              <a:defRPr lang="en-US"/>
            </a:defPPr>
            <a:lvl1pPr>
              <a:defRPr sz="1200"/>
            </a:lvl1pPr>
          </a:lstStyle>
          <a:p>
            <a:pPr algn="ctr"/>
            <a:r>
              <a:rPr lang="en-US" sz="2000" dirty="0">
                <a:solidFill>
                  <a:schemeClr val="bg1"/>
                </a:solidFill>
                <a:latin typeface="Segoe UI Semilight" panose="020B0402040204020203" pitchFamily="34" charset="0"/>
                <a:cs typeface="Segoe UI Semilight" panose="020B0402040204020203" pitchFamily="34" charset="0"/>
              </a:rPr>
              <a:t>Acme Corp</a:t>
            </a:r>
          </a:p>
        </p:txBody>
      </p:sp>
      <p:sp>
        <p:nvSpPr>
          <p:cNvPr id="17" name="TextBox 16"/>
          <p:cNvSpPr txBox="1"/>
          <p:nvPr/>
        </p:nvSpPr>
        <p:spPr>
          <a:xfrm>
            <a:off x="8517740" y="3514982"/>
            <a:ext cx="2624116" cy="400110"/>
          </a:xfrm>
          <a:prstGeom prst="rect">
            <a:avLst/>
          </a:prstGeom>
          <a:noFill/>
        </p:spPr>
        <p:txBody>
          <a:bodyPr wrap="none" rtlCol="0">
            <a:spAutoFit/>
          </a:bodyPr>
          <a:lstStyle>
            <a:defPPr>
              <a:defRPr lang="en-US"/>
            </a:defPPr>
            <a:lvl1pPr>
              <a:defRPr sz="1200"/>
            </a:lvl1pPr>
          </a:lstStyle>
          <a:p>
            <a:pPr algn="ctr"/>
            <a:r>
              <a:rPr lang="en-US" sz="2000" dirty="0">
                <a:solidFill>
                  <a:schemeClr val="bg1"/>
                </a:solidFill>
                <a:latin typeface="Segoe UI Semilight" panose="020B0402040204020203" pitchFamily="34" charset="0"/>
                <a:cs typeface="Segoe UI Semilight" panose="020B0402040204020203" pitchFamily="34" charset="0"/>
              </a:rPr>
              <a:t>The New York Inquirer</a:t>
            </a:r>
          </a:p>
        </p:txBody>
      </p:sp>
      <p:sp>
        <p:nvSpPr>
          <p:cNvPr id="20" name="Rectangle 19"/>
          <p:cNvSpPr/>
          <p:nvPr/>
        </p:nvSpPr>
        <p:spPr>
          <a:xfrm>
            <a:off x="5017533" y="6193577"/>
            <a:ext cx="2156937" cy="461665"/>
          </a:xfrm>
          <a:prstGeom prst="rect">
            <a:avLst/>
          </a:prstGeom>
        </p:spPr>
        <p:txBody>
          <a:bodyPr wrap="none">
            <a:spAutoFit/>
          </a:bodyPr>
          <a:lstStyle/>
          <a:p>
            <a:pPr algn="ctr"/>
            <a:r>
              <a:rPr lang="en-US" sz="2400" b="1" i="1" dirty="0">
                <a:solidFill>
                  <a:schemeClr val="bg1"/>
                </a:solidFill>
                <a:latin typeface="Segoe UI Semilight" panose="020B0402040204020203" pitchFamily="34" charset="0"/>
                <a:cs typeface="Segoe UI Semilight" panose="020B0402040204020203" pitchFamily="34" charset="0"/>
              </a:rPr>
              <a:t>Today’s Visitors</a:t>
            </a:r>
            <a:endParaRPr lang="en-US" sz="2400" i="1" dirty="0">
              <a:solidFill>
                <a:schemeClr val="bg1"/>
              </a:solidFill>
              <a:latin typeface="Segoe UI Semilight" panose="020B0402040204020203" pitchFamily="34" charset="0"/>
              <a:cs typeface="Segoe UI Semilight" panose="020B0402040204020203" pitchFamily="34" charset="0"/>
            </a:endParaRPr>
          </a:p>
        </p:txBody>
      </p:sp>
      <p:sp>
        <p:nvSpPr>
          <p:cNvPr id="18" name="Rectangle 17"/>
          <p:cNvSpPr/>
          <p:nvPr/>
        </p:nvSpPr>
        <p:spPr>
          <a:xfrm>
            <a:off x="10862789" y="6362469"/>
            <a:ext cx="1329211" cy="461665"/>
          </a:xfrm>
          <a:prstGeom prst="rect">
            <a:avLst/>
          </a:prstGeom>
        </p:spPr>
        <p:txBody>
          <a:bodyPr wrap="none">
            <a:spAutoFit/>
          </a:bodyPr>
          <a:lstStyle/>
          <a:p>
            <a:pPr algn="ctr"/>
            <a:r>
              <a:rPr lang="en-US" sz="2400" dirty="0">
                <a:solidFill>
                  <a:schemeClr val="bg1"/>
                </a:solidFill>
                <a:latin typeface="Segoe UI Semilight" panose="020B0402040204020203" pitchFamily="34" charset="0"/>
                <a:cs typeface="Segoe UI Semilight" panose="020B0402040204020203" pitchFamily="34" charset="0"/>
              </a:rPr>
              <a:t>10:00AM</a:t>
            </a:r>
          </a:p>
        </p:txBody>
      </p:sp>
    </p:spTree>
    <p:extLst>
      <p:ext uri="{BB962C8B-B14F-4D97-AF65-F5344CB8AC3E}">
        <p14:creationId xmlns:p14="http://schemas.microsoft.com/office/powerpoint/2010/main" val="1128813256"/>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622300" y="1689100"/>
            <a:ext cx="3479800" cy="3479800"/>
          </a:xfrm>
          <a:prstGeom prst="ellipse">
            <a:avLst/>
          </a:prstGeom>
          <a:no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356100" y="1689100"/>
            <a:ext cx="3479800" cy="3479800"/>
          </a:xfrm>
          <a:prstGeom prst="ellipse">
            <a:avLst/>
          </a:prstGeom>
          <a:no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8089900" y="1689100"/>
            <a:ext cx="3479800" cy="3479800"/>
          </a:xfrm>
          <a:prstGeom prst="ellipse">
            <a:avLst/>
          </a:prstGeom>
          <a:no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293536" y="3031808"/>
            <a:ext cx="1604927" cy="461665"/>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2400" b="1" dirty="0">
                <a:solidFill>
                  <a:schemeClr val="accent2"/>
                </a:solidFill>
                <a:latin typeface="Segoe UI" panose="020B0502040204020203" pitchFamily="34" charset="0"/>
                <a:cs typeface="Segoe UI" panose="020B0502040204020203" pitchFamily="34" charset="0"/>
              </a:rPr>
              <a:t>Sarah Her</a:t>
            </a:r>
          </a:p>
        </p:txBody>
      </p:sp>
      <p:sp>
        <p:nvSpPr>
          <p:cNvPr id="12" name="TextBox 11"/>
          <p:cNvSpPr txBox="1"/>
          <p:nvPr/>
        </p:nvSpPr>
        <p:spPr>
          <a:xfrm>
            <a:off x="8894672" y="3031808"/>
            <a:ext cx="1870256" cy="461665"/>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2400" b="1" dirty="0">
                <a:solidFill>
                  <a:schemeClr val="accent2"/>
                </a:solidFill>
                <a:latin typeface="Segoe UI" panose="020B0502040204020203" pitchFamily="34" charset="0"/>
                <a:cs typeface="Segoe UI" panose="020B0502040204020203" pitchFamily="34" charset="0"/>
              </a:rPr>
              <a:t>Martin Sole</a:t>
            </a:r>
          </a:p>
        </p:txBody>
      </p:sp>
      <p:sp>
        <p:nvSpPr>
          <p:cNvPr id="14" name="TextBox 13"/>
          <p:cNvSpPr txBox="1"/>
          <p:nvPr/>
        </p:nvSpPr>
        <p:spPr>
          <a:xfrm>
            <a:off x="1294564" y="3031808"/>
            <a:ext cx="2146933" cy="461665"/>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2400" b="1" dirty="0">
                <a:solidFill>
                  <a:schemeClr val="accent2"/>
                </a:solidFill>
                <a:latin typeface="Segoe UI" panose="020B0502040204020203" pitchFamily="34" charset="0"/>
                <a:cs typeface="Segoe UI" panose="020B0502040204020203" pitchFamily="34" charset="0"/>
              </a:rPr>
              <a:t>Jacobs Simon</a:t>
            </a:r>
          </a:p>
        </p:txBody>
      </p:sp>
      <p:sp>
        <p:nvSpPr>
          <p:cNvPr id="15" name="TextBox 14"/>
          <p:cNvSpPr txBox="1"/>
          <p:nvPr/>
        </p:nvSpPr>
        <p:spPr>
          <a:xfrm>
            <a:off x="927381" y="3426082"/>
            <a:ext cx="2869633" cy="400110"/>
          </a:xfrm>
          <a:prstGeom prst="rect">
            <a:avLst/>
          </a:prstGeom>
          <a:noFill/>
        </p:spPr>
        <p:txBody>
          <a:bodyPr wrap="none" rtlCol="0">
            <a:spAutoFit/>
          </a:bodyPr>
          <a:lstStyle>
            <a:defPPr>
              <a:defRPr lang="en-US"/>
            </a:defPPr>
            <a:lvl1pPr>
              <a:defRPr sz="1200"/>
            </a:lvl1pPr>
          </a:lstStyle>
          <a:p>
            <a:pPr algn="ctr"/>
            <a:r>
              <a:rPr lang="en-US" sz="2000" dirty="0">
                <a:solidFill>
                  <a:schemeClr val="bg1">
                    <a:lumMod val="50000"/>
                  </a:schemeClr>
                </a:solidFill>
                <a:latin typeface="Segoe UI Semilight" panose="020B0402040204020203" pitchFamily="34" charset="0"/>
                <a:cs typeface="Segoe UI Semilight" panose="020B0402040204020203" pitchFamily="34" charset="0"/>
              </a:rPr>
              <a:t>CEO Cyberdyne Systems</a:t>
            </a:r>
          </a:p>
        </p:txBody>
      </p:sp>
      <p:sp>
        <p:nvSpPr>
          <p:cNvPr id="16" name="TextBox 15"/>
          <p:cNvSpPr txBox="1"/>
          <p:nvPr/>
        </p:nvSpPr>
        <p:spPr>
          <a:xfrm>
            <a:off x="5419687" y="3426082"/>
            <a:ext cx="1422185" cy="400110"/>
          </a:xfrm>
          <a:prstGeom prst="rect">
            <a:avLst/>
          </a:prstGeom>
          <a:noFill/>
        </p:spPr>
        <p:txBody>
          <a:bodyPr wrap="none" rtlCol="0">
            <a:spAutoFit/>
          </a:bodyPr>
          <a:lstStyle>
            <a:defPPr>
              <a:defRPr lang="en-US"/>
            </a:defPPr>
            <a:lvl1pPr>
              <a:defRPr sz="1200"/>
            </a:lvl1pPr>
          </a:lstStyle>
          <a:p>
            <a:pPr algn="ctr"/>
            <a:r>
              <a:rPr lang="en-US" sz="2000" dirty="0">
                <a:solidFill>
                  <a:schemeClr val="bg1">
                    <a:lumMod val="50000"/>
                  </a:schemeClr>
                </a:solidFill>
                <a:latin typeface="Segoe UI Semilight" panose="020B0402040204020203" pitchFamily="34" charset="0"/>
                <a:cs typeface="Segoe UI Semilight" panose="020B0402040204020203" pitchFamily="34" charset="0"/>
              </a:rPr>
              <a:t>Acme Corp</a:t>
            </a:r>
          </a:p>
        </p:txBody>
      </p:sp>
      <p:sp>
        <p:nvSpPr>
          <p:cNvPr id="17" name="TextBox 16"/>
          <p:cNvSpPr txBox="1"/>
          <p:nvPr/>
        </p:nvSpPr>
        <p:spPr>
          <a:xfrm>
            <a:off x="8517740" y="3426082"/>
            <a:ext cx="2624116" cy="400110"/>
          </a:xfrm>
          <a:prstGeom prst="rect">
            <a:avLst/>
          </a:prstGeom>
          <a:noFill/>
        </p:spPr>
        <p:txBody>
          <a:bodyPr wrap="none" rtlCol="0">
            <a:spAutoFit/>
          </a:bodyPr>
          <a:lstStyle>
            <a:defPPr>
              <a:defRPr lang="en-US"/>
            </a:defPPr>
            <a:lvl1pPr>
              <a:defRPr sz="1200"/>
            </a:lvl1pPr>
          </a:lstStyle>
          <a:p>
            <a:pPr algn="ctr"/>
            <a:r>
              <a:rPr lang="en-US" sz="2000" dirty="0">
                <a:solidFill>
                  <a:schemeClr val="bg1">
                    <a:lumMod val="50000"/>
                  </a:schemeClr>
                </a:solidFill>
                <a:latin typeface="Segoe UI Semilight" panose="020B0402040204020203" pitchFamily="34" charset="0"/>
                <a:cs typeface="Segoe UI Semilight" panose="020B0402040204020203" pitchFamily="34" charset="0"/>
              </a:rPr>
              <a:t>The New York Inquirer</a:t>
            </a:r>
          </a:p>
        </p:txBody>
      </p:sp>
      <p:sp>
        <p:nvSpPr>
          <p:cNvPr id="13" name="Rectangle 12"/>
          <p:cNvSpPr/>
          <p:nvPr/>
        </p:nvSpPr>
        <p:spPr>
          <a:xfrm>
            <a:off x="10862789" y="6362469"/>
            <a:ext cx="1329211" cy="461665"/>
          </a:xfrm>
          <a:prstGeom prst="rect">
            <a:avLst/>
          </a:prstGeom>
        </p:spPr>
        <p:txBody>
          <a:bodyPr wrap="none">
            <a:spAutoFit/>
          </a:bodyPr>
          <a:lstStyle/>
          <a:p>
            <a:pPr algn="ctr"/>
            <a:r>
              <a:rPr lang="en-US" sz="2400" dirty="0">
                <a:solidFill>
                  <a:schemeClr val="bg1">
                    <a:lumMod val="50000"/>
                  </a:schemeClr>
                </a:solidFill>
                <a:latin typeface="Segoe UI Semilight" panose="020B0402040204020203" pitchFamily="34" charset="0"/>
                <a:cs typeface="Segoe UI Semilight" panose="020B0402040204020203" pitchFamily="34" charset="0"/>
              </a:rPr>
              <a:t>10:00AM</a:t>
            </a:r>
          </a:p>
        </p:txBody>
      </p:sp>
    </p:spTree>
    <p:extLst>
      <p:ext uri="{BB962C8B-B14F-4D97-AF65-F5344CB8AC3E}">
        <p14:creationId xmlns:p14="http://schemas.microsoft.com/office/powerpoint/2010/main" val="161369845"/>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iamond 4"/>
          <p:cNvSpPr/>
          <p:nvPr/>
        </p:nvSpPr>
        <p:spPr>
          <a:xfrm>
            <a:off x="537579" y="1604379"/>
            <a:ext cx="3649242" cy="3649242"/>
          </a:xfrm>
          <a:prstGeom prst="diamond">
            <a:avLst/>
          </a:prstGeom>
          <a:no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iamond 5"/>
          <p:cNvSpPr/>
          <p:nvPr/>
        </p:nvSpPr>
        <p:spPr>
          <a:xfrm>
            <a:off x="4271379" y="1604379"/>
            <a:ext cx="3649242" cy="3649242"/>
          </a:xfrm>
          <a:prstGeom prst="diamond">
            <a:avLst/>
          </a:prstGeom>
          <a:no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iamond 6"/>
          <p:cNvSpPr/>
          <p:nvPr/>
        </p:nvSpPr>
        <p:spPr>
          <a:xfrm>
            <a:off x="8005179" y="1604379"/>
            <a:ext cx="3649242" cy="3649242"/>
          </a:xfrm>
          <a:prstGeom prst="diamond">
            <a:avLst/>
          </a:prstGeom>
          <a:no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293536" y="3113899"/>
            <a:ext cx="1604927" cy="461665"/>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2400" b="1" dirty="0">
                <a:latin typeface="Segoe UI" panose="020B0502040204020203" pitchFamily="34" charset="0"/>
                <a:cs typeface="Segoe UI" panose="020B0502040204020203" pitchFamily="34" charset="0"/>
              </a:rPr>
              <a:t>Sarah Her</a:t>
            </a:r>
          </a:p>
        </p:txBody>
      </p:sp>
      <p:sp>
        <p:nvSpPr>
          <p:cNvPr id="12" name="TextBox 11"/>
          <p:cNvSpPr txBox="1"/>
          <p:nvPr/>
        </p:nvSpPr>
        <p:spPr>
          <a:xfrm>
            <a:off x="8894672" y="3113899"/>
            <a:ext cx="1870256" cy="461665"/>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2400" b="1" dirty="0">
                <a:latin typeface="Segoe UI" panose="020B0502040204020203" pitchFamily="34" charset="0"/>
                <a:cs typeface="Segoe UI" panose="020B0502040204020203" pitchFamily="34" charset="0"/>
              </a:rPr>
              <a:t>Martin Sole</a:t>
            </a:r>
          </a:p>
        </p:txBody>
      </p:sp>
      <p:sp>
        <p:nvSpPr>
          <p:cNvPr id="14" name="TextBox 13"/>
          <p:cNvSpPr txBox="1"/>
          <p:nvPr/>
        </p:nvSpPr>
        <p:spPr>
          <a:xfrm>
            <a:off x="1294564" y="3113899"/>
            <a:ext cx="2146933" cy="461665"/>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2400" b="1" dirty="0">
                <a:latin typeface="Segoe UI" panose="020B0502040204020203" pitchFamily="34" charset="0"/>
                <a:cs typeface="Segoe UI" panose="020B0502040204020203" pitchFamily="34" charset="0"/>
              </a:rPr>
              <a:t>Jacobs Simon</a:t>
            </a:r>
          </a:p>
        </p:txBody>
      </p:sp>
      <p:sp>
        <p:nvSpPr>
          <p:cNvPr id="15" name="TextBox 14"/>
          <p:cNvSpPr txBox="1"/>
          <p:nvPr/>
        </p:nvSpPr>
        <p:spPr>
          <a:xfrm>
            <a:off x="927381" y="3489582"/>
            <a:ext cx="2869633" cy="400110"/>
          </a:xfrm>
          <a:prstGeom prst="rect">
            <a:avLst/>
          </a:prstGeom>
          <a:noFill/>
        </p:spPr>
        <p:txBody>
          <a:bodyPr wrap="none" rtlCol="0">
            <a:spAutoFit/>
          </a:bodyPr>
          <a:lstStyle>
            <a:defPPr>
              <a:defRPr lang="en-US"/>
            </a:defPPr>
            <a:lvl1pPr>
              <a:defRPr sz="1200"/>
            </a:lvl1pPr>
          </a:lstStyle>
          <a:p>
            <a:pPr algn="ctr"/>
            <a:r>
              <a:rPr lang="en-US" sz="2000" dirty="0">
                <a:solidFill>
                  <a:schemeClr val="bg1"/>
                </a:solidFill>
                <a:latin typeface="Segoe UI Semilight" panose="020B0402040204020203" pitchFamily="34" charset="0"/>
                <a:cs typeface="Segoe UI Semilight" panose="020B0402040204020203" pitchFamily="34" charset="0"/>
              </a:rPr>
              <a:t>CEO Cyberdyne Systems</a:t>
            </a:r>
          </a:p>
        </p:txBody>
      </p:sp>
      <p:sp>
        <p:nvSpPr>
          <p:cNvPr id="16" name="TextBox 15"/>
          <p:cNvSpPr txBox="1"/>
          <p:nvPr/>
        </p:nvSpPr>
        <p:spPr>
          <a:xfrm>
            <a:off x="5419689" y="3489582"/>
            <a:ext cx="1422185" cy="400110"/>
          </a:xfrm>
          <a:prstGeom prst="rect">
            <a:avLst/>
          </a:prstGeom>
          <a:noFill/>
        </p:spPr>
        <p:txBody>
          <a:bodyPr wrap="none" rtlCol="0">
            <a:spAutoFit/>
          </a:bodyPr>
          <a:lstStyle>
            <a:defPPr>
              <a:defRPr lang="en-US"/>
            </a:defPPr>
            <a:lvl1pPr>
              <a:defRPr sz="1200"/>
            </a:lvl1pPr>
          </a:lstStyle>
          <a:p>
            <a:pPr algn="ctr"/>
            <a:r>
              <a:rPr lang="en-US" sz="2000" dirty="0">
                <a:solidFill>
                  <a:schemeClr val="bg1"/>
                </a:solidFill>
                <a:latin typeface="Segoe UI Semilight" panose="020B0402040204020203" pitchFamily="34" charset="0"/>
                <a:cs typeface="Segoe UI Semilight" panose="020B0402040204020203" pitchFamily="34" charset="0"/>
              </a:rPr>
              <a:t>Acme Corp</a:t>
            </a:r>
          </a:p>
        </p:txBody>
      </p:sp>
      <p:sp>
        <p:nvSpPr>
          <p:cNvPr id="17" name="TextBox 16"/>
          <p:cNvSpPr txBox="1"/>
          <p:nvPr/>
        </p:nvSpPr>
        <p:spPr>
          <a:xfrm>
            <a:off x="8517740" y="3489582"/>
            <a:ext cx="2624116" cy="400110"/>
          </a:xfrm>
          <a:prstGeom prst="rect">
            <a:avLst/>
          </a:prstGeom>
          <a:noFill/>
        </p:spPr>
        <p:txBody>
          <a:bodyPr wrap="none" rtlCol="0">
            <a:spAutoFit/>
          </a:bodyPr>
          <a:lstStyle>
            <a:defPPr>
              <a:defRPr lang="en-US"/>
            </a:defPPr>
            <a:lvl1pPr>
              <a:defRPr sz="1200"/>
            </a:lvl1pPr>
          </a:lstStyle>
          <a:p>
            <a:pPr algn="ctr"/>
            <a:r>
              <a:rPr lang="en-US" sz="2000" dirty="0">
                <a:solidFill>
                  <a:schemeClr val="bg1"/>
                </a:solidFill>
                <a:latin typeface="Segoe UI Semilight" panose="020B0402040204020203" pitchFamily="34" charset="0"/>
                <a:cs typeface="Segoe UI Semilight" panose="020B0402040204020203" pitchFamily="34" charset="0"/>
              </a:rPr>
              <a:t>The New York Inquirer</a:t>
            </a:r>
          </a:p>
        </p:txBody>
      </p:sp>
      <p:pic>
        <p:nvPicPr>
          <p:cNvPr id="13" name="Picture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11300" y="-68610"/>
            <a:ext cx="1122738" cy="1122738"/>
          </a:xfrm>
          <a:prstGeom prst="rect">
            <a:avLst/>
          </a:prstGeom>
        </p:spPr>
      </p:pic>
      <p:sp>
        <p:nvSpPr>
          <p:cNvPr id="18" name="Rectangle 17"/>
          <p:cNvSpPr/>
          <p:nvPr/>
        </p:nvSpPr>
        <p:spPr>
          <a:xfrm>
            <a:off x="5785383" y="817606"/>
            <a:ext cx="774571" cy="584775"/>
          </a:xfrm>
          <a:prstGeom prst="rect">
            <a:avLst/>
          </a:prstGeom>
        </p:spPr>
        <p:txBody>
          <a:bodyPr wrap="none">
            <a:spAutoFit/>
          </a:bodyPr>
          <a:lstStyle/>
          <a:p>
            <a:pPr algn="ctr"/>
            <a:r>
              <a:rPr lang="en-US" sz="3200" dirty="0">
                <a:solidFill>
                  <a:schemeClr val="bg1"/>
                </a:solidFill>
                <a:latin typeface="Segoe UI Semilight" panose="020B0402040204020203" pitchFamily="34" charset="0"/>
                <a:cs typeface="Segoe UI Semilight" panose="020B0402040204020203" pitchFamily="34" charset="0"/>
              </a:rPr>
              <a:t>30°</a:t>
            </a:r>
          </a:p>
        </p:txBody>
      </p:sp>
      <p:sp>
        <p:nvSpPr>
          <p:cNvPr id="19" name="Rectangle 18"/>
          <p:cNvSpPr/>
          <p:nvPr/>
        </p:nvSpPr>
        <p:spPr>
          <a:xfrm>
            <a:off x="10862789" y="6362469"/>
            <a:ext cx="1329211" cy="461665"/>
          </a:xfrm>
          <a:prstGeom prst="rect">
            <a:avLst/>
          </a:prstGeom>
        </p:spPr>
        <p:txBody>
          <a:bodyPr wrap="none">
            <a:spAutoFit/>
          </a:bodyPr>
          <a:lstStyle/>
          <a:p>
            <a:pPr algn="ctr"/>
            <a:r>
              <a:rPr lang="en-US" sz="2400" dirty="0">
                <a:solidFill>
                  <a:schemeClr val="bg1"/>
                </a:solidFill>
                <a:latin typeface="Segoe UI Semilight" panose="020B0402040204020203" pitchFamily="34" charset="0"/>
                <a:cs typeface="Segoe UI Semilight" panose="020B0402040204020203" pitchFamily="34" charset="0"/>
              </a:rPr>
              <a:t>10:00AM</a:t>
            </a:r>
          </a:p>
        </p:txBody>
      </p:sp>
    </p:spTree>
    <p:extLst>
      <p:ext uri="{BB962C8B-B14F-4D97-AF65-F5344CB8AC3E}">
        <p14:creationId xmlns:p14="http://schemas.microsoft.com/office/powerpoint/2010/main" val="898709520"/>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27806" y="2382696"/>
            <a:ext cx="4336392" cy="523152"/>
          </a:xfrm>
          <a:prstGeom prst="rect">
            <a:avLst/>
          </a:prstGeom>
        </p:spPr>
        <p:txBody>
          <a:bodyPr wrap="none">
            <a:spAutoFit/>
          </a:bodyPr>
          <a:lstStyle/>
          <a:p>
            <a:pPr algn="ctr" defTabSz="914309"/>
            <a:r>
              <a:rPr lang="en-US" sz="2800" b="1" spc="300" dirty="0">
                <a:solidFill>
                  <a:srgbClr val="F26247"/>
                </a:solidFill>
                <a:latin typeface="Segoe UI" panose="020B0502040204020203" pitchFamily="34" charset="0"/>
                <a:cs typeface="Segoe UI" panose="020B0502040204020203" pitchFamily="34" charset="0"/>
              </a:rPr>
              <a:t>COPYRIGHT NOTICE:</a:t>
            </a:r>
          </a:p>
        </p:txBody>
      </p:sp>
      <p:sp>
        <p:nvSpPr>
          <p:cNvPr id="5" name="Rectangle 4"/>
          <p:cNvSpPr/>
          <p:nvPr/>
        </p:nvSpPr>
        <p:spPr>
          <a:xfrm>
            <a:off x="2438876" y="2905848"/>
            <a:ext cx="7314248" cy="1569456"/>
          </a:xfrm>
          <a:prstGeom prst="rect">
            <a:avLst/>
          </a:prstGeom>
        </p:spPr>
        <p:txBody>
          <a:bodyPr wrap="square">
            <a:spAutoFit/>
          </a:bodyPr>
          <a:lstStyle/>
          <a:p>
            <a:pPr algn="ctr" defTabSz="914309"/>
            <a:r>
              <a:rPr lang="en-US" sz="2400" dirty="0">
                <a:solidFill>
                  <a:prstClr val="black"/>
                </a:solidFill>
                <a:latin typeface="Segoe UI Semilight" panose="020B0402040204020203" pitchFamily="34" charset="0"/>
                <a:cs typeface="Segoe UI Semilight" panose="020B0402040204020203" pitchFamily="34" charset="0"/>
              </a:rPr>
              <a:t>You are allowed to use these templates in your own organization and modify them as you like. You cannot sell or give them to others. Instead, direct them to PresentationPoint.com to download their own copy.</a:t>
            </a:r>
          </a:p>
        </p:txBody>
      </p:sp>
    </p:spTree>
    <p:extLst>
      <p:ext uri="{BB962C8B-B14F-4D97-AF65-F5344CB8AC3E}">
        <p14:creationId xmlns:p14="http://schemas.microsoft.com/office/powerpoint/2010/main" val="3465630065"/>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Off-page Connector 19"/>
          <p:cNvSpPr/>
          <p:nvPr/>
        </p:nvSpPr>
        <p:spPr>
          <a:xfrm>
            <a:off x="622300" y="2444028"/>
            <a:ext cx="3479800" cy="2522466"/>
          </a:xfrm>
          <a:prstGeom prst="flowChartOffpageConnector">
            <a:avLst/>
          </a:prstGeom>
          <a:solidFill>
            <a:srgbClr val="F40D43"/>
          </a:solidFill>
          <a:ln w="38100">
            <a:solidFill>
              <a:srgbClr val="F40D4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Off-page Connector 20"/>
          <p:cNvSpPr/>
          <p:nvPr/>
        </p:nvSpPr>
        <p:spPr>
          <a:xfrm>
            <a:off x="4356100" y="2444028"/>
            <a:ext cx="3479800" cy="2522466"/>
          </a:xfrm>
          <a:prstGeom prst="flowChartOffpageConnector">
            <a:avLst/>
          </a:prstGeom>
          <a:solidFill>
            <a:srgbClr val="F40D43"/>
          </a:solidFill>
          <a:ln w="38100">
            <a:solidFill>
              <a:srgbClr val="F40D4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Off-page Connector 21"/>
          <p:cNvSpPr/>
          <p:nvPr/>
        </p:nvSpPr>
        <p:spPr>
          <a:xfrm>
            <a:off x="8089900" y="2444028"/>
            <a:ext cx="3479800" cy="2522466"/>
          </a:xfrm>
          <a:prstGeom prst="flowChartOffpageConnector">
            <a:avLst/>
          </a:prstGeom>
          <a:solidFill>
            <a:srgbClr val="F40D43"/>
          </a:solidFill>
          <a:ln w="38100">
            <a:solidFill>
              <a:srgbClr val="F40D4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Off-page Connector 4"/>
          <p:cNvSpPr/>
          <p:nvPr/>
        </p:nvSpPr>
        <p:spPr>
          <a:xfrm>
            <a:off x="622300" y="2266449"/>
            <a:ext cx="3479800" cy="2522466"/>
          </a:xfrm>
          <a:prstGeom prst="flowChartOffpageConnector">
            <a:avLst/>
          </a:prstGeom>
          <a:solidFill>
            <a:schemeClr val="bg1"/>
          </a:solid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294564" y="3017230"/>
            <a:ext cx="2146933" cy="461665"/>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2400" b="1" dirty="0">
                <a:solidFill>
                  <a:schemeClr val="bg1">
                    <a:lumMod val="50000"/>
                  </a:schemeClr>
                </a:solidFill>
                <a:latin typeface="Segoe UI" panose="020B0502040204020203" pitchFamily="34" charset="0"/>
                <a:cs typeface="Segoe UI" panose="020B0502040204020203" pitchFamily="34" charset="0"/>
              </a:rPr>
              <a:t>Jacobs Simon</a:t>
            </a:r>
          </a:p>
        </p:txBody>
      </p:sp>
      <p:sp>
        <p:nvSpPr>
          <p:cNvPr id="15" name="TextBox 14"/>
          <p:cNvSpPr txBox="1"/>
          <p:nvPr/>
        </p:nvSpPr>
        <p:spPr>
          <a:xfrm>
            <a:off x="927381" y="3425642"/>
            <a:ext cx="2869633" cy="400110"/>
          </a:xfrm>
          <a:prstGeom prst="rect">
            <a:avLst/>
          </a:prstGeom>
          <a:noFill/>
        </p:spPr>
        <p:txBody>
          <a:bodyPr wrap="none" rtlCol="0">
            <a:spAutoFit/>
          </a:bodyPr>
          <a:lstStyle>
            <a:defPPr>
              <a:defRPr lang="en-US"/>
            </a:defPPr>
            <a:lvl1pPr>
              <a:defRPr sz="1200"/>
            </a:lvl1pPr>
          </a:lstStyle>
          <a:p>
            <a:pPr algn="ctr"/>
            <a:r>
              <a:rPr lang="en-US" sz="2000" dirty="0">
                <a:solidFill>
                  <a:schemeClr val="bg1">
                    <a:lumMod val="50000"/>
                  </a:schemeClr>
                </a:solidFill>
                <a:latin typeface="Segoe UI Semilight" panose="020B0402040204020203" pitchFamily="34" charset="0"/>
                <a:cs typeface="Segoe UI Semilight" panose="020B0402040204020203" pitchFamily="34" charset="0"/>
              </a:rPr>
              <a:t>CEO Cyberdyne Systems</a:t>
            </a:r>
          </a:p>
        </p:txBody>
      </p:sp>
      <p:sp>
        <p:nvSpPr>
          <p:cNvPr id="6" name="Flowchart: Off-page Connector 5"/>
          <p:cNvSpPr/>
          <p:nvPr/>
        </p:nvSpPr>
        <p:spPr>
          <a:xfrm>
            <a:off x="4356100" y="2266449"/>
            <a:ext cx="3479800" cy="2522466"/>
          </a:xfrm>
          <a:prstGeom prst="flowChartOffpageConnector">
            <a:avLst/>
          </a:prstGeom>
          <a:solidFill>
            <a:schemeClr val="bg1"/>
          </a:solid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293536" y="3017230"/>
            <a:ext cx="1604927" cy="461665"/>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2400" b="1" dirty="0">
                <a:solidFill>
                  <a:schemeClr val="bg1">
                    <a:lumMod val="50000"/>
                  </a:schemeClr>
                </a:solidFill>
                <a:latin typeface="Segoe UI" panose="020B0502040204020203" pitchFamily="34" charset="0"/>
                <a:cs typeface="Segoe UI" panose="020B0502040204020203" pitchFamily="34" charset="0"/>
              </a:rPr>
              <a:t>Sarah Her</a:t>
            </a:r>
          </a:p>
        </p:txBody>
      </p:sp>
      <p:sp>
        <p:nvSpPr>
          <p:cNvPr id="16" name="TextBox 15"/>
          <p:cNvSpPr txBox="1"/>
          <p:nvPr/>
        </p:nvSpPr>
        <p:spPr>
          <a:xfrm>
            <a:off x="5419689" y="3425642"/>
            <a:ext cx="1422185" cy="400110"/>
          </a:xfrm>
          <a:prstGeom prst="rect">
            <a:avLst/>
          </a:prstGeom>
          <a:noFill/>
        </p:spPr>
        <p:txBody>
          <a:bodyPr wrap="none" rtlCol="0">
            <a:spAutoFit/>
          </a:bodyPr>
          <a:lstStyle>
            <a:defPPr>
              <a:defRPr lang="en-US"/>
            </a:defPPr>
            <a:lvl1pPr>
              <a:defRPr sz="1200"/>
            </a:lvl1pPr>
          </a:lstStyle>
          <a:p>
            <a:pPr algn="ctr"/>
            <a:r>
              <a:rPr lang="en-US" sz="2000" dirty="0">
                <a:solidFill>
                  <a:schemeClr val="bg1">
                    <a:lumMod val="50000"/>
                  </a:schemeClr>
                </a:solidFill>
                <a:latin typeface="Segoe UI Semilight" panose="020B0402040204020203" pitchFamily="34" charset="0"/>
                <a:cs typeface="Segoe UI Semilight" panose="020B0402040204020203" pitchFamily="34" charset="0"/>
              </a:rPr>
              <a:t>Acme Corp</a:t>
            </a:r>
          </a:p>
        </p:txBody>
      </p:sp>
      <p:sp>
        <p:nvSpPr>
          <p:cNvPr id="7" name="Flowchart: Off-page Connector 6"/>
          <p:cNvSpPr/>
          <p:nvPr/>
        </p:nvSpPr>
        <p:spPr>
          <a:xfrm>
            <a:off x="8089900" y="2266449"/>
            <a:ext cx="3479800" cy="2522466"/>
          </a:xfrm>
          <a:prstGeom prst="flowChartOffpageConnector">
            <a:avLst/>
          </a:prstGeom>
          <a:solidFill>
            <a:schemeClr val="bg1"/>
          </a:solid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8894672" y="3017230"/>
            <a:ext cx="1870256" cy="461665"/>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2400" b="1" dirty="0">
                <a:solidFill>
                  <a:schemeClr val="bg1">
                    <a:lumMod val="50000"/>
                  </a:schemeClr>
                </a:solidFill>
                <a:latin typeface="Segoe UI" panose="020B0502040204020203" pitchFamily="34" charset="0"/>
                <a:cs typeface="Segoe UI" panose="020B0502040204020203" pitchFamily="34" charset="0"/>
              </a:rPr>
              <a:t>Martin Sole</a:t>
            </a:r>
          </a:p>
        </p:txBody>
      </p:sp>
      <p:sp>
        <p:nvSpPr>
          <p:cNvPr id="17" name="TextBox 16"/>
          <p:cNvSpPr txBox="1"/>
          <p:nvPr/>
        </p:nvSpPr>
        <p:spPr>
          <a:xfrm>
            <a:off x="8517740" y="3425642"/>
            <a:ext cx="2624116" cy="400110"/>
          </a:xfrm>
          <a:prstGeom prst="rect">
            <a:avLst/>
          </a:prstGeom>
          <a:noFill/>
        </p:spPr>
        <p:txBody>
          <a:bodyPr wrap="none" rtlCol="0">
            <a:spAutoFit/>
          </a:bodyPr>
          <a:lstStyle>
            <a:defPPr>
              <a:defRPr lang="en-US"/>
            </a:defPPr>
            <a:lvl1pPr>
              <a:defRPr sz="1200"/>
            </a:lvl1pPr>
          </a:lstStyle>
          <a:p>
            <a:pPr algn="ctr"/>
            <a:r>
              <a:rPr lang="en-US" sz="2000" dirty="0">
                <a:solidFill>
                  <a:schemeClr val="bg1">
                    <a:lumMod val="50000"/>
                  </a:schemeClr>
                </a:solidFill>
                <a:latin typeface="Segoe UI Semilight" panose="020B0402040204020203" pitchFamily="34" charset="0"/>
                <a:cs typeface="Segoe UI Semilight" panose="020B0402040204020203" pitchFamily="34" charset="0"/>
              </a:rPr>
              <a:t>The New York Inquirer</a:t>
            </a:r>
          </a:p>
        </p:txBody>
      </p:sp>
      <p:cxnSp>
        <p:nvCxnSpPr>
          <p:cNvPr id="11" name="Straight Connector 10"/>
          <p:cNvCxnSpPr/>
          <p:nvPr/>
        </p:nvCxnSpPr>
        <p:spPr>
          <a:xfrm flipH="1">
            <a:off x="0" y="2266449"/>
            <a:ext cx="12192000" cy="0"/>
          </a:xfrm>
          <a:prstGeom prst="line">
            <a:avLst/>
          </a:prstGeom>
          <a:solidFill>
            <a:schemeClr val="bg1"/>
          </a:solid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cxnSp>
      <p:sp>
        <p:nvSpPr>
          <p:cNvPr id="19" name="Rectangle 18"/>
          <p:cNvSpPr/>
          <p:nvPr/>
        </p:nvSpPr>
        <p:spPr>
          <a:xfrm>
            <a:off x="5017524" y="6193577"/>
            <a:ext cx="2156937" cy="461665"/>
          </a:xfrm>
          <a:prstGeom prst="rect">
            <a:avLst/>
          </a:prstGeom>
        </p:spPr>
        <p:txBody>
          <a:bodyPr wrap="none">
            <a:spAutoFit/>
          </a:bodyPr>
          <a:lstStyle/>
          <a:p>
            <a:pPr algn="ctr"/>
            <a:r>
              <a:rPr lang="en-US" sz="2400" b="1" i="1" dirty="0">
                <a:solidFill>
                  <a:srgbClr val="F40D43"/>
                </a:solidFill>
                <a:latin typeface="Segoe UI Semilight" panose="020B0402040204020203" pitchFamily="34" charset="0"/>
                <a:cs typeface="Segoe UI Semilight" panose="020B0402040204020203" pitchFamily="34" charset="0"/>
              </a:rPr>
              <a:t>Today’s Visitors</a:t>
            </a:r>
            <a:endParaRPr lang="en-US" sz="2400" i="1" dirty="0">
              <a:solidFill>
                <a:srgbClr val="F40D43"/>
              </a:solidFill>
              <a:latin typeface="Segoe UI Semilight" panose="020B0402040204020203" pitchFamily="34" charset="0"/>
              <a:cs typeface="Segoe UI Semilight" panose="020B0402040204020203" pitchFamily="34" charset="0"/>
            </a:endParaRPr>
          </a:p>
        </p:txBody>
      </p:sp>
      <p:sp>
        <p:nvSpPr>
          <p:cNvPr id="23" name="Rectangle 22"/>
          <p:cNvSpPr/>
          <p:nvPr/>
        </p:nvSpPr>
        <p:spPr>
          <a:xfrm>
            <a:off x="10862789" y="6362469"/>
            <a:ext cx="1329211" cy="461665"/>
          </a:xfrm>
          <a:prstGeom prst="rect">
            <a:avLst/>
          </a:prstGeom>
        </p:spPr>
        <p:txBody>
          <a:bodyPr wrap="none">
            <a:spAutoFit/>
          </a:bodyPr>
          <a:lstStyle/>
          <a:p>
            <a:pPr algn="ctr"/>
            <a:r>
              <a:rPr lang="en-US" sz="2400" dirty="0">
                <a:solidFill>
                  <a:schemeClr val="bg1">
                    <a:lumMod val="50000"/>
                  </a:schemeClr>
                </a:solidFill>
                <a:latin typeface="Segoe UI Semilight" panose="020B0402040204020203" pitchFamily="34" charset="0"/>
                <a:cs typeface="Segoe UI Semilight" panose="020B0402040204020203" pitchFamily="34" charset="0"/>
              </a:rPr>
              <a:t>10:00AM</a:t>
            </a:r>
          </a:p>
        </p:txBody>
      </p:sp>
    </p:spTree>
    <p:extLst>
      <p:ext uri="{BB962C8B-B14F-4D97-AF65-F5344CB8AC3E}">
        <p14:creationId xmlns:p14="http://schemas.microsoft.com/office/powerpoint/2010/main" val="648280526"/>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Teardrop 4"/>
          <p:cNvSpPr/>
          <p:nvPr/>
        </p:nvSpPr>
        <p:spPr>
          <a:xfrm>
            <a:off x="622300" y="1689100"/>
            <a:ext cx="3479800" cy="3479800"/>
          </a:xfrm>
          <a:prstGeom prst="teardrop">
            <a:avLst/>
          </a:prstGeom>
          <a:noFill/>
          <a:ln w="222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ardrop 5"/>
          <p:cNvSpPr/>
          <p:nvPr/>
        </p:nvSpPr>
        <p:spPr>
          <a:xfrm>
            <a:off x="4356100" y="1689100"/>
            <a:ext cx="3479800" cy="3479800"/>
          </a:xfrm>
          <a:prstGeom prst="teardrop">
            <a:avLst/>
          </a:prstGeom>
          <a:noFill/>
          <a:ln w="222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ardrop 6"/>
          <p:cNvSpPr/>
          <p:nvPr/>
        </p:nvSpPr>
        <p:spPr>
          <a:xfrm>
            <a:off x="8089900" y="1689100"/>
            <a:ext cx="3479800" cy="3479800"/>
          </a:xfrm>
          <a:prstGeom prst="teardrop">
            <a:avLst/>
          </a:prstGeom>
          <a:noFill/>
          <a:ln w="222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293536" y="2999599"/>
            <a:ext cx="1604927" cy="461665"/>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2400" b="1" dirty="0">
                <a:latin typeface="Segoe UI" panose="020B0502040204020203" pitchFamily="34" charset="0"/>
                <a:cs typeface="Segoe UI" panose="020B0502040204020203" pitchFamily="34" charset="0"/>
              </a:rPr>
              <a:t>Sarah Her</a:t>
            </a:r>
          </a:p>
        </p:txBody>
      </p:sp>
      <p:sp>
        <p:nvSpPr>
          <p:cNvPr id="12" name="TextBox 11"/>
          <p:cNvSpPr txBox="1"/>
          <p:nvPr/>
        </p:nvSpPr>
        <p:spPr>
          <a:xfrm>
            <a:off x="8894672" y="2999599"/>
            <a:ext cx="1870256" cy="461665"/>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2400" b="1" dirty="0">
                <a:latin typeface="Segoe UI" panose="020B0502040204020203" pitchFamily="34" charset="0"/>
                <a:cs typeface="Segoe UI" panose="020B0502040204020203" pitchFamily="34" charset="0"/>
              </a:rPr>
              <a:t>Martin Sole</a:t>
            </a:r>
          </a:p>
        </p:txBody>
      </p:sp>
      <p:sp>
        <p:nvSpPr>
          <p:cNvPr id="14" name="TextBox 13"/>
          <p:cNvSpPr txBox="1"/>
          <p:nvPr/>
        </p:nvSpPr>
        <p:spPr>
          <a:xfrm>
            <a:off x="1294564" y="2999599"/>
            <a:ext cx="2146933" cy="461665"/>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2400" b="1" dirty="0">
                <a:latin typeface="Segoe UI" panose="020B0502040204020203" pitchFamily="34" charset="0"/>
                <a:cs typeface="Segoe UI" panose="020B0502040204020203" pitchFamily="34" charset="0"/>
              </a:rPr>
              <a:t>Jacobs Simon</a:t>
            </a:r>
          </a:p>
        </p:txBody>
      </p:sp>
      <p:sp>
        <p:nvSpPr>
          <p:cNvPr id="15" name="TextBox 14"/>
          <p:cNvSpPr txBox="1"/>
          <p:nvPr/>
        </p:nvSpPr>
        <p:spPr>
          <a:xfrm>
            <a:off x="927384" y="3400682"/>
            <a:ext cx="2869633" cy="400110"/>
          </a:xfrm>
          <a:prstGeom prst="rect">
            <a:avLst/>
          </a:prstGeom>
          <a:noFill/>
        </p:spPr>
        <p:txBody>
          <a:bodyPr wrap="none" rtlCol="0">
            <a:spAutoFit/>
          </a:bodyPr>
          <a:lstStyle>
            <a:defPPr>
              <a:defRPr lang="en-US"/>
            </a:defPPr>
            <a:lvl1pPr>
              <a:defRPr sz="1200"/>
            </a:lvl1pPr>
          </a:lstStyle>
          <a:p>
            <a:pPr algn="ctr"/>
            <a:r>
              <a:rPr lang="en-US" sz="2000" dirty="0">
                <a:solidFill>
                  <a:schemeClr val="bg1"/>
                </a:solidFill>
                <a:latin typeface="Segoe UI Semilight" panose="020B0402040204020203" pitchFamily="34" charset="0"/>
                <a:cs typeface="Segoe UI Semilight" panose="020B0402040204020203" pitchFamily="34" charset="0"/>
              </a:rPr>
              <a:t>CEO Cyberdyne Systems</a:t>
            </a:r>
          </a:p>
        </p:txBody>
      </p:sp>
      <p:sp>
        <p:nvSpPr>
          <p:cNvPr id="16" name="TextBox 15"/>
          <p:cNvSpPr txBox="1"/>
          <p:nvPr/>
        </p:nvSpPr>
        <p:spPr>
          <a:xfrm>
            <a:off x="5419689" y="3400682"/>
            <a:ext cx="1422185" cy="400110"/>
          </a:xfrm>
          <a:prstGeom prst="rect">
            <a:avLst/>
          </a:prstGeom>
          <a:noFill/>
        </p:spPr>
        <p:txBody>
          <a:bodyPr wrap="none" rtlCol="0">
            <a:spAutoFit/>
          </a:bodyPr>
          <a:lstStyle>
            <a:defPPr>
              <a:defRPr lang="en-US"/>
            </a:defPPr>
            <a:lvl1pPr>
              <a:defRPr sz="1200"/>
            </a:lvl1pPr>
          </a:lstStyle>
          <a:p>
            <a:pPr algn="ctr"/>
            <a:r>
              <a:rPr lang="en-US" sz="2000" dirty="0">
                <a:solidFill>
                  <a:schemeClr val="bg1"/>
                </a:solidFill>
                <a:latin typeface="Segoe UI Semilight" panose="020B0402040204020203" pitchFamily="34" charset="0"/>
                <a:cs typeface="Segoe UI Semilight" panose="020B0402040204020203" pitchFamily="34" charset="0"/>
              </a:rPr>
              <a:t>Acme Corp</a:t>
            </a:r>
          </a:p>
        </p:txBody>
      </p:sp>
      <p:sp>
        <p:nvSpPr>
          <p:cNvPr id="17" name="TextBox 16"/>
          <p:cNvSpPr txBox="1"/>
          <p:nvPr/>
        </p:nvSpPr>
        <p:spPr>
          <a:xfrm>
            <a:off x="8517740" y="3400682"/>
            <a:ext cx="2624116" cy="400110"/>
          </a:xfrm>
          <a:prstGeom prst="rect">
            <a:avLst/>
          </a:prstGeom>
          <a:noFill/>
        </p:spPr>
        <p:txBody>
          <a:bodyPr wrap="none" rtlCol="0">
            <a:spAutoFit/>
          </a:bodyPr>
          <a:lstStyle>
            <a:defPPr>
              <a:defRPr lang="en-US"/>
            </a:defPPr>
            <a:lvl1pPr>
              <a:defRPr sz="1200"/>
            </a:lvl1pPr>
          </a:lstStyle>
          <a:p>
            <a:pPr algn="ctr"/>
            <a:r>
              <a:rPr lang="en-US" sz="2000" dirty="0">
                <a:solidFill>
                  <a:schemeClr val="bg1"/>
                </a:solidFill>
                <a:latin typeface="Segoe UI Semilight" panose="020B0402040204020203" pitchFamily="34" charset="0"/>
                <a:cs typeface="Segoe UI Semilight" panose="020B0402040204020203" pitchFamily="34" charset="0"/>
              </a:rPr>
              <a:t>The New York Inquirer</a:t>
            </a:r>
          </a:p>
        </p:txBody>
      </p:sp>
      <p:pic>
        <p:nvPicPr>
          <p:cNvPr id="21" name="Picture 2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11300" y="-68610"/>
            <a:ext cx="1122738" cy="1122738"/>
          </a:xfrm>
          <a:prstGeom prst="rect">
            <a:avLst/>
          </a:prstGeom>
        </p:spPr>
      </p:pic>
      <p:sp>
        <p:nvSpPr>
          <p:cNvPr id="22" name="Rectangle 21"/>
          <p:cNvSpPr/>
          <p:nvPr/>
        </p:nvSpPr>
        <p:spPr>
          <a:xfrm>
            <a:off x="5785383" y="817606"/>
            <a:ext cx="774571" cy="584775"/>
          </a:xfrm>
          <a:prstGeom prst="rect">
            <a:avLst/>
          </a:prstGeom>
        </p:spPr>
        <p:txBody>
          <a:bodyPr wrap="none">
            <a:spAutoFit/>
          </a:bodyPr>
          <a:lstStyle/>
          <a:p>
            <a:pPr algn="ctr"/>
            <a:r>
              <a:rPr lang="en-US" sz="3200" dirty="0">
                <a:solidFill>
                  <a:schemeClr val="bg1"/>
                </a:solidFill>
                <a:latin typeface="Segoe UI Semilight" panose="020B0402040204020203" pitchFamily="34" charset="0"/>
                <a:cs typeface="Segoe UI Semilight" panose="020B0402040204020203" pitchFamily="34" charset="0"/>
              </a:rPr>
              <a:t>30°</a:t>
            </a:r>
          </a:p>
        </p:txBody>
      </p:sp>
      <p:sp>
        <p:nvSpPr>
          <p:cNvPr id="18" name="Rectangle 17"/>
          <p:cNvSpPr/>
          <p:nvPr/>
        </p:nvSpPr>
        <p:spPr>
          <a:xfrm>
            <a:off x="10862789" y="6362469"/>
            <a:ext cx="1329211" cy="461665"/>
          </a:xfrm>
          <a:prstGeom prst="rect">
            <a:avLst/>
          </a:prstGeom>
        </p:spPr>
        <p:txBody>
          <a:bodyPr wrap="none">
            <a:spAutoFit/>
          </a:bodyPr>
          <a:lstStyle/>
          <a:p>
            <a:pPr algn="ctr"/>
            <a:r>
              <a:rPr lang="en-US" sz="2400" dirty="0">
                <a:solidFill>
                  <a:schemeClr val="bg1"/>
                </a:solidFill>
                <a:latin typeface="Segoe UI Semilight" panose="020B0402040204020203" pitchFamily="34" charset="0"/>
                <a:cs typeface="Segoe UI Semilight" panose="020B0402040204020203" pitchFamily="34" charset="0"/>
              </a:rPr>
              <a:t>10:00AM</a:t>
            </a:r>
          </a:p>
        </p:txBody>
      </p:sp>
    </p:spTree>
    <p:extLst>
      <p:ext uri="{BB962C8B-B14F-4D97-AF65-F5344CB8AC3E}">
        <p14:creationId xmlns:p14="http://schemas.microsoft.com/office/powerpoint/2010/main" val="2298215529"/>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4" name="Rectangle 3"/>
          <p:cNvSpPr/>
          <p:nvPr/>
        </p:nvSpPr>
        <p:spPr>
          <a:xfrm>
            <a:off x="0" y="0"/>
            <a:ext cx="12192000" cy="6858000"/>
          </a:xfrm>
          <a:prstGeom prst="rect">
            <a:avLst/>
          </a:prstGeom>
          <a:solidFill>
            <a:schemeClr val="tx2">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293536" y="4125741"/>
            <a:ext cx="1604927" cy="461665"/>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2400" b="1" dirty="0">
                <a:latin typeface="Segoe UI" panose="020B0502040204020203" pitchFamily="34" charset="0"/>
                <a:cs typeface="Segoe UI" panose="020B0502040204020203" pitchFamily="34" charset="0"/>
              </a:rPr>
              <a:t>Sarah Her</a:t>
            </a:r>
          </a:p>
        </p:txBody>
      </p:sp>
      <p:sp>
        <p:nvSpPr>
          <p:cNvPr id="12" name="TextBox 11"/>
          <p:cNvSpPr txBox="1"/>
          <p:nvPr/>
        </p:nvSpPr>
        <p:spPr>
          <a:xfrm>
            <a:off x="8894672" y="4125741"/>
            <a:ext cx="1870256" cy="461665"/>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2400" b="1" dirty="0">
                <a:latin typeface="Segoe UI" panose="020B0502040204020203" pitchFamily="34" charset="0"/>
                <a:cs typeface="Segoe UI" panose="020B0502040204020203" pitchFamily="34" charset="0"/>
              </a:rPr>
              <a:t>Martin Sole</a:t>
            </a:r>
          </a:p>
        </p:txBody>
      </p:sp>
      <p:sp>
        <p:nvSpPr>
          <p:cNvPr id="14" name="TextBox 13"/>
          <p:cNvSpPr txBox="1"/>
          <p:nvPr/>
        </p:nvSpPr>
        <p:spPr>
          <a:xfrm>
            <a:off x="1294564" y="4125741"/>
            <a:ext cx="2146933" cy="461665"/>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2400" b="1" dirty="0">
                <a:latin typeface="Segoe UI" panose="020B0502040204020203" pitchFamily="34" charset="0"/>
                <a:cs typeface="Segoe UI" panose="020B0502040204020203" pitchFamily="34" charset="0"/>
              </a:rPr>
              <a:t>Jacobs Simon</a:t>
            </a:r>
          </a:p>
        </p:txBody>
      </p:sp>
      <p:sp>
        <p:nvSpPr>
          <p:cNvPr id="15" name="TextBox 14"/>
          <p:cNvSpPr txBox="1"/>
          <p:nvPr/>
        </p:nvSpPr>
        <p:spPr>
          <a:xfrm>
            <a:off x="927382" y="4486927"/>
            <a:ext cx="2869632" cy="400110"/>
          </a:xfrm>
          <a:prstGeom prst="rect">
            <a:avLst/>
          </a:prstGeom>
          <a:noFill/>
        </p:spPr>
        <p:txBody>
          <a:bodyPr wrap="none" rtlCol="0">
            <a:spAutoFit/>
          </a:bodyPr>
          <a:lstStyle>
            <a:defPPr>
              <a:defRPr lang="en-US"/>
            </a:defPPr>
            <a:lvl1pPr>
              <a:defRPr sz="1200"/>
            </a:lvl1pPr>
          </a:lstStyle>
          <a:p>
            <a:pPr algn="ctr"/>
            <a:r>
              <a:rPr lang="en-US" sz="2000" dirty="0">
                <a:solidFill>
                  <a:schemeClr val="bg1"/>
                </a:solidFill>
                <a:latin typeface="Segoe UI Semilight" panose="020B0402040204020203" pitchFamily="34" charset="0"/>
                <a:cs typeface="Segoe UI Semilight" panose="020B0402040204020203" pitchFamily="34" charset="0"/>
              </a:rPr>
              <a:t>CEO Cyberdyne Systems</a:t>
            </a:r>
          </a:p>
        </p:txBody>
      </p:sp>
      <p:sp>
        <p:nvSpPr>
          <p:cNvPr id="16" name="TextBox 15"/>
          <p:cNvSpPr txBox="1"/>
          <p:nvPr/>
        </p:nvSpPr>
        <p:spPr>
          <a:xfrm>
            <a:off x="5419690" y="4486927"/>
            <a:ext cx="1422185" cy="400110"/>
          </a:xfrm>
          <a:prstGeom prst="rect">
            <a:avLst/>
          </a:prstGeom>
          <a:noFill/>
        </p:spPr>
        <p:txBody>
          <a:bodyPr wrap="none" rtlCol="0">
            <a:spAutoFit/>
          </a:bodyPr>
          <a:lstStyle>
            <a:defPPr>
              <a:defRPr lang="en-US"/>
            </a:defPPr>
            <a:lvl1pPr>
              <a:defRPr sz="1200"/>
            </a:lvl1pPr>
          </a:lstStyle>
          <a:p>
            <a:pPr algn="ctr"/>
            <a:r>
              <a:rPr lang="en-US" sz="2000" dirty="0">
                <a:solidFill>
                  <a:schemeClr val="bg1"/>
                </a:solidFill>
                <a:latin typeface="Segoe UI Semilight" panose="020B0402040204020203" pitchFamily="34" charset="0"/>
                <a:cs typeface="Segoe UI Semilight" panose="020B0402040204020203" pitchFamily="34" charset="0"/>
              </a:rPr>
              <a:t>Acme Corp</a:t>
            </a:r>
          </a:p>
        </p:txBody>
      </p:sp>
      <p:sp>
        <p:nvSpPr>
          <p:cNvPr id="17" name="TextBox 16"/>
          <p:cNvSpPr txBox="1"/>
          <p:nvPr/>
        </p:nvSpPr>
        <p:spPr>
          <a:xfrm>
            <a:off x="8517740" y="4486927"/>
            <a:ext cx="2624116" cy="400110"/>
          </a:xfrm>
          <a:prstGeom prst="rect">
            <a:avLst/>
          </a:prstGeom>
          <a:noFill/>
        </p:spPr>
        <p:txBody>
          <a:bodyPr wrap="none" rtlCol="0">
            <a:spAutoFit/>
          </a:bodyPr>
          <a:lstStyle>
            <a:defPPr>
              <a:defRPr lang="en-US"/>
            </a:defPPr>
            <a:lvl1pPr>
              <a:defRPr sz="1200"/>
            </a:lvl1pPr>
          </a:lstStyle>
          <a:p>
            <a:pPr algn="ctr"/>
            <a:r>
              <a:rPr lang="en-US" sz="2000" dirty="0">
                <a:solidFill>
                  <a:schemeClr val="bg1"/>
                </a:solidFill>
                <a:latin typeface="Segoe UI Semilight" panose="020B0402040204020203" pitchFamily="34" charset="0"/>
                <a:cs typeface="Segoe UI Semilight" panose="020B0402040204020203" pitchFamily="34" charset="0"/>
              </a:rPr>
              <a:t>The New York Inquirer</a:t>
            </a:r>
          </a:p>
        </p:txBody>
      </p:sp>
      <p:sp>
        <p:nvSpPr>
          <p:cNvPr id="3" name="Oval 2"/>
          <p:cNvSpPr/>
          <p:nvPr/>
        </p:nvSpPr>
        <p:spPr>
          <a:xfrm>
            <a:off x="1246346" y="1828800"/>
            <a:ext cx="2231708" cy="22317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4980146" y="1828800"/>
            <a:ext cx="2231708" cy="22317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8713946" y="1828800"/>
            <a:ext cx="2231708" cy="22317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11300" y="-68610"/>
            <a:ext cx="1122738" cy="1122738"/>
          </a:xfrm>
          <a:prstGeom prst="rect">
            <a:avLst/>
          </a:prstGeom>
        </p:spPr>
      </p:pic>
      <p:sp>
        <p:nvSpPr>
          <p:cNvPr id="21" name="Rectangle 20"/>
          <p:cNvSpPr/>
          <p:nvPr/>
        </p:nvSpPr>
        <p:spPr>
          <a:xfrm>
            <a:off x="5785383" y="817606"/>
            <a:ext cx="774571" cy="584775"/>
          </a:xfrm>
          <a:prstGeom prst="rect">
            <a:avLst/>
          </a:prstGeom>
        </p:spPr>
        <p:txBody>
          <a:bodyPr wrap="none">
            <a:spAutoFit/>
          </a:bodyPr>
          <a:lstStyle/>
          <a:p>
            <a:pPr algn="ctr"/>
            <a:r>
              <a:rPr lang="en-US" sz="3200" dirty="0">
                <a:solidFill>
                  <a:schemeClr val="bg1"/>
                </a:solidFill>
                <a:latin typeface="Segoe UI Semilight" panose="020B0402040204020203" pitchFamily="34" charset="0"/>
                <a:cs typeface="Segoe UI Semilight" panose="020B0402040204020203" pitchFamily="34" charset="0"/>
              </a:rPr>
              <a:t>30°</a:t>
            </a:r>
          </a:p>
        </p:txBody>
      </p:sp>
      <p:sp>
        <p:nvSpPr>
          <p:cNvPr id="22" name="Rectangle 21"/>
          <p:cNvSpPr/>
          <p:nvPr/>
        </p:nvSpPr>
        <p:spPr>
          <a:xfrm>
            <a:off x="10862789" y="6362469"/>
            <a:ext cx="1329211" cy="461665"/>
          </a:xfrm>
          <a:prstGeom prst="rect">
            <a:avLst/>
          </a:prstGeom>
        </p:spPr>
        <p:txBody>
          <a:bodyPr wrap="none">
            <a:spAutoFit/>
          </a:bodyPr>
          <a:lstStyle/>
          <a:p>
            <a:pPr algn="ctr"/>
            <a:r>
              <a:rPr lang="en-US" sz="2400" dirty="0">
                <a:solidFill>
                  <a:schemeClr val="bg1"/>
                </a:solidFill>
                <a:latin typeface="Segoe UI Semilight" panose="020B0402040204020203" pitchFamily="34" charset="0"/>
                <a:cs typeface="Segoe UI Semilight" panose="020B0402040204020203" pitchFamily="34" charset="0"/>
              </a:rPr>
              <a:t>10:00AM</a:t>
            </a:r>
          </a:p>
        </p:txBody>
      </p:sp>
    </p:spTree>
    <p:extLst>
      <p:ext uri="{BB962C8B-B14F-4D97-AF65-F5344CB8AC3E}">
        <p14:creationId xmlns:p14="http://schemas.microsoft.com/office/powerpoint/2010/main" val="2955371488"/>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Data 4"/>
          <p:cNvSpPr/>
          <p:nvPr/>
        </p:nvSpPr>
        <p:spPr>
          <a:xfrm>
            <a:off x="342900" y="1689100"/>
            <a:ext cx="4038600" cy="3479800"/>
          </a:xfrm>
          <a:prstGeom prst="flowChartInputOutput">
            <a:avLst/>
          </a:prstGeom>
          <a:noFill/>
          <a:ln>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Data 5"/>
          <p:cNvSpPr/>
          <p:nvPr/>
        </p:nvSpPr>
        <p:spPr>
          <a:xfrm>
            <a:off x="4076700" y="1689100"/>
            <a:ext cx="4038600" cy="3479800"/>
          </a:xfrm>
          <a:prstGeom prst="flowChartInputOutput">
            <a:avLst/>
          </a:prstGeom>
          <a:noFill/>
          <a:ln>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Data 6"/>
          <p:cNvSpPr/>
          <p:nvPr/>
        </p:nvSpPr>
        <p:spPr>
          <a:xfrm>
            <a:off x="7810500" y="1689100"/>
            <a:ext cx="4038600" cy="3479800"/>
          </a:xfrm>
          <a:prstGeom prst="flowChartInputOutput">
            <a:avLst/>
          </a:prstGeom>
          <a:noFill/>
          <a:ln>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15978" y="3116817"/>
            <a:ext cx="1560042" cy="461665"/>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2400" b="1" dirty="0">
                <a:latin typeface="Times New Roman" panose="02020603050405020304" pitchFamily="18" charset="0"/>
                <a:cs typeface="Times New Roman" panose="02020603050405020304" pitchFamily="18" charset="0"/>
              </a:rPr>
              <a:t>Sarah Her</a:t>
            </a:r>
          </a:p>
        </p:txBody>
      </p:sp>
      <p:sp>
        <p:nvSpPr>
          <p:cNvPr id="12" name="TextBox 11"/>
          <p:cNvSpPr txBox="1"/>
          <p:nvPr/>
        </p:nvSpPr>
        <p:spPr>
          <a:xfrm>
            <a:off x="8956003" y="3116817"/>
            <a:ext cx="1747593" cy="461665"/>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2400" b="1" dirty="0">
                <a:latin typeface="Times New Roman" panose="02020603050405020304" pitchFamily="18" charset="0"/>
                <a:cs typeface="Times New Roman" panose="02020603050405020304" pitchFamily="18" charset="0"/>
              </a:rPr>
              <a:t>Martin Sole</a:t>
            </a:r>
          </a:p>
        </p:txBody>
      </p:sp>
      <p:sp>
        <p:nvSpPr>
          <p:cNvPr id="14" name="TextBox 13"/>
          <p:cNvSpPr txBox="1"/>
          <p:nvPr/>
        </p:nvSpPr>
        <p:spPr>
          <a:xfrm>
            <a:off x="1373206" y="3116817"/>
            <a:ext cx="1989647" cy="461665"/>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2400" b="1" dirty="0">
                <a:latin typeface="Times New Roman" panose="02020603050405020304" pitchFamily="18" charset="0"/>
                <a:cs typeface="Times New Roman" panose="02020603050405020304" pitchFamily="18" charset="0"/>
              </a:rPr>
              <a:t>Jacobs Simon</a:t>
            </a:r>
          </a:p>
        </p:txBody>
      </p:sp>
      <p:sp>
        <p:nvSpPr>
          <p:cNvPr id="15" name="TextBox 14"/>
          <p:cNvSpPr txBox="1"/>
          <p:nvPr/>
        </p:nvSpPr>
        <p:spPr>
          <a:xfrm>
            <a:off x="959409" y="3527682"/>
            <a:ext cx="2805576" cy="400110"/>
          </a:xfrm>
          <a:prstGeom prst="rect">
            <a:avLst/>
          </a:prstGeom>
          <a:noFill/>
        </p:spPr>
        <p:txBody>
          <a:bodyPr wrap="none" rtlCol="0">
            <a:spAutoFit/>
          </a:bodyPr>
          <a:lstStyle>
            <a:defPPr>
              <a:defRPr lang="en-US"/>
            </a:defPPr>
            <a:lvl1pPr>
              <a:defRPr sz="1200"/>
            </a:lvl1pPr>
          </a:lstStyle>
          <a:p>
            <a:pPr algn="ctr"/>
            <a:r>
              <a:rPr lang="en-US" sz="2000" dirty="0">
                <a:solidFill>
                  <a:schemeClr val="bg1"/>
                </a:solidFill>
                <a:latin typeface="Times New Roman" panose="02020603050405020304" pitchFamily="18" charset="0"/>
                <a:cs typeface="Times New Roman" panose="02020603050405020304" pitchFamily="18" charset="0"/>
              </a:rPr>
              <a:t>CEO Cyberdyne Systems</a:t>
            </a:r>
          </a:p>
        </p:txBody>
      </p:sp>
      <p:sp>
        <p:nvSpPr>
          <p:cNvPr id="16" name="TextBox 15"/>
          <p:cNvSpPr txBox="1"/>
          <p:nvPr/>
        </p:nvSpPr>
        <p:spPr>
          <a:xfrm>
            <a:off x="5443734" y="3527682"/>
            <a:ext cx="1374094" cy="400110"/>
          </a:xfrm>
          <a:prstGeom prst="rect">
            <a:avLst/>
          </a:prstGeom>
          <a:noFill/>
        </p:spPr>
        <p:txBody>
          <a:bodyPr wrap="none" rtlCol="0">
            <a:spAutoFit/>
          </a:bodyPr>
          <a:lstStyle>
            <a:defPPr>
              <a:defRPr lang="en-US"/>
            </a:defPPr>
            <a:lvl1pPr>
              <a:defRPr sz="1200"/>
            </a:lvl1pPr>
          </a:lstStyle>
          <a:p>
            <a:pPr algn="ctr"/>
            <a:r>
              <a:rPr lang="en-US" sz="2000" dirty="0">
                <a:solidFill>
                  <a:schemeClr val="bg1"/>
                </a:solidFill>
                <a:latin typeface="Times New Roman" panose="02020603050405020304" pitchFamily="18" charset="0"/>
                <a:cs typeface="Times New Roman" panose="02020603050405020304" pitchFamily="18" charset="0"/>
              </a:rPr>
              <a:t>Acme Corp</a:t>
            </a:r>
          </a:p>
        </p:txBody>
      </p:sp>
      <p:sp>
        <p:nvSpPr>
          <p:cNvPr id="17" name="TextBox 16"/>
          <p:cNvSpPr txBox="1"/>
          <p:nvPr/>
        </p:nvSpPr>
        <p:spPr>
          <a:xfrm>
            <a:off x="8540758" y="3527682"/>
            <a:ext cx="2578078" cy="400110"/>
          </a:xfrm>
          <a:prstGeom prst="rect">
            <a:avLst/>
          </a:prstGeom>
          <a:noFill/>
        </p:spPr>
        <p:txBody>
          <a:bodyPr wrap="none" rtlCol="0">
            <a:spAutoFit/>
          </a:bodyPr>
          <a:lstStyle>
            <a:defPPr>
              <a:defRPr lang="en-US"/>
            </a:defPPr>
            <a:lvl1pPr>
              <a:defRPr sz="1200"/>
            </a:lvl1pPr>
          </a:lstStyle>
          <a:p>
            <a:pPr algn="ctr"/>
            <a:r>
              <a:rPr lang="en-US" sz="2000" dirty="0">
                <a:solidFill>
                  <a:schemeClr val="bg1"/>
                </a:solidFill>
                <a:latin typeface="Times New Roman" panose="02020603050405020304" pitchFamily="18" charset="0"/>
                <a:cs typeface="Times New Roman" panose="02020603050405020304" pitchFamily="18" charset="0"/>
              </a:rPr>
              <a:t>The New York Inquirer</a:t>
            </a:r>
          </a:p>
        </p:txBody>
      </p:sp>
      <p:sp>
        <p:nvSpPr>
          <p:cNvPr id="19" name="Rectangle 18"/>
          <p:cNvSpPr/>
          <p:nvPr/>
        </p:nvSpPr>
        <p:spPr>
          <a:xfrm>
            <a:off x="4969308" y="6193577"/>
            <a:ext cx="2253374" cy="461665"/>
          </a:xfrm>
          <a:prstGeom prst="rect">
            <a:avLst/>
          </a:prstGeom>
        </p:spPr>
        <p:txBody>
          <a:bodyPr wrap="none">
            <a:spAutoFit/>
          </a:bodyPr>
          <a:lstStyle/>
          <a:p>
            <a:pPr algn="ctr"/>
            <a:r>
              <a:rPr lang="en-US" sz="2400" b="1" i="1" dirty="0">
                <a:solidFill>
                  <a:schemeClr val="bg1"/>
                </a:solidFill>
                <a:latin typeface="Times New Roman" panose="02020603050405020304" pitchFamily="18" charset="0"/>
                <a:cs typeface="Times New Roman" panose="02020603050405020304" pitchFamily="18" charset="0"/>
              </a:rPr>
              <a:t>Today’s Visitors</a:t>
            </a:r>
            <a:endParaRPr lang="en-US" sz="2400" i="1" dirty="0">
              <a:solidFill>
                <a:schemeClr val="bg1"/>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10862789" y="6362469"/>
            <a:ext cx="1329211" cy="461665"/>
          </a:xfrm>
          <a:prstGeom prst="rect">
            <a:avLst/>
          </a:prstGeom>
        </p:spPr>
        <p:txBody>
          <a:bodyPr wrap="none">
            <a:spAutoFit/>
          </a:bodyPr>
          <a:lstStyle/>
          <a:p>
            <a:pPr algn="ctr"/>
            <a:r>
              <a:rPr lang="en-US" sz="2400" dirty="0">
                <a:solidFill>
                  <a:schemeClr val="bg1"/>
                </a:solidFill>
                <a:latin typeface="Segoe UI Semilight" panose="020B0402040204020203" pitchFamily="34" charset="0"/>
                <a:cs typeface="Segoe UI Semilight" panose="020B0402040204020203" pitchFamily="34" charset="0"/>
              </a:rPr>
              <a:t>10:00AM</a:t>
            </a:r>
          </a:p>
        </p:txBody>
      </p:sp>
    </p:spTree>
    <p:extLst>
      <p:ext uri="{BB962C8B-B14F-4D97-AF65-F5344CB8AC3E}">
        <p14:creationId xmlns:p14="http://schemas.microsoft.com/office/powerpoint/2010/main" val="950728513"/>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3" name="Rectangle 12"/>
          <p:cNvSpPr/>
          <p:nvPr/>
        </p:nvSpPr>
        <p:spPr>
          <a:xfrm>
            <a:off x="0" y="0"/>
            <a:ext cx="12192000" cy="6858000"/>
          </a:xfrm>
          <a:prstGeom prst="rect">
            <a:avLst/>
          </a:prstGeom>
          <a:solidFill>
            <a:srgbClr val="BB2E2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nip Diagonal Corner Rectangle 4"/>
          <p:cNvSpPr/>
          <p:nvPr/>
        </p:nvSpPr>
        <p:spPr>
          <a:xfrm>
            <a:off x="622300" y="1689100"/>
            <a:ext cx="3479800" cy="3479800"/>
          </a:xfrm>
          <a:prstGeom prst="snip2DiagRect">
            <a:avLst/>
          </a:prstGeom>
          <a:noFill/>
          <a:ln w="222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nip Diagonal Corner Rectangle 5"/>
          <p:cNvSpPr/>
          <p:nvPr/>
        </p:nvSpPr>
        <p:spPr>
          <a:xfrm>
            <a:off x="4356100" y="1689100"/>
            <a:ext cx="3479800" cy="3479800"/>
          </a:xfrm>
          <a:prstGeom prst="snip2DiagRect">
            <a:avLst/>
          </a:prstGeom>
          <a:noFill/>
          <a:ln w="222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nip Diagonal Corner Rectangle 6"/>
          <p:cNvSpPr/>
          <p:nvPr/>
        </p:nvSpPr>
        <p:spPr>
          <a:xfrm>
            <a:off x="8089900" y="1689100"/>
            <a:ext cx="3479800" cy="3479800"/>
          </a:xfrm>
          <a:prstGeom prst="snip2DiagRect">
            <a:avLst/>
          </a:prstGeom>
          <a:noFill/>
          <a:ln w="222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293536" y="3095308"/>
            <a:ext cx="1604927" cy="461665"/>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2400" b="1" dirty="0">
                <a:latin typeface="Segoe UI" panose="020B0502040204020203" pitchFamily="34" charset="0"/>
                <a:cs typeface="Segoe UI" panose="020B0502040204020203" pitchFamily="34" charset="0"/>
              </a:rPr>
              <a:t>Sarah Her</a:t>
            </a:r>
          </a:p>
        </p:txBody>
      </p:sp>
      <p:sp>
        <p:nvSpPr>
          <p:cNvPr id="12" name="TextBox 11"/>
          <p:cNvSpPr txBox="1"/>
          <p:nvPr/>
        </p:nvSpPr>
        <p:spPr>
          <a:xfrm>
            <a:off x="8894672" y="3095308"/>
            <a:ext cx="1870256" cy="461665"/>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2400" b="1" dirty="0">
                <a:latin typeface="Segoe UI" panose="020B0502040204020203" pitchFamily="34" charset="0"/>
                <a:cs typeface="Segoe UI" panose="020B0502040204020203" pitchFamily="34" charset="0"/>
              </a:rPr>
              <a:t>Martin Sole</a:t>
            </a:r>
          </a:p>
        </p:txBody>
      </p:sp>
      <p:sp>
        <p:nvSpPr>
          <p:cNvPr id="14" name="TextBox 13"/>
          <p:cNvSpPr txBox="1"/>
          <p:nvPr/>
        </p:nvSpPr>
        <p:spPr>
          <a:xfrm>
            <a:off x="1294564" y="3095308"/>
            <a:ext cx="2146933" cy="461665"/>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2400" b="1" dirty="0">
                <a:latin typeface="Segoe UI" panose="020B0502040204020203" pitchFamily="34" charset="0"/>
                <a:cs typeface="Segoe UI" panose="020B0502040204020203" pitchFamily="34" charset="0"/>
              </a:rPr>
              <a:t>Jacobs Simon</a:t>
            </a:r>
          </a:p>
        </p:txBody>
      </p:sp>
      <p:sp>
        <p:nvSpPr>
          <p:cNvPr id="15" name="TextBox 14"/>
          <p:cNvSpPr txBox="1"/>
          <p:nvPr/>
        </p:nvSpPr>
        <p:spPr>
          <a:xfrm>
            <a:off x="927382" y="3476882"/>
            <a:ext cx="2869632" cy="400110"/>
          </a:xfrm>
          <a:prstGeom prst="rect">
            <a:avLst/>
          </a:prstGeom>
          <a:noFill/>
        </p:spPr>
        <p:txBody>
          <a:bodyPr wrap="none" rtlCol="0">
            <a:spAutoFit/>
          </a:bodyPr>
          <a:lstStyle>
            <a:defPPr>
              <a:defRPr lang="en-US"/>
            </a:defPPr>
            <a:lvl1pPr>
              <a:defRPr sz="1200"/>
            </a:lvl1pPr>
          </a:lstStyle>
          <a:p>
            <a:pPr algn="ctr"/>
            <a:r>
              <a:rPr lang="en-US" sz="2000" dirty="0">
                <a:solidFill>
                  <a:schemeClr val="bg1"/>
                </a:solidFill>
                <a:latin typeface="Segoe UI Semilight" panose="020B0402040204020203" pitchFamily="34" charset="0"/>
                <a:cs typeface="Segoe UI Semilight" panose="020B0402040204020203" pitchFamily="34" charset="0"/>
              </a:rPr>
              <a:t>CEO Cyberdyne Systems</a:t>
            </a:r>
          </a:p>
        </p:txBody>
      </p:sp>
      <p:sp>
        <p:nvSpPr>
          <p:cNvPr id="16" name="TextBox 15"/>
          <p:cNvSpPr txBox="1"/>
          <p:nvPr/>
        </p:nvSpPr>
        <p:spPr>
          <a:xfrm>
            <a:off x="5419689" y="3476882"/>
            <a:ext cx="1422185" cy="400110"/>
          </a:xfrm>
          <a:prstGeom prst="rect">
            <a:avLst/>
          </a:prstGeom>
          <a:noFill/>
        </p:spPr>
        <p:txBody>
          <a:bodyPr wrap="none" rtlCol="0">
            <a:spAutoFit/>
          </a:bodyPr>
          <a:lstStyle>
            <a:defPPr>
              <a:defRPr lang="en-US"/>
            </a:defPPr>
            <a:lvl1pPr>
              <a:defRPr sz="1200"/>
            </a:lvl1pPr>
          </a:lstStyle>
          <a:p>
            <a:pPr algn="ctr"/>
            <a:r>
              <a:rPr lang="en-US" sz="2000" dirty="0">
                <a:solidFill>
                  <a:schemeClr val="bg1"/>
                </a:solidFill>
                <a:latin typeface="Segoe UI Semilight" panose="020B0402040204020203" pitchFamily="34" charset="0"/>
                <a:cs typeface="Segoe UI Semilight" panose="020B0402040204020203" pitchFamily="34" charset="0"/>
              </a:rPr>
              <a:t>Acme Corp</a:t>
            </a:r>
          </a:p>
        </p:txBody>
      </p:sp>
      <p:sp>
        <p:nvSpPr>
          <p:cNvPr id="17" name="TextBox 16"/>
          <p:cNvSpPr txBox="1"/>
          <p:nvPr/>
        </p:nvSpPr>
        <p:spPr>
          <a:xfrm>
            <a:off x="8517740" y="3476882"/>
            <a:ext cx="2624116" cy="400110"/>
          </a:xfrm>
          <a:prstGeom prst="rect">
            <a:avLst/>
          </a:prstGeom>
          <a:noFill/>
        </p:spPr>
        <p:txBody>
          <a:bodyPr wrap="none" rtlCol="0">
            <a:spAutoFit/>
          </a:bodyPr>
          <a:lstStyle>
            <a:defPPr>
              <a:defRPr lang="en-US"/>
            </a:defPPr>
            <a:lvl1pPr>
              <a:defRPr sz="1200"/>
            </a:lvl1pPr>
          </a:lstStyle>
          <a:p>
            <a:pPr algn="ctr"/>
            <a:r>
              <a:rPr lang="en-US" sz="2000" dirty="0">
                <a:solidFill>
                  <a:schemeClr val="bg1"/>
                </a:solidFill>
                <a:latin typeface="Segoe UI Semilight" panose="020B0402040204020203" pitchFamily="34" charset="0"/>
                <a:cs typeface="Segoe UI Semilight" panose="020B0402040204020203" pitchFamily="34" charset="0"/>
              </a:rPr>
              <a:t>The New York Inquirer</a:t>
            </a:r>
          </a:p>
        </p:txBody>
      </p:sp>
      <p:sp>
        <p:nvSpPr>
          <p:cNvPr id="18" name="Rectangle 17"/>
          <p:cNvSpPr/>
          <p:nvPr/>
        </p:nvSpPr>
        <p:spPr>
          <a:xfrm>
            <a:off x="10862789" y="6362469"/>
            <a:ext cx="1329211" cy="461665"/>
          </a:xfrm>
          <a:prstGeom prst="rect">
            <a:avLst/>
          </a:prstGeom>
        </p:spPr>
        <p:txBody>
          <a:bodyPr wrap="none">
            <a:spAutoFit/>
          </a:bodyPr>
          <a:lstStyle/>
          <a:p>
            <a:pPr algn="ctr"/>
            <a:r>
              <a:rPr lang="en-US" sz="2400" dirty="0">
                <a:solidFill>
                  <a:schemeClr val="bg1"/>
                </a:solidFill>
                <a:latin typeface="Segoe UI Semilight" panose="020B0402040204020203" pitchFamily="34" charset="0"/>
                <a:cs typeface="Segoe UI Semilight" panose="020B0402040204020203" pitchFamily="34" charset="0"/>
              </a:rPr>
              <a:t>10:00AM</a:t>
            </a:r>
          </a:p>
        </p:txBody>
      </p:sp>
    </p:spTree>
    <p:extLst>
      <p:ext uri="{BB962C8B-B14F-4D97-AF65-F5344CB8AC3E}">
        <p14:creationId xmlns:p14="http://schemas.microsoft.com/office/powerpoint/2010/main" val="1767028430"/>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4" y="0"/>
            <a:ext cx="12192000"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laque 4"/>
          <p:cNvSpPr/>
          <p:nvPr/>
        </p:nvSpPr>
        <p:spPr>
          <a:xfrm>
            <a:off x="647700" y="1689100"/>
            <a:ext cx="3429000" cy="3479800"/>
          </a:xfrm>
          <a:prstGeom prst="plaqu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laque 5"/>
          <p:cNvSpPr/>
          <p:nvPr/>
        </p:nvSpPr>
        <p:spPr>
          <a:xfrm>
            <a:off x="4381500" y="1689100"/>
            <a:ext cx="3429000" cy="3479800"/>
          </a:xfrm>
          <a:prstGeom prst="plaqu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laque 6"/>
          <p:cNvSpPr/>
          <p:nvPr/>
        </p:nvSpPr>
        <p:spPr>
          <a:xfrm>
            <a:off x="8115300" y="1689100"/>
            <a:ext cx="3429000" cy="3479800"/>
          </a:xfrm>
          <a:prstGeom prst="plaqu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182128" y="3109095"/>
            <a:ext cx="1827744" cy="523220"/>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2800" b="1" spc="300" dirty="0">
                <a:solidFill>
                  <a:srgbClr val="FFC000"/>
                </a:solidFill>
                <a:latin typeface="Bebas Neue" panose="020B0606020202050201" pitchFamily="34" charset="0"/>
                <a:cs typeface="Segoe UI" panose="020B0502040204020203" pitchFamily="34" charset="0"/>
              </a:rPr>
              <a:t>Sarah Her</a:t>
            </a:r>
          </a:p>
        </p:txBody>
      </p:sp>
      <p:sp>
        <p:nvSpPr>
          <p:cNvPr id="12" name="TextBox 11"/>
          <p:cNvSpPr txBox="1"/>
          <p:nvPr/>
        </p:nvSpPr>
        <p:spPr>
          <a:xfrm>
            <a:off x="8762040" y="3109095"/>
            <a:ext cx="2135520" cy="523220"/>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2800" b="1" spc="300" dirty="0">
                <a:solidFill>
                  <a:srgbClr val="FFC000"/>
                </a:solidFill>
                <a:latin typeface="Bebas Neue" panose="020B0606020202050201" pitchFamily="34" charset="0"/>
                <a:cs typeface="Segoe UI" panose="020B0502040204020203" pitchFamily="34" charset="0"/>
              </a:rPr>
              <a:t>Martin Sole</a:t>
            </a:r>
          </a:p>
        </p:txBody>
      </p:sp>
      <p:sp>
        <p:nvSpPr>
          <p:cNvPr id="14" name="TextBox 13"/>
          <p:cNvSpPr txBox="1"/>
          <p:nvPr/>
        </p:nvSpPr>
        <p:spPr>
          <a:xfrm>
            <a:off x="1212296" y="3109095"/>
            <a:ext cx="2311467" cy="523220"/>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2800" b="1" spc="300" dirty="0">
                <a:solidFill>
                  <a:srgbClr val="FFC000"/>
                </a:solidFill>
                <a:latin typeface="Bebas Neue" panose="020B0606020202050201" pitchFamily="34" charset="0"/>
                <a:cs typeface="Segoe UI" panose="020B0502040204020203" pitchFamily="34" charset="0"/>
              </a:rPr>
              <a:t>Jacobs Simon</a:t>
            </a:r>
          </a:p>
        </p:txBody>
      </p:sp>
      <p:sp>
        <p:nvSpPr>
          <p:cNvPr id="15" name="TextBox 14"/>
          <p:cNvSpPr txBox="1"/>
          <p:nvPr/>
        </p:nvSpPr>
        <p:spPr>
          <a:xfrm>
            <a:off x="897726" y="3476882"/>
            <a:ext cx="2928943" cy="400110"/>
          </a:xfrm>
          <a:prstGeom prst="rect">
            <a:avLst/>
          </a:prstGeom>
          <a:noFill/>
        </p:spPr>
        <p:txBody>
          <a:bodyPr wrap="none" rtlCol="0">
            <a:spAutoFit/>
          </a:bodyPr>
          <a:lstStyle>
            <a:defPPr>
              <a:defRPr lang="en-US"/>
            </a:defPPr>
            <a:lvl1pPr>
              <a:defRPr sz="1200"/>
            </a:lvl1pPr>
          </a:lstStyle>
          <a:p>
            <a:pPr algn="ctr"/>
            <a:r>
              <a:rPr lang="en-US" sz="2000" dirty="0">
                <a:solidFill>
                  <a:schemeClr val="bg1"/>
                </a:solidFill>
                <a:latin typeface="Segoe UI" panose="020B0502040204020203" pitchFamily="34" charset="0"/>
                <a:cs typeface="Segoe UI" panose="020B0502040204020203" pitchFamily="34" charset="0"/>
              </a:rPr>
              <a:t>CEO Cyberdyne Systems</a:t>
            </a:r>
          </a:p>
        </p:txBody>
      </p:sp>
      <p:sp>
        <p:nvSpPr>
          <p:cNvPr id="16" name="TextBox 15"/>
          <p:cNvSpPr txBox="1"/>
          <p:nvPr/>
        </p:nvSpPr>
        <p:spPr>
          <a:xfrm>
            <a:off x="5408468" y="3476882"/>
            <a:ext cx="1444626" cy="400110"/>
          </a:xfrm>
          <a:prstGeom prst="rect">
            <a:avLst/>
          </a:prstGeom>
          <a:noFill/>
        </p:spPr>
        <p:txBody>
          <a:bodyPr wrap="none" rtlCol="0">
            <a:spAutoFit/>
          </a:bodyPr>
          <a:lstStyle>
            <a:defPPr>
              <a:defRPr lang="en-US"/>
            </a:defPPr>
            <a:lvl1pPr>
              <a:defRPr sz="1200"/>
            </a:lvl1pPr>
          </a:lstStyle>
          <a:p>
            <a:pPr algn="ctr"/>
            <a:r>
              <a:rPr lang="en-US" sz="2000" dirty="0">
                <a:solidFill>
                  <a:schemeClr val="bg1"/>
                </a:solidFill>
                <a:latin typeface="Segoe UI" panose="020B0502040204020203" pitchFamily="34" charset="0"/>
                <a:cs typeface="Segoe UI" panose="020B0502040204020203" pitchFamily="34" charset="0"/>
              </a:rPr>
              <a:t>Acme Corp</a:t>
            </a:r>
          </a:p>
        </p:txBody>
      </p:sp>
      <p:sp>
        <p:nvSpPr>
          <p:cNvPr id="17" name="TextBox 16"/>
          <p:cNvSpPr txBox="1"/>
          <p:nvPr/>
        </p:nvSpPr>
        <p:spPr>
          <a:xfrm>
            <a:off x="8481672" y="3476882"/>
            <a:ext cx="2696251" cy="400110"/>
          </a:xfrm>
          <a:prstGeom prst="rect">
            <a:avLst/>
          </a:prstGeom>
          <a:noFill/>
        </p:spPr>
        <p:txBody>
          <a:bodyPr wrap="none" rtlCol="0">
            <a:spAutoFit/>
          </a:bodyPr>
          <a:lstStyle>
            <a:defPPr>
              <a:defRPr lang="en-US"/>
            </a:defPPr>
            <a:lvl1pPr>
              <a:defRPr sz="1200"/>
            </a:lvl1pPr>
          </a:lstStyle>
          <a:p>
            <a:pPr algn="ctr"/>
            <a:r>
              <a:rPr lang="en-US" sz="2000" dirty="0">
                <a:solidFill>
                  <a:schemeClr val="bg1"/>
                </a:solidFill>
                <a:latin typeface="Segoe UI" panose="020B0502040204020203" pitchFamily="34" charset="0"/>
                <a:cs typeface="Segoe UI" panose="020B0502040204020203" pitchFamily="34" charset="0"/>
              </a:rPr>
              <a:t>The New York Inquirer</a:t>
            </a:r>
          </a:p>
        </p:txBody>
      </p:sp>
      <p:sp>
        <p:nvSpPr>
          <p:cNvPr id="13" name="Rectangle 12"/>
          <p:cNvSpPr/>
          <p:nvPr/>
        </p:nvSpPr>
        <p:spPr>
          <a:xfrm>
            <a:off x="10862789" y="6362469"/>
            <a:ext cx="1329211" cy="461665"/>
          </a:xfrm>
          <a:prstGeom prst="rect">
            <a:avLst/>
          </a:prstGeom>
        </p:spPr>
        <p:txBody>
          <a:bodyPr wrap="none">
            <a:spAutoFit/>
          </a:bodyPr>
          <a:lstStyle/>
          <a:p>
            <a:pPr algn="ctr"/>
            <a:r>
              <a:rPr lang="en-US" sz="2400" dirty="0">
                <a:solidFill>
                  <a:schemeClr val="bg1"/>
                </a:solidFill>
                <a:latin typeface="Segoe UI Semilight" panose="020B0402040204020203" pitchFamily="34" charset="0"/>
                <a:cs typeface="Segoe UI Semilight" panose="020B0402040204020203" pitchFamily="34" charset="0"/>
              </a:rPr>
              <a:t>10:00AM</a:t>
            </a:r>
          </a:p>
        </p:txBody>
      </p:sp>
    </p:spTree>
    <p:extLst>
      <p:ext uri="{BB962C8B-B14F-4D97-AF65-F5344CB8AC3E}">
        <p14:creationId xmlns:p14="http://schemas.microsoft.com/office/powerpoint/2010/main" val="3059632709"/>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Rectangle 3"/>
          <p:cNvSpPr/>
          <p:nvPr/>
        </p:nvSpPr>
        <p:spPr>
          <a:xfrm>
            <a:off x="0" y="0"/>
            <a:ext cx="12192000" cy="6858000"/>
          </a:xfrm>
          <a:prstGeom prst="rect">
            <a:avLst/>
          </a:prstGeom>
          <a:solidFill>
            <a:schemeClr val="tx2">
              <a:lumMod val="5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Manual Input 4"/>
          <p:cNvSpPr/>
          <p:nvPr/>
        </p:nvSpPr>
        <p:spPr>
          <a:xfrm>
            <a:off x="622300" y="1689100"/>
            <a:ext cx="3479800" cy="3479800"/>
          </a:xfrm>
          <a:prstGeom prst="flowChartManualInput">
            <a:avLst/>
          </a:prstGeom>
          <a:noFill/>
          <a:ln w="31750">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Manual Input 5"/>
          <p:cNvSpPr/>
          <p:nvPr/>
        </p:nvSpPr>
        <p:spPr>
          <a:xfrm>
            <a:off x="4356100" y="1689100"/>
            <a:ext cx="3479800" cy="3479800"/>
          </a:xfrm>
          <a:prstGeom prst="flowChartManualInput">
            <a:avLst/>
          </a:prstGeom>
          <a:noFill/>
          <a:ln w="31750">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Manual Input 6"/>
          <p:cNvSpPr/>
          <p:nvPr/>
        </p:nvSpPr>
        <p:spPr>
          <a:xfrm>
            <a:off x="8089900" y="1689100"/>
            <a:ext cx="3479800" cy="3479800"/>
          </a:xfrm>
          <a:prstGeom prst="flowChartManualInput">
            <a:avLst/>
          </a:prstGeom>
          <a:noFill/>
          <a:ln w="31750">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293536" y="3317099"/>
            <a:ext cx="1604927" cy="461665"/>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2400" b="1" dirty="0">
                <a:solidFill>
                  <a:srgbClr val="FFC000"/>
                </a:solidFill>
                <a:latin typeface="Segoe UI" panose="020B0502040204020203" pitchFamily="34" charset="0"/>
                <a:cs typeface="Segoe UI" panose="020B0502040204020203" pitchFamily="34" charset="0"/>
              </a:rPr>
              <a:t>Sarah Her</a:t>
            </a:r>
          </a:p>
        </p:txBody>
      </p:sp>
      <p:sp>
        <p:nvSpPr>
          <p:cNvPr id="12" name="TextBox 11"/>
          <p:cNvSpPr txBox="1"/>
          <p:nvPr/>
        </p:nvSpPr>
        <p:spPr>
          <a:xfrm>
            <a:off x="8894672" y="3317099"/>
            <a:ext cx="1870256" cy="461665"/>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2400" b="1" dirty="0">
                <a:solidFill>
                  <a:srgbClr val="FFC000"/>
                </a:solidFill>
                <a:latin typeface="Segoe UI" panose="020B0502040204020203" pitchFamily="34" charset="0"/>
                <a:cs typeface="Segoe UI" panose="020B0502040204020203" pitchFamily="34" charset="0"/>
              </a:rPr>
              <a:t>Martin Sole</a:t>
            </a:r>
          </a:p>
        </p:txBody>
      </p:sp>
      <p:sp>
        <p:nvSpPr>
          <p:cNvPr id="14" name="TextBox 13"/>
          <p:cNvSpPr txBox="1"/>
          <p:nvPr/>
        </p:nvSpPr>
        <p:spPr>
          <a:xfrm>
            <a:off x="1294564" y="3317099"/>
            <a:ext cx="2146933" cy="461665"/>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2400" b="1" dirty="0">
                <a:solidFill>
                  <a:srgbClr val="FFC000"/>
                </a:solidFill>
                <a:latin typeface="Segoe UI" panose="020B0502040204020203" pitchFamily="34" charset="0"/>
                <a:cs typeface="Segoe UI" panose="020B0502040204020203" pitchFamily="34" charset="0"/>
              </a:rPr>
              <a:t>Jacobs Simon</a:t>
            </a:r>
          </a:p>
        </p:txBody>
      </p:sp>
      <p:sp>
        <p:nvSpPr>
          <p:cNvPr id="15" name="TextBox 14"/>
          <p:cNvSpPr txBox="1"/>
          <p:nvPr/>
        </p:nvSpPr>
        <p:spPr>
          <a:xfrm>
            <a:off x="1203098" y="3705482"/>
            <a:ext cx="2318199" cy="400110"/>
          </a:xfrm>
          <a:prstGeom prst="rect">
            <a:avLst/>
          </a:prstGeom>
          <a:noFill/>
        </p:spPr>
        <p:txBody>
          <a:bodyPr wrap="none" rtlCol="0">
            <a:spAutoFit/>
          </a:bodyPr>
          <a:lstStyle>
            <a:defPPr>
              <a:defRPr lang="en-US"/>
            </a:defPPr>
            <a:lvl1pPr>
              <a:defRPr sz="1200"/>
            </a:lvl1pPr>
          </a:lstStyle>
          <a:p>
            <a:pPr algn="ctr"/>
            <a:r>
              <a:rPr lang="en-US" sz="2000" dirty="0">
                <a:solidFill>
                  <a:schemeClr val="bg1">
                    <a:lumMod val="95000"/>
                  </a:schemeClr>
                </a:solidFill>
                <a:latin typeface="Segoe UI Semilight" panose="020B0402040204020203" pitchFamily="34" charset="0"/>
                <a:cs typeface="Segoe UI Semilight" panose="020B0402040204020203" pitchFamily="34" charset="0"/>
              </a:rPr>
              <a:t>Cyberdyne Systems</a:t>
            </a:r>
          </a:p>
        </p:txBody>
      </p:sp>
      <p:sp>
        <p:nvSpPr>
          <p:cNvPr id="16" name="TextBox 15"/>
          <p:cNvSpPr txBox="1"/>
          <p:nvPr/>
        </p:nvSpPr>
        <p:spPr>
          <a:xfrm>
            <a:off x="5419689" y="3705482"/>
            <a:ext cx="1422185" cy="400110"/>
          </a:xfrm>
          <a:prstGeom prst="rect">
            <a:avLst/>
          </a:prstGeom>
          <a:noFill/>
        </p:spPr>
        <p:txBody>
          <a:bodyPr wrap="none" rtlCol="0">
            <a:spAutoFit/>
          </a:bodyPr>
          <a:lstStyle>
            <a:defPPr>
              <a:defRPr lang="en-US"/>
            </a:defPPr>
            <a:lvl1pPr>
              <a:defRPr sz="1200"/>
            </a:lvl1pPr>
          </a:lstStyle>
          <a:p>
            <a:pPr algn="ctr"/>
            <a:r>
              <a:rPr lang="en-US" sz="2000" dirty="0">
                <a:solidFill>
                  <a:schemeClr val="bg1">
                    <a:lumMod val="95000"/>
                  </a:schemeClr>
                </a:solidFill>
                <a:latin typeface="Segoe UI Semilight" panose="020B0402040204020203" pitchFamily="34" charset="0"/>
                <a:cs typeface="Segoe UI Semilight" panose="020B0402040204020203" pitchFamily="34" charset="0"/>
              </a:rPr>
              <a:t>Acme Corp</a:t>
            </a:r>
          </a:p>
        </p:txBody>
      </p:sp>
      <p:sp>
        <p:nvSpPr>
          <p:cNvPr id="17" name="TextBox 16"/>
          <p:cNvSpPr txBox="1"/>
          <p:nvPr/>
        </p:nvSpPr>
        <p:spPr>
          <a:xfrm>
            <a:off x="8517740" y="3705482"/>
            <a:ext cx="2624116" cy="400110"/>
          </a:xfrm>
          <a:prstGeom prst="rect">
            <a:avLst/>
          </a:prstGeom>
          <a:noFill/>
        </p:spPr>
        <p:txBody>
          <a:bodyPr wrap="none" rtlCol="0">
            <a:spAutoFit/>
          </a:bodyPr>
          <a:lstStyle>
            <a:defPPr>
              <a:defRPr lang="en-US"/>
            </a:defPPr>
            <a:lvl1pPr>
              <a:defRPr sz="1200"/>
            </a:lvl1pPr>
          </a:lstStyle>
          <a:p>
            <a:pPr algn="ctr"/>
            <a:r>
              <a:rPr lang="en-US" sz="2000" dirty="0">
                <a:solidFill>
                  <a:schemeClr val="bg1">
                    <a:lumMod val="95000"/>
                  </a:schemeClr>
                </a:solidFill>
                <a:latin typeface="Segoe UI Semilight" panose="020B0402040204020203" pitchFamily="34" charset="0"/>
                <a:cs typeface="Segoe UI Semilight" panose="020B0402040204020203" pitchFamily="34" charset="0"/>
              </a:rPr>
              <a:t>The New York Inquirer</a:t>
            </a:r>
          </a:p>
        </p:txBody>
      </p:sp>
      <p:sp>
        <p:nvSpPr>
          <p:cNvPr id="13" name="Rectangle 12"/>
          <p:cNvSpPr/>
          <p:nvPr/>
        </p:nvSpPr>
        <p:spPr>
          <a:xfrm>
            <a:off x="10862789" y="6362469"/>
            <a:ext cx="1329211" cy="461665"/>
          </a:xfrm>
          <a:prstGeom prst="rect">
            <a:avLst/>
          </a:prstGeom>
        </p:spPr>
        <p:txBody>
          <a:bodyPr wrap="none">
            <a:spAutoFit/>
          </a:bodyPr>
          <a:lstStyle/>
          <a:p>
            <a:pPr algn="ctr"/>
            <a:r>
              <a:rPr lang="en-US" sz="2400" dirty="0">
                <a:solidFill>
                  <a:schemeClr val="bg1"/>
                </a:solidFill>
                <a:latin typeface="Segoe UI Semilight" panose="020B0402040204020203" pitchFamily="34" charset="0"/>
                <a:cs typeface="Segoe UI Semilight" panose="020B0402040204020203" pitchFamily="34" charset="0"/>
              </a:rPr>
              <a:t>10:00AM</a:t>
            </a:r>
          </a:p>
        </p:txBody>
      </p:sp>
    </p:spTree>
    <p:extLst>
      <p:ext uri="{BB962C8B-B14F-4D97-AF65-F5344CB8AC3E}">
        <p14:creationId xmlns:p14="http://schemas.microsoft.com/office/powerpoint/2010/main" val="707148328"/>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4" name="Rectangle 3"/>
          <p:cNvSpPr/>
          <p:nvPr/>
        </p:nvSpPr>
        <p:spPr>
          <a:xfrm>
            <a:off x="0" y="0"/>
            <a:ext cx="12192000" cy="6858000"/>
          </a:xfrm>
          <a:prstGeom prst="rect">
            <a:avLst/>
          </a:prstGeom>
          <a:solidFill>
            <a:schemeClr val="tx2">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32-Point Star 4"/>
          <p:cNvSpPr/>
          <p:nvPr/>
        </p:nvSpPr>
        <p:spPr>
          <a:xfrm>
            <a:off x="1621150" y="576512"/>
            <a:ext cx="2844800" cy="2844800"/>
          </a:xfrm>
          <a:prstGeom prst="star32">
            <a:avLst>
              <a:gd name="adj" fmla="val 46591"/>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32-Point Star 5"/>
          <p:cNvSpPr/>
          <p:nvPr/>
        </p:nvSpPr>
        <p:spPr>
          <a:xfrm>
            <a:off x="4673600" y="576512"/>
            <a:ext cx="2844800" cy="2844800"/>
          </a:xfrm>
          <a:prstGeom prst="star32">
            <a:avLst>
              <a:gd name="adj" fmla="val 46591"/>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32-Point Star 6"/>
          <p:cNvSpPr/>
          <p:nvPr/>
        </p:nvSpPr>
        <p:spPr>
          <a:xfrm>
            <a:off x="7726050" y="576512"/>
            <a:ext cx="2844800" cy="2844800"/>
          </a:xfrm>
          <a:prstGeom prst="star32">
            <a:avLst>
              <a:gd name="adj" fmla="val 46591"/>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410555" y="1761643"/>
            <a:ext cx="1370888" cy="400110"/>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2000" b="1" dirty="0">
                <a:solidFill>
                  <a:srgbClr val="FFC000"/>
                </a:solidFill>
                <a:latin typeface="Segoe UI" panose="020B0502040204020203" pitchFamily="34" charset="0"/>
                <a:cs typeface="Segoe UI" panose="020B0502040204020203" pitchFamily="34" charset="0"/>
              </a:rPr>
              <a:t>Sarah Her</a:t>
            </a:r>
          </a:p>
        </p:txBody>
      </p:sp>
      <p:sp>
        <p:nvSpPr>
          <p:cNvPr id="12" name="TextBox 11"/>
          <p:cNvSpPr txBox="1"/>
          <p:nvPr/>
        </p:nvSpPr>
        <p:spPr>
          <a:xfrm>
            <a:off x="8354322" y="1761643"/>
            <a:ext cx="1588255" cy="400110"/>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2000" b="1" dirty="0">
                <a:solidFill>
                  <a:srgbClr val="FFC000"/>
                </a:solidFill>
                <a:latin typeface="Segoe UI" panose="020B0502040204020203" pitchFamily="34" charset="0"/>
                <a:cs typeface="Segoe UI" panose="020B0502040204020203" pitchFamily="34" charset="0"/>
              </a:rPr>
              <a:t>Martin Sole</a:t>
            </a:r>
          </a:p>
        </p:txBody>
      </p:sp>
      <p:sp>
        <p:nvSpPr>
          <p:cNvPr id="14" name="TextBox 13"/>
          <p:cNvSpPr txBox="1"/>
          <p:nvPr/>
        </p:nvSpPr>
        <p:spPr>
          <a:xfrm>
            <a:off x="2138099" y="1761643"/>
            <a:ext cx="1820434" cy="400110"/>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2000" b="1" dirty="0">
                <a:solidFill>
                  <a:srgbClr val="FFC000"/>
                </a:solidFill>
                <a:latin typeface="Segoe UI" panose="020B0502040204020203" pitchFamily="34" charset="0"/>
                <a:cs typeface="Segoe UI" panose="020B0502040204020203" pitchFamily="34" charset="0"/>
              </a:rPr>
              <a:t>Jacobs Simon</a:t>
            </a:r>
          </a:p>
        </p:txBody>
      </p:sp>
      <p:sp>
        <p:nvSpPr>
          <p:cNvPr id="15" name="TextBox 14"/>
          <p:cNvSpPr txBox="1"/>
          <p:nvPr/>
        </p:nvSpPr>
        <p:spPr>
          <a:xfrm>
            <a:off x="1991271" y="2023648"/>
            <a:ext cx="2104550" cy="369332"/>
          </a:xfrm>
          <a:prstGeom prst="rect">
            <a:avLst/>
          </a:prstGeom>
          <a:noFill/>
        </p:spPr>
        <p:txBody>
          <a:bodyPr wrap="none" rtlCol="0">
            <a:spAutoFit/>
          </a:bodyPr>
          <a:lstStyle>
            <a:defPPr>
              <a:defRPr lang="en-US"/>
            </a:defPPr>
            <a:lvl1pPr>
              <a:defRPr sz="1200"/>
            </a:lvl1pPr>
          </a:lstStyle>
          <a:p>
            <a:pPr algn="ctr"/>
            <a:r>
              <a:rPr lang="en-US" sz="1800" dirty="0">
                <a:solidFill>
                  <a:schemeClr val="bg1"/>
                </a:solidFill>
                <a:latin typeface="Segoe UI Semilight" panose="020B0402040204020203" pitchFamily="34" charset="0"/>
                <a:cs typeface="Segoe UI Semilight" panose="020B0402040204020203" pitchFamily="34" charset="0"/>
              </a:rPr>
              <a:t>Cyberdyne Systems</a:t>
            </a:r>
          </a:p>
        </p:txBody>
      </p:sp>
      <p:sp>
        <p:nvSpPr>
          <p:cNvPr id="16" name="TextBox 15"/>
          <p:cNvSpPr txBox="1"/>
          <p:nvPr/>
        </p:nvSpPr>
        <p:spPr>
          <a:xfrm>
            <a:off x="5475056" y="2023648"/>
            <a:ext cx="1298753" cy="369332"/>
          </a:xfrm>
          <a:prstGeom prst="rect">
            <a:avLst/>
          </a:prstGeom>
          <a:noFill/>
        </p:spPr>
        <p:txBody>
          <a:bodyPr wrap="none" rtlCol="0">
            <a:spAutoFit/>
          </a:bodyPr>
          <a:lstStyle>
            <a:defPPr>
              <a:defRPr lang="en-US"/>
            </a:defPPr>
            <a:lvl1pPr>
              <a:defRPr sz="1200"/>
            </a:lvl1pPr>
          </a:lstStyle>
          <a:p>
            <a:pPr algn="ctr"/>
            <a:r>
              <a:rPr lang="en-US" sz="1800" dirty="0">
                <a:solidFill>
                  <a:schemeClr val="bg1"/>
                </a:solidFill>
                <a:latin typeface="Segoe UI Semilight" panose="020B0402040204020203" pitchFamily="34" charset="0"/>
                <a:cs typeface="Segoe UI Semilight" panose="020B0402040204020203" pitchFamily="34" charset="0"/>
              </a:rPr>
              <a:t>Acme Corp</a:t>
            </a:r>
          </a:p>
        </p:txBody>
      </p:sp>
      <p:sp>
        <p:nvSpPr>
          <p:cNvPr id="17" name="TextBox 16"/>
          <p:cNvSpPr txBox="1"/>
          <p:nvPr/>
        </p:nvSpPr>
        <p:spPr>
          <a:xfrm>
            <a:off x="7957673" y="2023648"/>
            <a:ext cx="2381549" cy="369332"/>
          </a:xfrm>
          <a:prstGeom prst="rect">
            <a:avLst/>
          </a:prstGeom>
          <a:noFill/>
        </p:spPr>
        <p:txBody>
          <a:bodyPr wrap="none" rtlCol="0">
            <a:spAutoFit/>
          </a:bodyPr>
          <a:lstStyle>
            <a:defPPr>
              <a:defRPr lang="en-US"/>
            </a:defPPr>
            <a:lvl1pPr>
              <a:defRPr sz="1200"/>
            </a:lvl1pPr>
          </a:lstStyle>
          <a:p>
            <a:pPr algn="ctr"/>
            <a:r>
              <a:rPr lang="en-US" sz="1800" dirty="0">
                <a:solidFill>
                  <a:schemeClr val="bg1"/>
                </a:solidFill>
                <a:latin typeface="Segoe UI Semilight" panose="020B0402040204020203" pitchFamily="34" charset="0"/>
                <a:cs typeface="Segoe UI Semilight" panose="020B0402040204020203" pitchFamily="34" charset="0"/>
              </a:rPr>
              <a:t>The New York Inquirer</a:t>
            </a:r>
          </a:p>
        </p:txBody>
      </p:sp>
      <p:sp>
        <p:nvSpPr>
          <p:cNvPr id="20" name="Rectangle 19"/>
          <p:cNvSpPr/>
          <p:nvPr/>
        </p:nvSpPr>
        <p:spPr>
          <a:xfrm>
            <a:off x="5017523" y="6193577"/>
            <a:ext cx="2156937" cy="461665"/>
          </a:xfrm>
          <a:prstGeom prst="rect">
            <a:avLst/>
          </a:prstGeom>
        </p:spPr>
        <p:txBody>
          <a:bodyPr wrap="none">
            <a:spAutoFit/>
          </a:bodyPr>
          <a:lstStyle/>
          <a:p>
            <a:pPr algn="ctr"/>
            <a:r>
              <a:rPr lang="en-US" sz="2400" b="1" i="1" dirty="0">
                <a:solidFill>
                  <a:schemeClr val="bg1"/>
                </a:solidFill>
                <a:latin typeface="Segoe UI Semilight" panose="020B0402040204020203" pitchFamily="34" charset="0"/>
                <a:cs typeface="Segoe UI Semilight" panose="020B0402040204020203" pitchFamily="34" charset="0"/>
              </a:rPr>
              <a:t>Today’s Visitors</a:t>
            </a:r>
            <a:endParaRPr lang="en-US" sz="2400" i="1" dirty="0">
              <a:solidFill>
                <a:schemeClr val="bg1"/>
              </a:solidFill>
              <a:latin typeface="Segoe UI Semilight" panose="020B0402040204020203" pitchFamily="34" charset="0"/>
              <a:cs typeface="Segoe UI Semilight" panose="020B0402040204020203" pitchFamily="34" charset="0"/>
            </a:endParaRPr>
          </a:p>
        </p:txBody>
      </p:sp>
      <p:sp>
        <p:nvSpPr>
          <p:cNvPr id="26" name="32-Point Star 25"/>
          <p:cNvSpPr/>
          <p:nvPr/>
        </p:nvSpPr>
        <p:spPr>
          <a:xfrm>
            <a:off x="3147375" y="3146019"/>
            <a:ext cx="2844800" cy="2844800"/>
          </a:xfrm>
          <a:prstGeom prst="star32">
            <a:avLst>
              <a:gd name="adj" fmla="val 46591"/>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32-Point Star 26"/>
          <p:cNvSpPr/>
          <p:nvPr/>
        </p:nvSpPr>
        <p:spPr>
          <a:xfrm>
            <a:off x="6199825" y="3146019"/>
            <a:ext cx="2844800" cy="2844800"/>
          </a:xfrm>
          <a:prstGeom prst="star32">
            <a:avLst>
              <a:gd name="adj" fmla="val 46591"/>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3813799" y="4331150"/>
            <a:ext cx="1511952" cy="400110"/>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2000" b="1" dirty="0">
                <a:solidFill>
                  <a:srgbClr val="FFC000"/>
                </a:solidFill>
                <a:latin typeface="Segoe UI" panose="020B0502040204020203" pitchFamily="34" charset="0"/>
                <a:cs typeface="Segoe UI" panose="020B0502040204020203" pitchFamily="34" charset="0"/>
              </a:rPr>
              <a:t>Julia Smith</a:t>
            </a:r>
          </a:p>
        </p:txBody>
      </p:sp>
      <p:sp>
        <p:nvSpPr>
          <p:cNvPr id="29" name="TextBox 28"/>
          <p:cNvSpPr txBox="1"/>
          <p:nvPr/>
        </p:nvSpPr>
        <p:spPr>
          <a:xfrm>
            <a:off x="6961628" y="4331150"/>
            <a:ext cx="1321195" cy="400110"/>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2000" b="1" dirty="0">
                <a:solidFill>
                  <a:srgbClr val="FFC000"/>
                </a:solidFill>
                <a:latin typeface="Segoe UI" panose="020B0502040204020203" pitchFamily="34" charset="0"/>
                <a:cs typeface="Segoe UI" panose="020B0502040204020203" pitchFamily="34" charset="0"/>
              </a:rPr>
              <a:t>John Doe</a:t>
            </a:r>
          </a:p>
        </p:txBody>
      </p:sp>
      <p:sp>
        <p:nvSpPr>
          <p:cNvPr id="30" name="TextBox 29"/>
          <p:cNvSpPr txBox="1"/>
          <p:nvPr/>
        </p:nvSpPr>
        <p:spPr>
          <a:xfrm>
            <a:off x="3709859" y="4593155"/>
            <a:ext cx="1776705" cy="369332"/>
          </a:xfrm>
          <a:prstGeom prst="rect">
            <a:avLst/>
          </a:prstGeom>
          <a:noFill/>
        </p:spPr>
        <p:txBody>
          <a:bodyPr wrap="none" rtlCol="0">
            <a:spAutoFit/>
          </a:bodyPr>
          <a:lstStyle>
            <a:defPPr>
              <a:defRPr lang="en-US"/>
            </a:defPPr>
            <a:lvl1pPr>
              <a:defRPr sz="1200"/>
            </a:lvl1pPr>
          </a:lstStyle>
          <a:p>
            <a:pPr algn="ctr"/>
            <a:r>
              <a:rPr lang="en-US" sz="1800" dirty="0">
                <a:solidFill>
                  <a:schemeClr val="bg1"/>
                </a:solidFill>
                <a:latin typeface="Segoe UI Semilight" panose="020B0402040204020203" pitchFamily="34" charset="0"/>
                <a:cs typeface="Segoe UI Semilight" panose="020B0402040204020203" pitchFamily="34" charset="0"/>
              </a:rPr>
              <a:t>Dessert tiramisu</a:t>
            </a:r>
          </a:p>
        </p:txBody>
      </p:sp>
      <p:sp>
        <p:nvSpPr>
          <p:cNvPr id="31" name="TextBox 30"/>
          <p:cNvSpPr txBox="1"/>
          <p:nvPr/>
        </p:nvSpPr>
        <p:spPr>
          <a:xfrm>
            <a:off x="6622173" y="4593155"/>
            <a:ext cx="2000099" cy="369332"/>
          </a:xfrm>
          <a:prstGeom prst="rect">
            <a:avLst/>
          </a:prstGeom>
          <a:noFill/>
        </p:spPr>
        <p:txBody>
          <a:bodyPr wrap="none" rtlCol="0">
            <a:spAutoFit/>
          </a:bodyPr>
          <a:lstStyle>
            <a:defPPr>
              <a:defRPr lang="en-US"/>
            </a:defPPr>
            <a:lvl1pPr>
              <a:defRPr sz="1200"/>
            </a:lvl1pPr>
          </a:lstStyle>
          <a:p>
            <a:pPr algn="ctr"/>
            <a:r>
              <a:rPr lang="en-US" sz="1800" dirty="0">
                <a:solidFill>
                  <a:schemeClr val="bg1"/>
                </a:solidFill>
                <a:latin typeface="Segoe UI Semilight" panose="020B0402040204020203" pitchFamily="34" charset="0"/>
                <a:cs typeface="Segoe UI Semilight" panose="020B0402040204020203" pitchFamily="34" charset="0"/>
              </a:rPr>
              <a:t>Wayne Enterprises</a:t>
            </a:r>
          </a:p>
        </p:txBody>
      </p:sp>
      <p:sp>
        <p:nvSpPr>
          <p:cNvPr id="21" name="Rectangle 20"/>
          <p:cNvSpPr/>
          <p:nvPr/>
        </p:nvSpPr>
        <p:spPr>
          <a:xfrm>
            <a:off x="10862789" y="6362469"/>
            <a:ext cx="1329211" cy="461665"/>
          </a:xfrm>
          <a:prstGeom prst="rect">
            <a:avLst/>
          </a:prstGeom>
        </p:spPr>
        <p:txBody>
          <a:bodyPr wrap="none">
            <a:spAutoFit/>
          </a:bodyPr>
          <a:lstStyle/>
          <a:p>
            <a:pPr algn="ctr"/>
            <a:r>
              <a:rPr lang="en-US" sz="2400" dirty="0">
                <a:solidFill>
                  <a:schemeClr val="bg1"/>
                </a:solidFill>
                <a:latin typeface="Segoe UI Semilight" panose="020B0402040204020203" pitchFamily="34" charset="0"/>
                <a:cs typeface="Segoe UI Semilight" panose="020B0402040204020203" pitchFamily="34" charset="0"/>
              </a:rPr>
              <a:t>10:00AM</a:t>
            </a:r>
          </a:p>
        </p:txBody>
      </p:sp>
    </p:spTree>
    <p:extLst>
      <p:ext uri="{BB962C8B-B14F-4D97-AF65-F5344CB8AC3E}">
        <p14:creationId xmlns:p14="http://schemas.microsoft.com/office/powerpoint/2010/main" val="3774471713"/>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587500" y="606930"/>
            <a:ext cx="2866193" cy="2866192"/>
          </a:xfrm>
          <a:prstGeom prst="ellipse">
            <a:avLst/>
          </a:prstGeom>
          <a:noFill/>
          <a:ln>
            <a:solidFill>
              <a:srgbClr val="108D9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Oval 5"/>
          <p:cNvSpPr/>
          <p:nvPr/>
        </p:nvSpPr>
        <p:spPr>
          <a:xfrm>
            <a:off x="4662904" y="606930"/>
            <a:ext cx="2866193" cy="2866192"/>
          </a:xfrm>
          <a:prstGeom prst="ellipse">
            <a:avLst/>
          </a:prstGeom>
          <a:noFill/>
          <a:ln>
            <a:solidFill>
              <a:srgbClr val="108D9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 name="Oval 6"/>
          <p:cNvSpPr/>
          <p:nvPr/>
        </p:nvSpPr>
        <p:spPr>
          <a:xfrm>
            <a:off x="7738307" y="606930"/>
            <a:ext cx="2866193" cy="2866192"/>
          </a:xfrm>
          <a:prstGeom prst="ellipse">
            <a:avLst/>
          </a:prstGeom>
          <a:noFill/>
          <a:ln>
            <a:solidFill>
              <a:srgbClr val="108D9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TextBox 9"/>
          <p:cNvSpPr txBox="1"/>
          <p:nvPr/>
        </p:nvSpPr>
        <p:spPr>
          <a:xfrm>
            <a:off x="5410555" y="1781726"/>
            <a:ext cx="1370888" cy="400110"/>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2000" b="1" dirty="0">
                <a:solidFill>
                  <a:srgbClr val="108D9F"/>
                </a:solidFill>
                <a:latin typeface="Segoe UI" panose="020B0502040204020203" pitchFamily="34" charset="0"/>
                <a:cs typeface="Segoe UI" panose="020B0502040204020203" pitchFamily="34" charset="0"/>
              </a:rPr>
              <a:t>Sarah Her</a:t>
            </a:r>
          </a:p>
        </p:txBody>
      </p:sp>
      <p:sp>
        <p:nvSpPr>
          <p:cNvPr id="12" name="TextBox 11"/>
          <p:cNvSpPr txBox="1"/>
          <p:nvPr/>
        </p:nvSpPr>
        <p:spPr>
          <a:xfrm>
            <a:off x="8377275" y="1781726"/>
            <a:ext cx="1588255" cy="400110"/>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2000" b="1" dirty="0">
                <a:solidFill>
                  <a:srgbClr val="108D9F"/>
                </a:solidFill>
                <a:latin typeface="Segoe UI" panose="020B0502040204020203" pitchFamily="34" charset="0"/>
                <a:cs typeface="Segoe UI" panose="020B0502040204020203" pitchFamily="34" charset="0"/>
              </a:rPr>
              <a:t>Martin Sole</a:t>
            </a:r>
          </a:p>
        </p:txBody>
      </p:sp>
      <p:sp>
        <p:nvSpPr>
          <p:cNvPr id="14" name="TextBox 13"/>
          <p:cNvSpPr txBox="1"/>
          <p:nvPr/>
        </p:nvSpPr>
        <p:spPr>
          <a:xfrm>
            <a:off x="2115181" y="1781726"/>
            <a:ext cx="1820434" cy="400110"/>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2000" b="1" dirty="0">
                <a:solidFill>
                  <a:srgbClr val="108D9F"/>
                </a:solidFill>
                <a:latin typeface="Segoe UI" panose="020B0502040204020203" pitchFamily="34" charset="0"/>
                <a:cs typeface="Segoe UI" panose="020B0502040204020203" pitchFamily="34" charset="0"/>
              </a:rPr>
              <a:t>Jacobs Simon</a:t>
            </a:r>
          </a:p>
        </p:txBody>
      </p:sp>
      <p:sp>
        <p:nvSpPr>
          <p:cNvPr id="15" name="TextBox 14"/>
          <p:cNvSpPr txBox="1"/>
          <p:nvPr/>
        </p:nvSpPr>
        <p:spPr>
          <a:xfrm>
            <a:off x="1968317" y="2062540"/>
            <a:ext cx="2104550" cy="369332"/>
          </a:xfrm>
          <a:prstGeom prst="rect">
            <a:avLst/>
          </a:prstGeom>
          <a:noFill/>
        </p:spPr>
        <p:txBody>
          <a:bodyPr wrap="none" rtlCol="0">
            <a:spAutoFit/>
          </a:bodyPr>
          <a:lstStyle>
            <a:defPPr>
              <a:defRPr lang="en-US"/>
            </a:defPPr>
            <a:lvl1pPr>
              <a:defRPr sz="1200"/>
            </a:lvl1pPr>
          </a:lstStyle>
          <a:p>
            <a:pPr algn="ctr"/>
            <a:r>
              <a:rPr lang="en-US" sz="1800" dirty="0">
                <a:solidFill>
                  <a:schemeClr val="bg1">
                    <a:lumMod val="50000"/>
                  </a:schemeClr>
                </a:solidFill>
                <a:latin typeface="Segoe UI Semilight" panose="020B0402040204020203" pitchFamily="34" charset="0"/>
                <a:cs typeface="Segoe UI Semilight" panose="020B0402040204020203" pitchFamily="34" charset="0"/>
              </a:rPr>
              <a:t>Cyberdyne Systems</a:t>
            </a:r>
          </a:p>
        </p:txBody>
      </p:sp>
      <p:sp>
        <p:nvSpPr>
          <p:cNvPr id="16" name="TextBox 15"/>
          <p:cNvSpPr txBox="1"/>
          <p:nvPr/>
        </p:nvSpPr>
        <p:spPr>
          <a:xfrm>
            <a:off x="5475270" y="2062540"/>
            <a:ext cx="1298753" cy="369332"/>
          </a:xfrm>
          <a:prstGeom prst="rect">
            <a:avLst/>
          </a:prstGeom>
          <a:noFill/>
        </p:spPr>
        <p:txBody>
          <a:bodyPr wrap="none" rtlCol="0">
            <a:spAutoFit/>
          </a:bodyPr>
          <a:lstStyle>
            <a:defPPr>
              <a:defRPr lang="en-US"/>
            </a:defPPr>
            <a:lvl1pPr>
              <a:defRPr sz="1200"/>
            </a:lvl1pPr>
          </a:lstStyle>
          <a:p>
            <a:pPr algn="ctr"/>
            <a:r>
              <a:rPr lang="en-US" sz="1800" dirty="0">
                <a:solidFill>
                  <a:schemeClr val="bg1">
                    <a:lumMod val="50000"/>
                  </a:schemeClr>
                </a:solidFill>
                <a:latin typeface="Segoe UI Semilight" panose="020B0402040204020203" pitchFamily="34" charset="0"/>
                <a:cs typeface="Segoe UI Semilight" panose="020B0402040204020203" pitchFamily="34" charset="0"/>
              </a:rPr>
              <a:t>Acme Corp</a:t>
            </a:r>
          </a:p>
        </p:txBody>
      </p:sp>
      <p:sp>
        <p:nvSpPr>
          <p:cNvPr id="17" name="TextBox 16"/>
          <p:cNvSpPr txBox="1"/>
          <p:nvPr/>
        </p:nvSpPr>
        <p:spPr>
          <a:xfrm>
            <a:off x="7980628" y="2062540"/>
            <a:ext cx="2381549" cy="369332"/>
          </a:xfrm>
          <a:prstGeom prst="rect">
            <a:avLst/>
          </a:prstGeom>
          <a:noFill/>
        </p:spPr>
        <p:txBody>
          <a:bodyPr wrap="none" rtlCol="0">
            <a:spAutoFit/>
          </a:bodyPr>
          <a:lstStyle>
            <a:defPPr>
              <a:defRPr lang="en-US"/>
            </a:defPPr>
            <a:lvl1pPr>
              <a:defRPr sz="1200"/>
            </a:lvl1pPr>
          </a:lstStyle>
          <a:p>
            <a:pPr algn="ctr"/>
            <a:r>
              <a:rPr lang="en-US" sz="1800" dirty="0">
                <a:solidFill>
                  <a:schemeClr val="bg1">
                    <a:lumMod val="50000"/>
                  </a:schemeClr>
                </a:solidFill>
                <a:latin typeface="Segoe UI Semilight" panose="020B0402040204020203" pitchFamily="34" charset="0"/>
                <a:cs typeface="Segoe UI Semilight" panose="020B0402040204020203" pitchFamily="34" charset="0"/>
              </a:rPr>
              <a:t>The New York Inquirer</a:t>
            </a:r>
          </a:p>
        </p:txBody>
      </p:sp>
      <p:sp>
        <p:nvSpPr>
          <p:cNvPr id="24" name="Oval 23"/>
          <p:cNvSpPr/>
          <p:nvPr/>
        </p:nvSpPr>
        <p:spPr>
          <a:xfrm>
            <a:off x="3125202" y="3384878"/>
            <a:ext cx="2866193" cy="2866192"/>
          </a:xfrm>
          <a:prstGeom prst="ellipse">
            <a:avLst/>
          </a:prstGeom>
          <a:noFill/>
          <a:ln>
            <a:solidFill>
              <a:srgbClr val="108D9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5" name="Oval 24"/>
          <p:cNvSpPr/>
          <p:nvPr/>
        </p:nvSpPr>
        <p:spPr>
          <a:xfrm>
            <a:off x="6200605" y="3384878"/>
            <a:ext cx="2866193" cy="2866192"/>
          </a:xfrm>
          <a:prstGeom prst="ellipse">
            <a:avLst/>
          </a:prstGeom>
          <a:noFill/>
          <a:ln>
            <a:solidFill>
              <a:srgbClr val="108D9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6" name="TextBox 25"/>
          <p:cNvSpPr txBox="1"/>
          <p:nvPr/>
        </p:nvSpPr>
        <p:spPr>
          <a:xfrm>
            <a:off x="3802322" y="4559674"/>
            <a:ext cx="1511952" cy="400110"/>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2000" b="1" dirty="0">
                <a:solidFill>
                  <a:srgbClr val="108D9F"/>
                </a:solidFill>
                <a:latin typeface="Segoe UI" panose="020B0502040204020203" pitchFamily="34" charset="0"/>
                <a:cs typeface="Segoe UI" panose="020B0502040204020203" pitchFamily="34" charset="0"/>
              </a:rPr>
              <a:t>Julia Smith</a:t>
            </a:r>
          </a:p>
        </p:txBody>
      </p:sp>
      <p:sp>
        <p:nvSpPr>
          <p:cNvPr id="27" name="TextBox 26"/>
          <p:cNvSpPr txBox="1"/>
          <p:nvPr/>
        </p:nvSpPr>
        <p:spPr>
          <a:xfrm>
            <a:off x="6973103" y="4559674"/>
            <a:ext cx="1321195" cy="400110"/>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2000" b="1" dirty="0">
                <a:solidFill>
                  <a:srgbClr val="108D9F"/>
                </a:solidFill>
                <a:latin typeface="Segoe UI" panose="020B0502040204020203" pitchFamily="34" charset="0"/>
                <a:cs typeface="Segoe UI" panose="020B0502040204020203" pitchFamily="34" charset="0"/>
              </a:rPr>
              <a:t>John Doe</a:t>
            </a:r>
          </a:p>
        </p:txBody>
      </p:sp>
      <p:sp>
        <p:nvSpPr>
          <p:cNvPr id="28" name="TextBox 27"/>
          <p:cNvSpPr txBox="1"/>
          <p:nvPr/>
        </p:nvSpPr>
        <p:spPr>
          <a:xfrm>
            <a:off x="3741715" y="4840488"/>
            <a:ext cx="1690464" cy="369332"/>
          </a:xfrm>
          <a:prstGeom prst="rect">
            <a:avLst/>
          </a:prstGeom>
          <a:noFill/>
        </p:spPr>
        <p:txBody>
          <a:bodyPr wrap="none" rtlCol="0">
            <a:spAutoFit/>
          </a:bodyPr>
          <a:lstStyle>
            <a:defPPr>
              <a:defRPr lang="en-US"/>
            </a:defPPr>
            <a:lvl1pPr>
              <a:defRPr sz="1200"/>
            </a:lvl1pPr>
          </a:lstStyle>
          <a:p>
            <a:pPr algn="ctr"/>
            <a:r>
              <a:rPr lang="en-US" sz="1800" dirty="0">
                <a:solidFill>
                  <a:schemeClr val="bg1">
                    <a:lumMod val="50000"/>
                  </a:schemeClr>
                </a:solidFill>
                <a:latin typeface="Segoe UI Semilight" panose="020B0402040204020203" pitchFamily="34" charset="0"/>
                <a:cs typeface="Segoe UI Semilight" panose="020B0402040204020203" pitchFamily="34" charset="0"/>
              </a:rPr>
              <a:t>Stark Industries</a:t>
            </a:r>
          </a:p>
        </p:txBody>
      </p:sp>
      <p:sp>
        <p:nvSpPr>
          <p:cNvPr id="29" name="TextBox 28"/>
          <p:cNvSpPr txBox="1"/>
          <p:nvPr/>
        </p:nvSpPr>
        <p:spPr>
          <a:xfrm>
            <a:off x="6633649" y="4840488"/>
            <a:ext cx="2000099" cy="369332"/>
          </a:xfrm>
          <a:prstGeom prst="rect">
            <a:avLst/>
          </a:prstGeom>
          <a:noFill/>
        </p:spPr>
        <p:txBody>
          <a:bodyPr wrap="none" rtlCol="0">
            <a:spAutoFit/>
          </a:bodyPr>
          <a:lstStyle>
            <a:defPPr>
              <a:defRPr lang="en-US"/>
            </a:defPPr>
            <a:lvl1pPr>
              <a:defRPr sz="1200"/>
            </a:lvl1pPr>
          </a:lstStyle>
          <a:p>
            <a:pPr algn="ctr"/>
            <a:r>
              <a:rPr lang="en-US" sz="1800" dirty="0">
                <a:solidFill>
                  <a:schemeClr val="bg1">
                    <a:lumMod val="50000"/>
                  </a:schemeClr>
                </a:solidFill>
                <a:latin typeface="Segoe UI Semilight" panose="020B0402040204020203" pitchFamily="34" charset="0"/>
                <a:cs typeface="Segoe UI Semilight" panose="020B0402040204020203" pitchFamily="34" charset="0"/>
              </a:rPr>
              <a:t>Wayne Enterprises</a:t>
            </a:r>
          </a:p>
        </p:txBody>
      </p:sp>
      <p:sp>
        <p:nvSpPr>
          <p:cNvPr id="18" name="Rectangle 17"/>
          <p:cNvSpPr/>
          <p:nvPr/>
        </p:nvSpPr>
        <p:spPr>
          <a:xfrm>
            <a:off x="10862789" y="6362469"/>
            <a:ext cx="1329211" cy="461665"/>
          </a:xfrm>
          <a:prstGeom prst="rect">
            <a:avLst/>
          </a:prstGeom>
        </p:spPr>
        <p:txBody>
          <a:bodyPr wrap="none">
            <a:spAutoFit/>
          </a:bodyPr>
          <a:lstStyle/>
          <a:p>
            <a:pPr algn="ctr"/>
            <a:r>
              <a:rPr lang="en-US" sz="2400" dirty="0">
                <a:solidFill>
                  <a:schemeClr val="bg1">
                    <a:lumMod val="50000"/>
                  </a:schemeClr>
                </a:solidFill>
                <a:latin typeface="Segoe UI Semilight" panose="020B0402040204020203" pitchFamily="34" charset="0"/>
                <a:cs typeface="Segoe UI Semilight" panose="020B0402040204020203" pitchFamily="34" charset="0"/>
              </a:rPr>
              <a:t>10:00AM</a:t>
            </a:r>
          </a:p>
        </p:txBody>
      </p:sp>
    </p:spTree>
    <p:extLst>
      <p:ext uri="{BB962C8B-B14F-4D97-AF65-F5344CB8AC3E}">
        <p14:creationId xmlns:p14="http://schemas.microsoft.com/office/powerpoint/2010/main" val="2429166622"/>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iamond 4"/>
          <p:cNvSpPr/>
          <p:nvPr/>
        </p:nvSpPr>
        <p:spPr>
          <a:xfrm>
            <a:off x="1358900" y="1470991"/>
            <a:ext cx="3011521" cy="3011520"/>
          </a:xfrm>
          <a:prstGeom prst="diamond">
            <a:avLst/>
          </a:prstGeom>
          <a:no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Diamond 5"/>
          <p:cNvSpPr/>
          <p:nvPr/>
        </p:nvSpPr>
        <p:spPr>
          <a:xfrm>
            <a:off x="4590240" y="1470991"/>
            <a:ext cx="3011521" cy="3011520"/>
          </a:xfrm>
          <a:prstGeom prst="diamond">
            <a:avLst/>
          </a:prstGeom>
          <a:no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 name="Diamond 6"/>
          <p:cNvSpPr/>
          <p:nvPr/>
        </p:nvSpPr>
        <p:spPr>
          <a:xfrm>
            <a:off x="7821579" y="1470991"/>
            <a:ext cx="3011521" cy="3011520"/>
          </a:xfrm>
          <a:prstGeom prst="diamond">
            <a:avLst/>
          </a:prstGeom>
          <a:no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TextBox 9"/>
          <p:cNvSpPr txBox="1"/>
          <p:nvPr/>
        </p:nvSpPr>
        <p:spPr>
          <a:xfrm>
            <a:off x="5410555" y="2644808"/>
            <a:ext cx="1370888" cy="400110"/>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2000" b="1" dirty="0">
                <a:latin typeface="Segoe UI" panose="020B0502040204020203" pitchFamily="34" charset="0"/>
                <a:cs typeface="Segoe UI" panose="020B0502040204020203" pitchFamily="34" charset="0"/>
              </a:rPr>
              <a:t>Sarah Her</a:t>
            </a:r>
          </a:p>
        </p:txBody>
      </p:sp>
      <p:sp>
        <p:nvSpPr>
          <p:cNvPr id="12" name="TextBox 11"/>
          <p:cNvSpPr txBox="1"/>
          <p:nvPr/>
        </p:nvSpPr>
        <p:spPr>
          <a:xfrm>
            <a:off x="8533211" y="2644808"/>
            <a:ext cx="1588255" cy="400110"/>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2000" b="1" dirty="0">
                <a:latin typeface="Segoe UI" panose="020B0502040204020203" pitchFamily="34" charset="0"/>
                <a:cs typeface="Segoe UI" panose="020B0502040204020203" pitchFamily="34" charset="0"/>
              </a:rPr>
              <a:t>Martin Sole</a:t>
            </a:r>
          </a:p>
        </p:txBody>
      </p:sp>
      <p:sp>
        <p:nvSpPr>
          <p:cNvPr id="14" name="TextBox 13"/>
          <p:cNvSpPr txBox="1"/>
          <p:nvPr/>
        </p:nvSpPr>
        <p:spPr>
          <a:xfrm>
            <a:off x="1959489" y="2644808"/>
            <a:ext cx="1820434" cy="400110"/>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2000" b="1" dirty="0">
                <a:latin typeface="Segoe UI" panose="020B0502040204020203" pitchFamily="34" charset="0"/>
                <a:cs typeface="Segoe UI" panose="020B0502040204020203" pitchFamily="34" charset="0"/>
              </a:rPr>
              <a:t>Jacobs Simon</a:t>
            </a:r>
          </a:p>
        </p:txBody>
      </p:sp>
      <p:sp>
        <p:nvSpPr>
          <p:cNvPr id="15" name="TextBox 14"/>
          <p:cNvSpPr txBox="1"/>
          <p:nvPr/>
        </p:nvSpPr>
        <p:spPr>
          <a:xfrm>
            <a:off x="1812381" y="2957246"/>
            <a:ext cx="2104550" cy="369332"/>
          </a:xfrm>
          <a:prstGeom prst="rect">
            <a:avLst/>
          </a:prstGeom>
          <a:noFill/>
        </p:spPr>
        <p:txBody>
          <a:bodyPr wrap="none" rtlCol="0">
            <a:spAutoFit/>
          </a:bodyPr>
          <a:lstStyle>
            <a:defPPr>
              <a:defRPr lang="en-US"/>
            </a:defPPr>
            <a:lvl1pPr>
              <a:defRPr sz="1200"/>
            </a:lvl1pPr>
          </a:lstStyle>
          <a:p>
            <a:pPr algn="ctr"/>
            <a:r>
              <a:rPr lang="en-US" sz="1800" dirty="0">
                <a:solidFill>
                  <a:schemeClr val="bg1"/>
                </a:solidFill>
                <a:latin typeface="Segoe UI Semilight" panose="020B0402040204020203" pitchFamily="34" charset="0"/>
                <a:cs typeface="Segoe UI Semilight" panose="020B0402040204020203" pitchFamily="34" charset="0"/>
              </a:rPr>
              <a:t>Cyberdyne Systems</a:t>
            </a:r>
          </a:p>
        </p:txBody>
      </p:sp>
      <p:sp>
        <p:nvSpPr>
          <p:cNvPr id="16" name="TextBox 15"/>
          <p:cNvSpPr txBox="1"/>
          <p:nvPr/>
        </p:nvSpPr>
        <p:spPr>
          <a:xfrm>
            <a:off x="5476725" y="2957246"/>
            <a:ext cx="1298753" cy="369332"/>
          </a:xfrm>
          <a:prstGeom prst="rect">
            <a:avLst/>
          </a:prstGeom>
          <a:noFill/>
        </p:spPr>
        <p:txBody>
          <a:bodyPr wrap="none" rtlCol="0">
            <a:spAutoFit/>
          </a:bodyPr>
          <a:lstStyle>
            <a:defPPr>
              <a:defRPr lang="en-US"/>
            </a:defPPr>
            <a:lvl1pPr>
              <a:defRPr sz="1200"/>
            </a:lvl1pPr>
          </a:lstStyle>
          <a:p>
            <a:pPr algn="ctr"/>
            <a:r>
              <a:rPr lang="en-US" sz="1800" dirty="0">
                <a:solidFill>
                  <a:schemeClr val="bg1"/>
                </a:solidFill>
                <a:latin typeface="Segoe UI Semilight" panose="020B0402040204020203" pitchFamily="34" charset="0"/>
                <a:cs typeface="Segoe UI Semilight" panose="020B0402040204020203" pitchFamily="34" charset="0"/>
              </a:rPr>
              <a:t>Acme Corp</a:t>
            </a:r>
          </a:p>
        </p:txBody>
      </p:sp>
      <p:sp>
        <p:nvSpPr>
          <p:cNvPr id="17" name="TextBox 16"/>
          <p:cNvSpPr txBox="1"/>
          <p:nvPr/>
        </p:nvSpPr>
        <p:spPr>
          <a:xfrm>
            <a:off x="8136565" y="2957246"/>
            <a:ext cx="2381549" cy="369332"/>
          </a:xfrm>
          <a:prstGeom prst="rect">
            <a:avLst/>
          </a:prstGeom>
          <a:noFill/>
        </p:spPr>
        <p:txBody>
          <a:bodyPr wrap="none" rtlCol="0">
            <a:spAutoFit/>
          </a:bodyPr>
          <a:lstStyle>
            <a:defPPr>
              <a:defRPr lang="en-US"/>
            </a:defPPr>
            <a:lvl1pPr>
              <a:defRPr sz="1200"/>
            </a:lvl1pPr>
          </a:lstStyle>
          <a:p>
            <a:pPr algn="ctr"/>
            <a:r>
              <a:rPr lang="en-US" sz="1800" dirty="0">
                <a:solidFill>
                  <a:schemeClr val="bg1"/>
                </a:solidFill>
                <a:latin typeface="Segoe UI Semilight" panose="020B0402040204020203" pitchFamily="34" charset="0"/>
                <a:cs typeface="Segoe UI Semilight" panose="020B0402040204020203" pitchFamily="34" charset="0"/>
              </a:rPr>
              <a:t>The New York Inquirer</a:t>
            </a:r>
          </a:p>
        </p:txBody>
      </p:sp>
      <p:pic>
        <p:nvPicPr>
          <p:cNvPr id="13" name="Picture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11300" y="-68610"/>
            <a:ext cx="1122738" cy="1122738"/>
          </a:xfrm>
          <a:prstGeom prst="rect">
            <a:avLst/>
          </a:prstGeom>
        </p:spPr>
      </p:pic>
      <p:sp>
        <p:nvSpPr>
          <p:cNvPr id="18" name="Rectangle 17"/>
          <p:cNvSpPr/>
          <p:nvPr/>
        </p:nvSpPr>
        <p:spPr>
          <a:xfrm>
            <a:off x="5785383" y="817606"/>
            <a:ext cx="774571" cy="584775"/>
          </a:xfrm>
          <a:prstGeom prst="rect">
            <a:avLst/>
          </a:prstGeom>
        </p:spPr>
        <p:txBody>
          <a:bodyPr wrap="none">
            <a:spAutoFit/>
          </a:bodyPr>
          <a:lstStyle/>
          <a:p>
            <a:pPr algn="ctr"/>
            <a:r>
              <a:rPr lang="en-US" sz="3200" dirty="0">
                <a:solidFill>
                  <a:schemeClr val="bg1"/>
                </a:solidFill>
                <a:latin typeface="Segoe UI Semilight" panose="020B0402040204020203" pitchFamily="34" charset="0"/>
                <a:cs typeface="Segoe UI Semilight" panose="020B0402040204020203" pitchFamily="34" charset="0"/>
              </a:rPr>
              <a:t>30°</a:t>
            </a:r>
          </a:p>
        </p:txBody>
      </p:sp>
      <p:sp>
        <p:nvSpPr>
          <p:cNvPr id="19" name="Diamond 18"/>
          <p:cNvSpPr/>
          <p:nvPr/>
        </p:nvSpPr>
        <p:spPr>
          <a:xfrm>
            <a:off x="2932857" y="3228453"/>
            <a:ext cx="3011521" cy="3011520"/>
          </a:xfrm>
          <a:prstGeom prst="diamond">
            <a:avLst/>
          </a:prstGeom>
          <a:no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0" name="Diamond 19"/>
          <p:cNvSpPr/>
          <p:nvPr/>
        </p:nvSpPr>
        <p:spPr>
          <a:xfrm>
            <a:off x="6164196" y="3228453"/>
            <a:ext cx="3011521" cy="3011520"/>
          </a:xfrm>
          <a:prstGeom prst="diamond">
            <a:avLst/>
          </a:prstGeom>
          <a:no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1" name="TextBox 20"/>
          <p:cNvSpPr txBox="1"/>
          <p:nvPr/>
        </p:nvSpPr>
        <p:spPr>
          <a:xfrm>
            <a:off x="3682640" y="4453070"/>
            <a:ext cx="1511952" cy="400110"/>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2000" b="1" dirty="0">
                <a:latin typeface="Segoe UI" panose="020B0502040204020203" pitchFamily="34" charset="0"/>
                <a:cs typeface="Segoe UI" panose="020B0502040204020203" pitchFamily="34" charset="0"/>
              </a:rPr>
              <a:t>Julia Smith</a:t>
            </a:r>
          </a:p>
        </p:txBody>
      </p:sp>
      <p:sp>
        <p:nvSpPr>
          <p:cNvPr id="22" name="TextBox 21"/>
          <p:cNvSpPr txBox="1"/>
          <p:nvPr/>
        </p:nvSpPr>
        <p:spPr>
          <a:xfrm>
            <a:off x="7009358" y="4453070"/>
            <a:ext cx="1321195" cy="400110"/>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2000" b="1" dirty="0">
                <a:latin typeface="Segoe UI" panose="020B0502040204020203" pitchFamily="34" charset="0"/>
                <a:cs typeface="Segoe UI" panose="020B0502040204020203" pitchFamily="34" charset="0"/>
              </a:rPr>
              <a:t>John Doe</a:t>
            </a:r>
          </a:p>
        </p:txBody>
      </p:sp>
      <p:sp>
        <p:nvSpPr>
          <p:cNvPr id="23" name="TextBox 22"/>
          <p:cNvSpPr txBox="1"/>
          <p:nvPr/>
        </p:nvSpPr>
        <p:spPr>
          <a:xfrm>
            <a:off x="3623485" y="4765508"/>
            <a:ext cx="1690464" cy="369332"/>
          </a:xfrm>
          <a:prstGeom prst="rect">
            <a:avLst/>
          </a:prstGeom>
          <a:noFill/>
        </p:spPr>
        <p:txBody>
          <a:bodyPr wrap="none" rtlCol="0">
            <a:spAutoFit/>
          </a:bodyPr>
          <a:lstStyle>
            <a:defPPr>
              <a:defRPr lang="en-US"/>
            </a:defPPr>
            <a:lvl1pPr>
              <a:defRPr sz="1200"/>
            </a:lvl1pPr>
          </a:lstStyle>
          <a:p>
            <a:pPr algn="ctr"/>
            <a:r>
              <a:rPr lang="en-US" sz="1800" dirty="0">
                <a:solidFill>
                  <a:schemeClr val="bg1"/>
                </a:solidFill>
                <a:latin typeface="Segoe UI Semilight" panose="020B0402040204020203" pitchFamily="34" charset="0"/>
                <a:cs typeface="Segoe UI Semilight" panose="020B0402040204020203" pitchFamily="34" charset="0"/>
              </a:rPr>
              <a:t>Stark Industries</a:t>
            </a:r>
          </a:p>
        </p:txBody>
      </p:sp>
      <p:sp>
        <p:nvSpPr>
          <p:cNvPr id="24" name="TextBox 23"/>
          <p:cNvSpPr txBox="1"/>
          <p:nvPr/>
        </p:nvSpPr>
        <p:spPr>
          <a:xfrm>
            <a:off x="6669906" y="4765508"/>
            <a:ext cx="2000099" cy="369332"/>
          </a:xfrm>
          <a:prstGeom prst="rect">
            <a:avLst/>
          </a:prstGeom>
          <a:noFill/>
        </p:spPr>
        <p:txBody>
          <a:bodyPr wrap="none" rtlCol="0">
            <a:spAutoFit/>
          </a:bodyPr>
          <a:lstStyle>
            <a:defPPr>
              <a:defRPr lang="en-US"/>
            </a:defPPr>
            <a:lvl1pPr>
              <a:defRPr sz="1200"/>
            </a:lvl1pPr>
          </a:lstStyle>
          <a:p>
            <a:pPr algn="ctr"/>
            <a:r>
              <a:rPr lang="en-US" sz="1800" dirty="0">
                <a:solidFill>
                  <a:schemeClr val="bg1"/>
                </a:solidFill>
                <a:latin typeface="Segoe UI Semilight" panose="020B0402040204020203" pitchFamily="34" charset="0"/>
                <a:cs typeface="Segoe UI Semilight" panose="020B0402040204020203" pitchFamily="34" charset="0"/>
              </a:rPr>
              <a:t>Wayne Enterprises</a:t>
            </a:r>
          </a:p>
        </p:txBody>
      </p:sp>
      <p:sp>
        <p:nvSpPr>
          <p:cNvPr id="25" name="Rectangle 24"/>
          <p:cNvSpPr/>
          <p:nvPr/>
        </p:nvSpPr>
        <p:spPr>
          <a:xfrm>
            <a:off x="10862789" y="6362469"/>
            <a:ext cx="1329211" cy="461665"/>
          </a:xfrm>
          <a:prstGeom prst="rect">
            <a:avLst/>
          </a:prstGeom>
        </p:spPr>
        <p:txBody>
          <a:bodyPr wrap="none">
            <a:spAutoFit/>
          </a:bodyPr>
          <a:lstStyle/>
          <a:p>
            <a:pPr algn="ctr"/>
            <a:r>
              <a:rPr lang="en-US" sz="2400" dirty="0">
                <a:solidFill>
                  <a:schemeClr val="bg1"/>
                </a:solidFill>
                <a:latin typeface="Segoe UI Semilight" panose="020B0402040204020203" pitchFamily="34" charset="0"/>
                <a:cs typeface="Segoe UI Semilight" panose="020B0402040204020203" pitchFamily="34" charset="0"/>
              </a:rPr>
              <a:t>10:00AM</a:t>
            </a:r>
          </a:p>
        </p:txBody>
      </p:sp>
    </p:spTree>
    <p:extLst>
      <p:ext uri="{BB962C8B-B14F-4D97-AF65-F5344CB8AC3E}">
        <p14:creationId xmlns:p14="http://schemas.microsoft.com/office/powerpoint/2010/main" val="1776364465"/>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B0A7E"/>
        </a:solidFill>
        <a:effectLst/>
      </p:bgPr>
    </p:bg>
    <p:spTree>
      <p:nvGrpSpPr>
        <p:cNvPr id="1" name=""/>
        <p:cNvGrpSpPr/>
        <p:nvPr/>
      </p:nvGrpSpPr>
      <p:grpSpPr>
        <a:xfrm>
          <a:off x="0" y="0"/>
          <a:ext cx="0" cy="0"/>
          <a:chOff x="0" y="0"/>
          <a:chExt cx="0" cy="0"/>
        </a:xfrm>
      </p:grpSpPr>
      <p:sp>
        <p:nvSpPr>
          <p:cNvPr id="11" name="Shape 539">
            <a:hlinkClick r:id="rId2"/>
          </p:cNvPr>
          <p:cNvSpPr/>
          <p:nvPr/>
        </p:nvSpPr>
        <p:spPr>
          <a:xfrm>
            <a:off x="4548649" y="-575780"/>
            <a:ext cx="8203846" cy="8203338"/>
          </a:xfrm>
          <a:custGeom>
            <a:avLst/>
            <a:gdLst/>
            <a:ahLst/>
            <a:cxnLst/>
            <a:rect l="0" t="0" r="0" b="0"/>
            <a:pathLst>
              <a:path w="17000" h="16999" extrusionOk="0">
                <a:moveTo>
                  <a:pt x="8769" y="5740"/>
                </a:moveTo>
                <a:lnTo>
                  <a:pt x="9037" y="5788"/>
                </a:lnTo>
                <a:lnTo>
                  <a:pt x="9282" y="5862"/>
                </a:lnTo>
                <a:lnTo>
                  <a:pt x="9550" y="5935"/>
                </a:lnTo>
                <a:lnTo>
                  <a:pt x="9794" y="6057"/>
                </a:lnTo>
                <a:lnTo>
                  <a:pt x="10014" y="6204"/>
                </a:lnTo>
                <a:lnTo>
                  <a:pt x="10234" y="6350"/>
                </a:lnTo>
                <a:lnTo>
                  <a:pt x="10454" y="6546"/>
                </a:lnTo>
                <a:lnTo>
                  <a:pt x="10649" y="6765"/>
                </a:lnTo>
                <a:lnTo>
                  <a:pt x="10796" y="6985"/>
                </a:lnTo>
                <a:lnTo>
                  <a:pt x="10942" y="7205"/>
                </a:lnTo>
                <a:lnTo>
                  <a:pt x="11064" y="7449"/>
                </a:lnTo>
                <a:lnTo>
                  <a:pt x="11138" y="7718"/>
                </a:lnTo>
                <a:lnTo>
                  <a:pt x="11211" y="7962"/>
                </a:lnTo>
                <a:lnTo>
                  <a:pt x="11260" y="8231"/>
                </a:lnTo>
                <a:lnTo>
                  <a:pt x="11260" y="8499"/>
                </a:lnTo>
                <a:lnTo>
                  <a:pt x="11260" y="8768"/>
                </a:lnTo>
                <a:lnTo>
                  <a:pt x="11211" y="9037"/>
                </a:lnTo>
                <a:lnTo>
                  <a:pt x="11138" y="9281"/>
                </a:lnTo>
                <a:lnTo>
                  <a:pt x="11064" y="9550"/>
                </a:lnTo>
                <a:lnTo>
                  <a:pt x="10942" y="9794"/>
                </a:lnTo>
                <a:lnTo>
                  <a:pt x="10796" y="10014"/>
                </a:lnTo>
                <a:lnTo>
                  <a:pt x="10649" y="10233"/>
                </a:lnTo>
                <a:lnTo>
                  <a:pt x="10454" y="10453"/>
                </a:lnTo>
                <a:lnTo>
                  <a:pt x="10234" y="10649"/>
                </a:lnTo>
                <a:lnTo>
                  <a:pt x="10014" y="10795"/>
                </a:lnTo>
                <a:lnTo>
                  <a:pt x="9794" y="10942"/>
                </a:lnTo>
                <a:lnTo>
                  <a:pt x="9550" y="11064"/>
                </a:lnTo>
                <a:lnTo>
                  <a:pt x="9282" y="11137"/>
                </a:lnTo>
                <a:lnTo>
                  <a:pt x="9037" y="11210"/>
                </a:lnTo>
                <a:lnTo>
                  <a:pt x="8769" y="11259"/>
                </a:lnTo>
                <a:lnTo>
                  <a:pt x="8231" y="11259"/>
                </a:lnTo>
                <a:lnTo>
                  <a:pt x="7963" y="11210"/>
                </a:lnTo>
                <a:lnTo>
                  <a:pt x="7719" y="11137"/>
                </a:lnTo>
                <a:lnTo>
                  <a:pt x="7450" y="11064"/>
                </a:lnTo>
                <a:lnTo>
                  <a:pt x="7206" y="10942"/>
                </a:lnTo>
                <a:lnTo>
                  <a:pt x="6986" y="10795"/>
                </a:lnTo>
                <a:lnTo>
                  <a:pt x="6766" y="10649"/>
                </a:lnTo>
                <a:lnTo>
                  <a:pt x="6546" y="10453"/>
                </a:lnTo>
                <a:lnTo>
                  <a:pt x="6351" y="10233"/>
                </a:lnTo>
                <a:lnTo>
                  <a:pt x="6204" y="10014"/>
                </a:lnTo>
                <a:lnTo>
                  <a:pt x="6058" y="9794"/>
                </a:lnTo>
                <a:lnTo>
                  <a:pt x="5936" y="9550"/>
                </a:lnTo>
                <a:lnTo>
                  <a:pt x="5862" y="9281"/>
                </a:lnTo>
                <a:lnTo>
                  <a:pt x="5789" y="9037"/>
                </a:lnTo>
                <a:lnTo>
                  <a:pt x="5740" y="8768"/>
                </a:lnTo>
                <a:lnTo>
                  <a:pt x="5740" y="8499"/>
                </a:lnTo>
                <a:lnTo>
                  <a:pt x="5740" y="8231"/>
                </a:lnTo>
                <a:lnTo>
                  <a:pt x="5789" y="7962"/>
                </a:lnTo>
                <a:lnTo>
                  <a:pt x="5862" y="7718"/>
                </a:lnTo>
                <a:lnTo>
                  <a:pt x="5936" y="7449"/>
                </a:lnTo>
                <a:lnTo>
                  <a:pt x="6058" y="7205"/>
                </a:lnTo>
                <a:lnTo>
                  <a:pt x="6204" y="6985"/>
                </a:lnTo>
                <a:lnTo>
                  <a:pt x="6351" y="6765"/>
                </a:lnTo>
                <a:lnTo>
                  <a:pt x="6546" y="6546"/>
                </a:lnTo>
                <a:lnTo>
                  <a:pt x="6766" y="6350"/>
                </a:lnTo>
                <a:lnTo>
                  <a:pt x="6986" y="6204"/>
                </a:lnTo>
                <a:lnTo>
                  <a:pt x="7206" y="6057"/>
                </a:lnTo>
                <a:lnTo>
                  <a:pt x="7450" y="5935"/>
                </a:lnTo>
                <a:lnTo>
                  <a:pt x="7719" y="5862"/>
                </a:lnTo>
                <a:lnTo>
                  <a:pt x="7963" y="5788"/>
                </a:lnTo>
                <a:lnTo>
                  <a:pt x="8231" y="5740"/>
                </a:lnTo>
                <a:close/>
                <a:moveTo>
                  <a:pt x="7914" y="0"/>
                </a:moveTo>
                <a:lnTo>
                  <a:pt x="7743" y="25"/>
                </a:lnTo>
                <a:lnTo>
                  <a:pt x="7596" y="73"/>
                </a:lnTo>
                <a:lnTo>
                  <a:pt x="7474" y="147"/>
                </a:lnTo>
                <a:lnTo>
                  <a:pt x="7328" y="244"/>
                </a:lnTo>
                <a:lnTo>
                  <a:pt x="7230" y="342"/>
                </a:lnTo>
                <a:lnTo>
                  <a:pt x="7132" y="489"/>
                </a:lnTo>
                <a:lnTo>
                  <a:pt x="7084" y="635"/>
                </a:lnTo>
                <a:lnTo>
                  <a:pt x="7035" y="782"/>
                </a:lnTo>
                <a:lnTo>
                  <a:pt x="6839" y="2540"/>
                </a:lnTo>
                <a:lnTo>
                  <a:pt x="6497" y="2638"/>
                </a:lnTo>
                <a:lnTo>
                  <a:pt x="6131" y="2784"/>
                </a:lnTo>
                <a:lnTo>
                  <a:pt x="5789" y="2931"/>
                </a:lnTo>
                <a:lnTo>
                  <a:pt x="5447" y="3102"/>
                </a:lnTo>
                <a:lnTo>
                  <a:pt x="4079" y="2027"/>
                </a:lnTo>
                <a:lnTo>
                  <a:pt x="3933" y="1930"/>
                </a:lnTo>
                <a:lnTo>
                  <a:pt x="3786" y="1881"/>
                </a:lnTo>
                <a:lnTo>
                  <a:pt x="3640" y="1832"/>
                </a:lnTo>
                <a:lnTo>
                  <a:pt x="3493" y="1832"/>
                </a:lnTo>
                <a:lnTo>
                  <a:pt x="3322" y="1856"/>
                </a:lnTo>
                <a:lnTo>
                  <a:pt x="3176" y="1905"/>
                </a:lnTo>
                <a:lnTo>
                  <a:pt x="3029" y="1978"/>
                </a:lnTo>
                <a:lnTo>
                  <a:pt x="2907" y="2076"/>
                </a:lnTo>
                <a:lnTo>
                  <a:pt x="2077" y="2907"/>
                </a:lnTo>
                <a:lnTo>
                  <a:pt x="1979" y="3029"/>
                </a:lnTo>
                <a:lnTo>
                  <a:pt x="1906" y="3175"/>
                </a:lnTo>
                <a:lnTo>
                  <a:pt x="1857" y="3322"/>
                </a:lnTo>
                <a:lnTo>
                  <a:pt x="1833" y="3493"/>
                </a:lnTo>
                <a:lnTo>
                  <a:pt x="1833" y="3639"/>
                </a:lnTo>
                <a:lnTo>
                  <a:pt x="1881" y="3786"/>
                </a:lnTo>
                <a:lnTo>
                  <a:pt x="1930" y="3932"/>
                </a:lnTo>
                <a:lnTo>
                  <a:pt x="2028" y="4079"/>
                </a:lnTo>
                <a:lnTo>
                  <a:pt x="3103" y="5447"/>
                </a:lnTo>
                <a:lnTo>
                  <a:pt x="2932" y="5788"/>
                </a:lnTo>
                <a:lnTo>
                  <a:pt x="2785" y="6130"/>
                </a:lnTo>
                <a:lnTo>
                  <a:pt x="2639" y="6497"/>
                </a:lnTo>
                <a:lnTo>
                  <a:pt x="2541" y="6839"/>
                </a:lnTo>
                <a:lnTo>
                  <a:pt x="782" y="7034"/>
                </a:lnTo>
                <a:lnTo>
                  <a:pt x="636" y="7083"/>
                </a:lnTo>
                <a:lnTo>
                  <a:pt x="489" y="7132"/>
                </a:lnTo>
                <a:lnTo>
                  <a:pt x="343" y="7229"/>
                </a:lnTo>
                <a:lnTo>
                  <a:pt x="245" y="7327"/>
                </a:lnTo>
                <a:lnTo>
                  <a:pt x="147" y="7474"/>
                </a:lnTo>
                <a:lnTo>
                  <a:pt x="74" y="7596"/>
                </a:lnTo>
                <a:lnTo>
                  <a:pt x="25" y="7742"/>
                </a:lnTo>
                <a:lnTo>
                  <a:pt x="1" y="7913"/>
                </a:lnTo>
                <a:lnTo>
                  <a:pt x="1" y="9086"/>
                </a:lnTo>
                <a:lnTo>
                  <a:pt x="25" y="9257"/>
                </a:lnTo>
                <a:lnTo>
                  <a:pt x="74" y="9403"/>
                </a:lnTo>
                <a:lnTo>
                  <a:pt x="147" y="9525"/>
                </a:lnTo>
                <a:lnTo>
                  <a:pt x="245" y="9672"/>
                </a:lnTo>
                <a:lnTo>
                  <a:pt x="343" y="9769"/>
                </a:lnTo>
                <a:lnTo>
                  <a:pt x="489" y="9867"/>
                </a:lnTo>
                <a:lnTo>
                  <a:pt x="636" y="9916"/>
                </a:lnTo>
                <a:lnTo>
                  <a:pt x="782" y="9965"/>
                </a:lnTo>
                <a:lnTo>
                  <a:pt x="2541" y="10160"/>
                </a:lnTo>
                <a:lnTo>
                  <a:pt x="2639" y="10502"/>
                </a:lnTo>
                <a:lnTo>
                  <a:pt x="2785" y="10868"/>
                </a:lnTo>
                <a:lnTo>
                  <a:pt x="2932" y="11210"/>
                </a:lnTo>
                <a:lnTo>
                  <a:pt x="3103" y="11552"/>
                </a:lnTo>
                <a:lnTo>
                  <a:pt x="2028" y="12920"/>
                </a:lnTo>
                <a:lnTo>
                  <a:pt x="1930" y="13067"/>
                </a:lnTo>
                <a:lnTo>
                  <a:pt x="1881" y="13213"/>
                </a:lnTo>
                <a:lnTo>
                  <a:pt x="1833" y="13360"/>
                </a:lnTo>
                <a:lnTo>
                  <a:pt x="1833" y="13506"/>
                </a:lnTo>
                <a:lnTo>
                  <a:pt x="1857" y="13677"/>
                </a:lnTo>
                <a:lnTo>
                  <a:pt x="1906" y="13824"/>
                </a:lnTo>
                <a:lnTo>
                  <a:pt x="1979" y="13970"/>
                </a:lnTo>
                <a:lnTo>
                  <a:pt x="2077" y="14092"/>
                </a:lnTo>
                <a:lnTo>
                  <a:pt x="2907" y="14923"/>
                </a:lnTo>
                <a:lnTo>
                  <a:pt x="3029" y="15020"/>
                </a:lnTo>
                <a:lnTo>
                  <a:pt x="3176" y="15094"/>
                </a:lnTo>
                <a:lnTo>
                  <a:pt x="3322" y="15142"/>
                </a:lnTo>
                <a:lnTo>
                  <a:pt x="3493" y="15167"/>
                </a:lnTo>
                <a:lnTo>
                  <a:pt x="3640" y="15167"/>
                </a:lnTo>
                <a:lnTo>
                  <a:pt x="3786" y="15118"/>
                </a:lnTo>
                <a:lnTo>
                  <a:pt x="3933" y="15069"/>
                </a:lnTo>
                <a:lnTo>
                  <a:pt x="4079" y="14996"/>
                </a:lnTo>
                <a:lnTo>
                  <a:pt x="5447" y="13897"/>
                </a:lnTo>
                <a:lnTo>
                  <a:pt x="5789" y="14068"/>
                </a:lnTo>
                <a:lnTo>
                  <a:pt x="6131" y="14214"/>
                </a:lnTo>
                <a:lnTo>
                  <a:pt x="6497" y="14361"/>
                </a:lnTo>
                <a:lnTo>
                  <a:pt x="6839" y="14459"/>
                </a:lnTo>
                <a:lnTo>
                  <a:pt x="7035" y="16217"/>
                </a:lnTo>
                <a:lnTo>
                  <a:pt x="7084" y="16364"/>
                </a:lnTo>
                <a:lnTo>
                  <a:pt x="7132" y="16510"/>
                </a:lnTo>
                <a:lnTo>
                  <a:pt x="7230" y="16657"/>
                </a:lnTo>
                <a:lnTo>
                  <a:pt x="7328" y="16754"/>
                </a:lnTo>
                <a:lnTo>
                  <a:pt x="7474" y="16852"/>
                </a:lnTo>
                <a:lnTo>
                  <a:pt x="7596" y="16925"/>
                </a:lnTo>
                <a:lnTo>
                  <a:pt x="7743" y="16974"/>
                </a:lnTo>
                <a:lnTo>
                  <a:pt x="7914" y="16999"/>
                </a:lnTo>
                <a:lnTo>
                  <a:pt x="9086" y="16999"/>
                </a:lnTo>
                <a:lnTo>
                  <a:pt x="9257" y="16974"/>
                </a:lnTo>
                <a:lnTo>
                  <a:pt x="9404" y="16925"/>
                </a:lnTo>
                <a:lnTo>
                  <a:pt x="9526" y="16852"/>
                </a:lnTo>
                <a:lnTo>
                  <a:pt x="9672" y="16754"/>
                </a:lnTo>
                <a:lnTo>
                  <a:pt x="9770" y="16657"/>
                </a:lnTo>
                <a:lnTo>
                  <a:pt x="9868" y="16510"/>
                </a:lnTo>
                <a:lnTo>
                  <a:pt x="9917" y="16364"/>
                </a:lnTo>
                <a:lnTo>
                  <a:pt x="9965" y="16217"/>
                </a:lnTo>
                <a:lnTo>
                  <a:pt x="10161" y="14459"/>
                </a:lnTo>
                <a:lnTo>
                  <a:pt x="10503" y="14361"/>
                </a:lnTo>
                <a:lnTo>
                  <a:pt x="10869" y="14214"/>
                </a:lnTo>
                <a:lnTo>
                  <a:pt x="11211" y="14068"/>
                </a:lnTo>
                <a:lnTo>
                  <a:pt x="11553" y="13897"/>
                </a:lnTo>
                <a:lnTo>
                  <a:pt x="12921" y="14996"/>
                </a:lnTo>
                <a:lnTo>
                  <a:pt x="13067" y="15069"/>
                </a:lnTo>
                <a:lnTo>
                  <a:pt x="13214" y="15118"/>
                </a:lnTo>
                <a:lnTo>
                  <a:pt x="13360" y="15167"/>
                </a:lnTo>
                <a:lnTo>
                  <a:pt x="13507" y="15167"/>
                </a:lnTo>
                <a:lnTo>
                  <a:pt x="13678" y="15142"/>
                </a:lnTo>
                <a:lnTo>
                  <a:pt x="13824" y="15094"/>
                </a:lnTo>
                <a:lnTo>
                  <a:pt x="13971" y="15020"/>
                </a:lnTo>
                <a:lnTo>
                  <a:pt x="14093" y="14923"/>
                </a:lnTo>
                <a:lnTo>
                  <a:pt x="14923" y="14092"/>
                </a:lnTo>
                <a:lnTo>
                  <a:pt x="15021" y="13970"/>
                </a:lnTo>
                <a:lnTo>
                  <a:pt x="15094" y="13824"/>
                </a:lnTo>
                <a:lnTo>
                  <a:pt x="15143" y="13677"/>
                </a:lnTo>
                <a:lnTo>
                  <a:pt x="15168" y="13506"/>
                </a:lnTo>
                <a:lnTo>
                  <a:pt x="15168" y="13360"/>
                </a:lnTo>
                <a:lnTo>
                  <a:pt x="15119" y="13213"/>
                </a:lnTo>
                <a:lnTo>
                  <a:pt x="15070" y="13067"/>
                </a:lnTo>
                <a:lnTo>
                  <a:pt x="14997" y="12920"/>
                </a:lnTo>
                <a:lnTo>
                  <a:pt x="13898" y="11552"/>
                </a:lnTo>
                <a:lnTo>
                  <a:pt x="14068" y="11210"/>
                </a:lnTo>
                <a:lnTo>
                  <a:pt x="14215" y="10868"/>
                </a:lnTo>
                <a:lnTo>
                  <a:pt x="14362" y="10502"/>
                </a:lnTo>
                <a:lnTo>
                  <a:pt x="14459" y="10160"/>
                </a:lnTo>
                <a:lnTo>
                  <a:pt x="16218" y="9965"/>
                </a:lnTo>
                <a:lnTo>
                  <a:pt x="16364" y="9916"/>
                </a:lnTo>
                <a:lnTo>
                  <a:pt x="16511" y="9867"/>
                </a:lnTo>
                <a:lnTo>
                  <a:pt x="16657" y="9769"/>
                </a:lnTo>
                <a:lnTo>
                  <a:pt x="16755" y="9672"/>
                </a:lnTo>
                <a:lnTo>
                  <a:pt x="16853" y="9525"/>
                </a:lnTo>
                <a:lnTo>
                  <a:pt x="16926" y="9403"/>
                </a:lnTo>
                <a:lnTo>
                  <a:pt x="16975" y="9257"/>
                </a:lnTo>
                <a:lnTo>
                  <a:pt x="16999" y="9086"/>
                </a:lnTo>
                <a:lnTo>
                  <a:pt x="16999" y="7913"/>
                </a:lnTo>
                <a:lnTo>
                  <a:pt x="16975" y="7742"/>
                </a:lnTo>
                <a:lnTo>
                  <a:pt x="16926" y="7596"/>
                </a:lnTo>
                <a:lnTo>
                  <a:pt x="16853" y="7474"/>
                </a:lnTo>
                <a:lnTo>
                  <a:pt x="16755" y="7327"/>
                </a:lnTo>
                <a:lnTo>
                  <a:pt x="16657" y="7229"/>
                </a:lnTo>
                <a:lnTo>
                  <a:pt x="16511" y="7132"/>
                </a:lnTo>
                <a:lnTo>
                  <a:pt x="16364" y="7083"/>
                </a:lnTo>
                <a:lnTo>
                  <a:pt x="16218" y="7034"/>
                </a:lnTo>
                <a:lnTo>
                  <a:pt x="14459" y="6839"/>
                </a:lnTo>
                <a:lnTo>
                  <a:pt x="14362" y="6497"/>
                </a:lnTo>
                <a:lnTo>
                  <a:pt x="14215" y="6130"/>
                </a:lnTo>
                <a:lnTo>
                  <a:pt x="14068" y="5788"/>
                </a:lnTo>
                <a:lnTo>
                  <a:pt x="13898" y="5447"/>
                </a:lnTo>
                <a:lnTo>
                  <a:pt x="14997" y="4079"/>
                </a:lnTo>
                <a:lnTo>
                  <a:pt x="15070" y="3932"/>
                </a:lnTo>
                <a:lnTo>
                  <a:pt x="15119" y="3786"/>
                </a:lnTo>
                <a:lnTo>
                  <a:pt x="15168" y="3639"/>
                </a:lnTo>
                <a:lnTo>
                  <a:pt x="15168" y="3493"/>
                </a:lnTo>
                <a:lnTo>
                  <a:pt x="15143" y="3322"/>
                </a:lnTo>
                <a:lnTo>
                  <a:pt x="15094" y="3175"/>
                </a:lnTo>
                <a:lnTo>
                  <a:pt x="15021" y="3029"/>
                </a:lnTo>
                <a:lnTo>
                  <a:pt x="14923" y="2907"/>
                </a:lnTo>
                <a:lnTo>
                  <a:pt x="14093" y="2076"/>
                </a:lnTo>
                <a:lnTo>
                  <a:pt x="13971" y="1978"/>
                </a:lnTo>
                <a:lnTo>
                  <a:pt x="13824" y="1905"/>
                </a:lnTo>
                <a:lnTo>
                  <a:pt x="13678" y="1856"/>
                </a:lnTo>
                <a:lnTo>
                  <a:pt x="13507" y="1832"/>
                </a:lnTo>
                <a:lnTo>
                  <a:pt x="13360" y="1832"/>
                </a:lnTo>
                <a:lnTo>
                  <a:pt x="13214" y="1881"/>
                </a:lnTo>
                <a:lnTo>
                  <a:pt x="13067" y="1930"/>
                </a:lnTo>
                <a:lnTo>
                  <a:pt x="12921" y="2027"/>
                </a:lnTo>
                <a:lnTo>
                  <a:pt x="11553" y="3102"/>
                </a:lnTo>
                <a:lnTo>
                  <a:pt x="11211" y="2931"/>
                </a:lnTo>
                <a:lnTo>
                  <a:pt x="10869" y="2784"/>
                </a:lnTo>
                <a:lnTo>
                  <a:pt x="10503" y="2638"/>
                </a:lnTo>
                <a:lnTo>
                  <a:pt x="10161" y="2540"/>
                </a:lnTo>
                <a:lnTo>
                  <a:pt x="9965" y="782"/>
                </a:lnTo>
                <a:lnTo>
                  <a:pt x="9917" y="635"/>
                </a:lnTo>
                <a:lnTo>
                  <a:pt x="9868" y="489"/>
                </a:lnTo>
                <a:lnTo>
                  <a:pt x="9770" y="342"/>
                </a:lnTo>
                <a:lnTo>
                  <a:pt x="9672" y="244"/>
                </a:lnTo>
                <a:lnTo>
                  <a:pt x="9526" y="147"/>
                </a:lnTo>
                <a:lnTo>
                  <a:pt x="9404" y="73"/>
                </a:lnTo>
                <a:lnTo>
                  <a:pt x="9257" y="25"/>
                </a:lnTo>
                <a:lnTo>
                  <a:pt x="9086" y="0"/>
                </a:lnTo>
                <a:close/>
              </a:path>
            </a:pathLst>
          </a:custGeom>
          <a:solidFill>
            <a:schemeClr val="bg1">
              <a:alpha val="19000"/>
            </a:schemeClr>
          </a:solidFill>
          <a:ln>
            <a:noFill/>
          </a:ln>
        </p:spPr>
        <p:txBody>
          <a:bodyPr lIns="91413" tIns="91413" rIns="91413" bIns="91413" anchor="ctr" anchorCtr="0">
            <a:noAutofit/>
          </a:bodyPr>
          <a:lstStyle/>
          <a:p>
            <a:pPr defTabSz="914309"/>
            <a:endParaRPr>
              <a:solidFill>
                <a:prstClr val="black"/>
              </a:solidFill>
              <a:latin typeface="Calibri" panose="020F0502020204030204"/>
            </a:endParaRPr>
          </a:p>
        </p:txBody>
      </p:sp>
      <p:sp>
        <p:nvSpPr>
          <p:cNvPr id="4" name="Rectangle 3">
            <a:hlinkClick r:id="rId2"/>
          </p:cNvPr>
          <p:cNvSpPr/>
          <p:nvPr/>
        </p:nvSpPr>
        <p:spPr>
          <a:xfrm>
            <a:off x="3048401" y="1837185"/>
            <a:ext cx="6095202" cy="1200173"/>
          </a:xfrm>
          <a:prstGeom prst="rect">
            <a:avLst/>
          </a:prstGeom>
        </p:spPr>
        <p:txBody>
          <a:bodyPr wrap="square">
            <a:spAutoFit/>
          </a:bodyPr>
          <a:lstStyle/>
          <a:p>
            <a:pPr algn="ctr" defTabSz="914309"/>
            <a:r>
              <a:rPr lang="en-US" sz="3600" b="1" dirty="0">
                <a:solidFill>
                  <a:prstClr val="white"/>
                </a:solidFill>
                <a:latin typeface="Segoe UI" panose="020B0502040204020203" pitchFamily="34" charset="0"/>
                <a:cs typeface="Segoe UI" panose="020B0502040204020203" pitchFamily="34" charset="0"/>
              </a:rPr>
              <a:t>USING THIS TEMPLATE FOR DIGITAL SIGNAGE?</a:t>
            </a:r>
          </a:p>
        </p:txBody>
      </p:sp>
      <p:sp>
        <p:nvSpPr>
          <p:cNvPr id="5" name="Rectangle 4">
            <a:hlinkClick r:id="rId2"/>
          </p:cNvPr>
          <p:cNvSpPr/>
          <p:nvPr/>
        </p:nvSpPr>
        <p:spPr>
          <a:xfrm>
            <a:off x="3511888" y="4189929"/>
            <a:ext cx="5168227" cy="830889"/>
          </a:xfrm>
          <a:prstGeom prst="rect">
            <a:avLst/>
          </a:prstGeom>
        </p:spPr>
        <p:txBody>
          <a:bodyPr wrap="square">
            <a:spAutoFit/>
          </a:bodyPr>
          <a:lstStyle/>
          <a:p>
            <a:pPr algn="ctr" defTabSz="914309"/>
            <a:r>
              <a:rPr lang="en-US" sz="2400" spc="300" dirty="0">
                <a:solidFill>
                  <a:prstClr val="white"/>
                </a:solidFill>
                <a:latin typeface="Segoe UI Semilight" panose="020B0402040204020203" pitchFamily="34" charset="0"/>
                <a:cs typeface="Segoe UI Semilight" panose="020B0402040204020203" pitchFamily="34" charset="0"/>
              </a:rPr>
              <a:t>THE POWERPOINT DIGITAL SIGNAGE SOLUTION</a:t>
            </a:r>
          </a:p>
        </p:txBody>
      </p:sp>
      <p:sp>
        <p:nvSpPr>
          <p:cNvPr id="2" name="Rounded Rectangle 1">
            <a:hlinkClick r:id="rId2"/>
          </p:cNvPr>
          <p:cNvSpPr/>
          <p:nvPr/>
        </p:nvSpPr>
        <p:spPr>
          <a:xfrm>
            <a:off x="3511888" y="3251739"/>
            <a:ext cx="5168227" cy="723806"/>
          </a:xfrm>
          <a:prstGeom prst="roundRect">
            <a:avLst>
              <a:gd name="adj" fmla="val 50000"/>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US">
              <a:solidFill>
                <a:prstClr val="white"/>
              </a:solidFill>
              <a:latin typeface="Calibri" panose="020F0502020204030204"/>
            </a:endParaRPr>
          </a:p>
        </p:txBody>
      </p:sp>
      <p:grpSp>
        <p:nvGrpSpPr>
          <p:cNvPr id="3" name="Group 2"/>
          <p:cNvGrpSpPr/>
          <p:nvPr/>
        </p:nvGrpSpPr>
        <p:grpSpPr>
          <a:xfrm>
            <a:off x="8242404" y="3429488"/>
            <a:ext cx="211345" cy="368309"/>
            <a:chOff x="7340982" y="4675151"/>
            <a:chExt cx="211373" cy="368357"/>
          </a:xfrm>
          <a:solidFill>
            <a:srgbClr val="BB0A7E"/>
          </a:solidFill>
        </p:grpSpPr>
        <p:sp>
          <p:nvSpPr>
            <p:cNvPr id="6" name="Freeform 152"/>
            <p:cNvSpPr>
              <a:spLocks/>
            </p:cNvSpPr>
            <p:nvPr/>
          </p:nvSpPr>
          <p:spPr bwMode="auto">
            <a:xfrm>
              <a:off x="7340982" y="4675151"/>
              <a:ext cx="211373" cy="192831"/>
            </a:xfrm>
            <a:custGeom>
              <a:avLst/>
              <a:gdLst>
                <a:gd name="T0" fmla="*/ 107 w 111"/>
                <a:gd name="T1" fmla="*/ 101 h 101"/>
                <a:gd name="T2" fmla="*/ 104 w 111"/>
                <a:gd name="T3" fmla="*/ 100 h 101"/>
                <a:gd name="T4" fmla="*/ 2 w 111"/>
                <a:gd name="T5" fmla="*/ 8 h 101"/>
                <a:gd name="T6" fmla="*/ 2 w 111"/>
                <a:gd name="T7" fmla="*/ 2 h 101"/>
                <a:gd name="T8" fmla="*/ 7 w 111"/>
                <a:gd name="T9" fmla="*/ 2 h 101"/>
                <a:gd name="T10" fmla="*/ 109 w 111"/>
                <a:gd name="T11" fmla="*/ 94 h 101"/>
                <a:gd name="T12" fmla="*/ 110 w 111"/>
                <a:gd name="T13" fmla="*/ 100 h 101"/>
                <a:gd name="T14" fmla="*/ 107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107" y="101"/>
                  </a:moveTo>
                  <a:cubicBezTo>
                    <a:pt x="106" y="101"/>
                    <a:pt x="105" y="101"/>
                    <a:pt x="104" y="100"/>
                  </a:cubicBezTo>
                  <a:cubicBezTo>
                    <a:pt x="2" y="8"/>
                    <a:pt x="2" y="8"/>
                    <a:pt x="2" y="8"/>
                  </a:cubicBezTo>
                  <a:cubicBezTo>
                    <a:pt x="0" y="6"/>
                    <a:pt x="0" y="4"/>
                    <a:pt x="2" y="2"/>
                  </a:cubicBezTo>
                  <a:cubicBezTo>
                    <a:pt x="3" y="0"/>
                    <a:pt x="6" y="0"/>
                    <a:pt x="7" y="2"/>
                  </a:cubicBezTo>
                  <a:cubicBezTo>
                    <a:pt x="109" y="94"/>
                    <a:pt x="109" y="94"/>
                    <a:pt x="109" y="94"/>
                  </a:cubicBezTo>
                  <a:cubicBezTo>
                    <a:pt x="111" y="95"/>
                    <a:pt x="111" y="98"/>
                    <a:pt x="110" y="100"/>
                  </a:cubicBezTo>
                  <a:cubicBezTo>
                    <a:pt x="109" y="100"/>
                    <a:pt x="108" y="101"/>
                    <a:pt x="107"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white"/>
                </a:solidFill>
                <a:latin typeface="Calibri" panose="020F0502020204030204"/>
              </a:endParaRPr>
            </a:p>
          </p:txBody>
        </p:sp>
        <p:sp>
          <p:nvSpPr>
            <p:cNvPr id="7" name="Freeform 153"/>
            <p:cNvSpPr>
              <a:spLocks/>
            </p:cNvSpPr>
            <p:nvPr/>
          </p:nvSpPr>
          <p:spPr bwMode="auto">
            <a:xfrm>
              <a:off x="7340982" y="4850677"/>
              <a:ext cx="211373" cy="192831"/>
            </a:xfrm>
            <a:custGeom>
              <a:avLst/>
              <a:gdLst>
                <a:gd name="T0" fmla="*/ 5 w 111"/>
                <a:gd name="T1" fmla="*/ 101 h 101"/>
                <a:gd name="T2" fmla="*/ 2 w 111"/>
                <a:gd name="T3" fmla="*/ 100 h 101"/>
                <a:gd name="T4" fmla="*/ 2 w 111"/>
                <a:gd name="T5" fmla="*/ 94 h 101"/>
                <a:gd name="T6" fmla="*/ 104 w 111"/>
                <a:gd name="T7" fmla="*/ 2 h 101"/>
                <a:gd name="T8" fmla="*/ 110 w 111"/>
                <a:gd name="T9" fmla="*/ 2 h 101"/>
                <a:gd name="T10" fmla="*/ 109 w 111"/>
                <a:gd name="T11" fmla="*/ 8 h 101"/>
                <a:gd name="T12" fmla="*/ 7 w 111"/>
                <a:gd name="T13" fmla="*/ 100 h 101"/>
                <a:gd name="T14" fmla="*/ 5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5" y="101"/>
                  </a:moveTo>
                  <a:cubicBezTo>
                    <a:pt x="4" y="101"/>
                    <a:pt x="3" y="101"/>
                    <a:pt x="2" y="100"/>
                  </a:cubicBezTo>
                  <a:cubicBezTo>
                    <a:pt x="0" y="98"/>
                    <a:pt x="0" y="96"/>
                    <a:pt x="2" y="94"/>
                  </a:cubicBezTo>
                  <a:cubicBezTo>
                    <a:pt x="104" y="2"/>
                    <a:pt x="104" y="2"/>
                    <a:pt x="104" y="2"/>
                  </a:cubicBezTo>
                  <a:cubicBezTo>
                    <a:pt x="106" y="0"/>
                    <a:pt x="108" y="1"/>
                    <a:pt x="110" y="2"/>
                  </a:cubicBezTo>
                  <a:cubicBezTo>
                    <a:pt x="111" y="4"/>
                    <a:pt x="111" y="6"/>
                    <a:pt x="109" y="8"/>
                  </a:cubicBezTo>
                  <a:cubicBezTo>
                    <a:pt x="7" y="100"/>
                    <a:pt x="7" y="100"/>
                    <a:pt x="7" y="100"/>
                  </a:cubicBezTo>
                  <a:cubicBezTo>
                    <a:pt x="7" y="101"/>
                    <a:pt x="6" y="101"/>
                    <a:pt x="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white"/>
                </a:solidFill>
                <a:latin typeface="Calibri" panose="020F0502020204030204"/>
              </a:endParaRPr>
            </a:p>
          </p:txBody>
        </p:sp>
      </p:grpSp>
      <p:sp>
        <p:nvSpPr>
          <p:cNvPr id="8" name="Rectangle 7">
            <a:hlinkClick r:id="rId2"/>
          </p:cNvPr>
          <p:cNvSpPr/>
          <p:nvPr/>
        </p:nvSpPr>
        <p:spPr>
          <a:xfrm>
            <a:off x="3708712" y="3382840"/>
            <a:ext cx="4745037" cy="461605"/>
          </a:xfrm>
          <a:prstGeom prst="rect">
            <a:avLst/>
          </a:prstGeom>
        </p:spPr>
        <p:txBody>
          <a:bodyPr wrap="square">
            <a:spAutoFit/>
          </a:bodyPr>
          <a:lstStyle/>
          <a:p>
            <a:pPr defTabSz="914309"/>
            <a:r>
              <a:rPr lang="en-US" sz="2400" dirty="0">
                <a:solidFill>
                  <a:srgbClr val="BB0A7E"/>
                </a:solidFill>
                <a:latin typeface="Segoe UI Semilight" panose="020B0402040204020203" pitchFamily="34" charset="0"/>
                <a:cs typeface="Segoe UI Semilight" panose="020B0402040204020203" pitchFamily="34" charset="0"/>
              </a:rPr>
              <a:t>Check out iPoint</a:t>
            </a:r>
          </a:p>
        </p:txBody>
      </p:sp>
    </p:spTree>
    <p:extLst>
      <p:ext uri="{BB962C8B-B14F-4D97-AF65-F5344CB8AC3E}">
        <p14:creationId xmlns:p14="http://schemas.microsoft.com/office/powerpoint/2010/main" val="2742422358"/>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flipH="1">
            <a:off x="0" y="4321886"/>
            <a:ext cx="12192000" cy="0"/>
          </a:xfrm>
          <a:prstGeom prst="line">
            <a:avLst/>
          </a:prstGeom>
          <a:solidFill>
            <a:schemeClr val="bg1"/>
          </a:solidFill>
          <a:ln w="381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cxnSp>
      <p:sp>
        <p:nvSpPr>
          <p:cNvPr id="19" name="Rectangle 18"/>
          <p:cNvSpPr/>
          <p:nvPr/>
        </p:nvSpPr>
        <p:spPr>
          <a:xfrm>
            <a:off x="5017533" y="6193577"/>
            <a:ext cx="2156937" cy="461665"/>
          </a:xfrm>
          <a:prstGeom prst="rect">
            <a:avLst/>
          </a:prstGeom>
        </p:spPr>
        <p:txBody>
          <a:bodyPr wrap="none">
            <a:spAutoFit/>
          </a:bodyPr>
          <a:lstStyle/>
          <a:p>
            <a:pPr algn="ctr"/>
            <a:r>
              <a:rPr lang="en-US" sz="2400" b="1" i="1" dirty="0">
                <a:solidFill>
                  <a:schemeClr val="accent2"/>
                </a:solidFill>
                <a:latin typeface="Segoe UI Semilight" panose="020B0402040204020203" pitchFamily="34" charset="0"/>
                <a:cs typeface="Segoe UI Semilight" panose="020B0402040204020203" pitchFamily="34" charset="0"/>
              </a:rPr>
              <a:t>Today’s Visitors</a:t>
            </a:r>
            <a:endParaRPr lang="en-US" sz="2400" i="1" dirty="0">
              <a:solidFill>
                <a:schemeClr val="accent2"/>
              </a:solidFill>
              <a:latin typeface="Segoe UI Semilight" panose="020B0402040204020203" pitchFamily="34" charset="0"/>
              <a:cs typeface="Segoe UI Semilight" panose="020B0402040204020203" pitchFamily="34" charset="0"/>
            </a:endParaRPr>
          </a:p>
        </p:txBody>
      </p:sp>
      <p:sp>
        <p:nvSpPr>
          <p:cNvPr id="20" name="Flowchart: Off-page Connector 19"/>
          <p:cNvSpPr/>
          <p:nvPr/>
        </p:nvSpPr>
        <p:spPr>
          <a:xfrm>
            <a:off x="560827" y="4428639"/>
            <a:ext cx="2091913" cy="1516404"/>
          </a:xfrm>
          <a:prstGeom prst="flowChartOffpageConnector">
            <a:avLst/>
          </a:prstGeom>
          <a:solidFill>
            <a:schemeClr val="accent2"/>
          </a:solidFill>
          <a:ln w="381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1" name="Flowchart: Off-page Connector 20"/>
          <p:cNvSpPr/>
          <p:nvPr/>
        </p:nvSpPr>
        <p:spPr>
          <a:xfrm>
            <a:off x="2805435" y="4428639"/>
            <a:ext cx="2091913" cy="1516404"/>
          </a:xfrm>
          <a:prstGeom prst="flowChartOffpageConnector">
            <a:avLst/>
          </a:prstGeom>
          <a:solidFill>
            <a:schemeClr val="accent2"/>
          </a:solidFill>
          <a:ln w="381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2" name="Flowchart: Off-page Connector 21"/>
          <p:cNvSpPr/>
          <p:nvPr/>
        </p:nvSpPr>
        <p:spPr>
          <a:xfrm>
            <a:off x="5050043" y="4428639"/>
            <a:ext cx="2091913" cy="1516404"/>
          </a:xfrm>
          <a:prstGeom prst="flowChartOffpageConnector">
            <a:avLst/>
          </a:prstGeom>
          <a:solidFill>
            <a:schemeClr val="accent2"/>
          </a:solidFill>
          <a:ln w="381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Flowchart: Off-page Connector 4"/>
          <p:cNvSpPr/>
          <p:nvPr/>
        </p:nvSpPr>
        <p:spPr>
          <a:xfrm>
            <a:off x="560827" y="4321886"/>
            <a:ext cx="2091913" cy="1516404"/>
          </a:xfrm>
          <a:prstGeom prst="flowChartOffpageConnector">
            <a:avLst/>
          </a:prstGeom>
          <a:solidFill>
            <a:schemeClr val="bg1"/>
          </a:solidFill>
          <a:ln w="381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 name="TextBox 13"/>
          <p:cNvSpPr txBox="1"/>
          <p:nvPr/>
        </p:nvSpPr>
        <p:spPr>
          <a:xfrm>
            <a:off x="782499" y="4713999"/>
            <a:ext cx="1655581" cy="369332"/>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1800" b="1" dirty="0">
                <a:solidFill>
                  <a:schemeClr val="bg1">
                    <a:lumMod val="50000"/>
                  </a:schemeClr>
                </a:solidFill>
                <a:latin typeface="Segoe UI" panose="020B0502040204020203" pitchFamily="34" charset="0"/>
                <a:cs typeface="Segoe UI" panose="020B0502040204020203" pitchFamily="34" charset="0"/>
              </a:rPr>
              <a:t>Jacobs Simon</a:t>
            </a:r>
          </a:p>
        </p:txBody>
      </p:sp>
      <p:sp>
        <p:nvSpPr>
          <p:cNvPr id="15" name="TextBox 14"/>
          <p:cNvSpPr txBox="1"/>
          <p:nvPr/>
        </p:nvSpPr>
        <p:spPr>
          <a:xfrm>
            <a:off x="766582" y="5003888"/>
            <a:ext cx="1680395" cy="307777"/>
          </a:xfrm>
          <a:prstGeom prst="rect">
            <a:avLst/>
          </a:prstGeom>
          <a:noFill/>
        </p:spPr>
        <p:txBody>
          <a:bodyPr wrap="none" rtlCol="0">
            <a:spAutoFit/>
          </a:bodyPr>
          <a:lstStyle>
            <a:defPPr>
              <a:defRPr lang="en-US"/>
            </a:defPPr>
            <a:lvl1pPr>
              <a:defRPr sz="1200"/>
            </a:lvl1pPr>
          </a:lstStyle>
          <a:p>
            <a:pPr algn="ctr"/>
            <a:r>
              <a:rPr lang="en-US" sz="1400" dirty="0">
                <a:solidFill>
                  <a:schemeClr val="bg1">
                    <a:lumMod val="50000"/>
                  </a:schemeClr>
                </a:solidFill>
                <a:latin typeface="Segoe UI Semilight" panose="020B0402040204020203" pitchFamily="34" charset="0"/>
                <a:cs typeface="Segoe UI Semilight" panose="020B0402040204020203" pitchFamily="34" charset="0"/>
              </a:rPr>
              <a:t>Cyberdyne Systems</a:t>
            </a:r>
            <a:endParaRPr lang="en-US" sz="1600" dirty="0">
              <a:solidFill>
                <a:schemeClr val="bg1">
                  <a:lumMod val="50000"/>
                </a:schemeClr>
              </a:solidFill>
              <a:latin typeface="Segoe UI Semilight" panose="020B0402040204020203" pitchFamily="34" charset="0"/>
              <a:cs typeface="Segoe UI Semilight" panose="020B0402040204020203" pitchFamily="34" charset="0"/>
            </a:endParaRPr>
          </a:p>
        </p:txBody>
      </p:sp>
      <p:sp>
        <p:nvSpPr>
          <p:cNvPr id="6" name="Flowchart: Off-page Connector 5"/>
          <p:cNvSpPr/>
          <p:nvPr/>
        </p:nvSpPr>
        <p:spPr>
          <a:xfrm>
            <a:off x="2805435" y="4321886"/>
            <a:ext cx="2091913" cy="1516404"/>
          </a:xfrm>
          <a:prstGeom prst="flowChartOffpageConnector">
            <a:avLst/>
          </a:prstGeom>
          <a:solidFill>
            <a:schemeClr val="bg1"/>
          </a:solidFill>
          <a:ln w="381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TextBox 9"/>
          <p:cNvSpPr txBox="1"/>
          <p:nvPr/>
        </p:nvSpPr>
        <p:spPr>
          <a:xfrm>
            <a:off x="3226862" y="4713999"/>
            <a:ext cx="1249060" cy="369332"/>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1800" b="1" dirty="0">
                <a:solidFill>
                  <a:schemeClr val="bg1">
                    <a:lumMod val="50000"/>
                  </a:schemeClr>
                </a:solidFill>
                <a:latin typeface="Segoe UI" panose="020B0502040204020203" pitchFamily="34" charset="0"/>
                <a:cs typeface="Segoe UI" panose="020B0502040204020203" pitchFamily="34" charset="0"/>
              </a:rPr>
              <a:t>Sarah Her</a:t>
            </a:r>
          </a:p>
        </p:txBody>
      </p:sp>
      <p:sp>
        <p:nvSpPr>
          <p:cNvPr id="16" name="TextBox 15"/>
          <p:cNvSpPr txBox="1"/>
          <p:nvPr/>
        </p:nvSpPr>
        <p:spPr>
          <a:xfrm>
            <a:off x="3286242" y="5003888"/>
            <a:ext cx="1172117" cy="338554"/>
          </a:xfrm>
          <a:prstGeom prst="rect">
            <a:avLst/>
          </a:prstGeom>
          <a:noFill/>
        </p:spPr>
        <p:txBody>
          <a:bodyPr wrap="none" rtlCol="0">
            <a:spAutoFit/>
          </a:bodyPr>
          <a:lstStyle>
            <a:defPPr>
              <a:defRPr lang="en-US"/>
            </a:defPPr>
            <a:lvl1pPr>
              <a:defRPr sz="1200"/>
            </a:lvl1pPr>
          </a:lstStyle>
          <a:p>
            <a:pPr algn="ctr"/>
            <a:r>
              <a:rPr lang="en-US" sz="1600" dirty="0">
                <a:solidFill>
                  <a:schemeClr val="bg1">
                    <a:lumMod val="50000"/>
                  </a:schemeClr>
                </a:solidFill>
                <a:latin typeface="Segoe UI Semilight" panose="020B0402040204020203" pitchFamily="34" charset="0"/>
                <a:cs typeface="Segoe UI Semilight" panose="020B0402040204020203" pitchFamily="34" charset="0"/>
              </a:rPr>
              <a:t>Acme Corp</a:t>
            </a:r>
          </a:p>
        </p:txBody>
      </p:sp>
      <p:sp>
        <p:nvSpPr>
          <p:cNvPr id="7" name="Flowchart: Off-page Connector 6"/>
          <p:cNvSpPr/>
          <p:nvPr/>
        </p:nvSpPr>
        <p:spPr>
          <a:xfrm>
            <a:off x="5050043" y="4321886"/>
            <a:ext cx="2091913" cy="1516404"/>
          </a:xfrm>
          <a:prstGeom prst="flowChartOffpageConnector">
            <a:avLst/>
          </a:prstGeom>
          <a:solidFill>
            <a:schemeClr val="bg1"/>
          </a:solidFill>
          <a:ln w="381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 name="TextBox 11"/>
          <p:cNvSpPr txBox="1"/>
          <p:nvPr/>
        </p:nvSpPr>
        <p:spPr>
          <a:xfrm>
            <a:off x="5371955" y="4713999"/>
            <a:ext cx="1448089" cy="369332"/>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1800" b="1" dirty="0">
                <a:solidFill>
                  <a:schemeClr val="bg1">
                    <a:lumMod val="50000"/>
                  </a:schemeClr>
                </a:solidFill>
                <a:latin typeface="Segoe UI" panose="020B0502040204020203" pitchFamily="34" charset="0"/>
                <a:cs typeface="Segoe UI" panose="020B0502040204020203" pitchFamily="34" charset="0"/>
              </a:rPr>
              <a:t>Martin Sole</a:t>
            </a:r>
          </a:p>
        </p:txBody>
      </p:sp>
      <p:sp>
        <p:nvSpPr>
          <p:cNvPr id="17" name="TextBox 16"/>
          <p:cNvSpPr txBox="1"/>
          <p:nvPr/>
        </p:nvSpPr>
        <p:spPr>
          <a:xfrm>
            <a:off x="5028176" y="5003888"/>
            <a:ext cx="2135649" cy="338554"/>
          </a:xfrm>
          <a:prstGeom prst="rect">
            <a:avLst/>
          </a:prstGeom>
          <a:noFill/>
        </p:spPr>
        <p:txBody>
          <a:bodyPr wrap="none" rtlCol="0">
            <a:spAutoFit/>
          </a:bodyPr>
          <a:lstStyle>
            <a:defPPr>
              <a:defRPr lang="en-US"/>
            </a:defPPr>
            <a:lvl1pPr>
              <a:defRPr sz="1200"/>
            </a:lvl1pPr>
          </a:lstStyle>
          <a:p>
            <a:pPr algn="ctr"/>
            <a:r>
              <a:rPr lang="en-US" sz="1600" dirty="0">
                <a:solidFill>
                  <a:schemeClr val="bg1">
                    <a:lumMod val="50000"/>
                  </a:schemeClr>
                </a:solidFill>
                <a:latin typeface="Segoe UI Semilight" panose="020B0402040204020203" pitchFamily="34" charset="0"/>
                <a:cs typeface="Segoe UI Semilight" panose="020B0402040204020203" pitchFamily="34" charset="0"/>
              </a:rPr>
              <a:t>The New York Inquirer</a:t>
            </a:r>
          </a:p>
        </p:txBody>
      </p:sp>
      <p:sp>
        <p:nvSpPr>
          <p:cNvPr id="18" name="Flowchart: Off-page Connector 17"/>
          <p:cNvSpPr/>
          <p:nvPr/>
        </p:nvSpPr>
        <p:spPr>
          <a:xfrm>
            <a:off x="7294652" y="4428639"/>
            <a:ext cx="2091913" cy="1516404"/>
          </a:xfrm>
          <a:prstGeom prst="flowChartOffpageConnector">
            <a:avLst/>
          </a:prstGeom>
          <a:solidFill>
            <a:schemeClr val="accent2"/>
          </a:solidFill>
          <a:ln w="381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3" name="Flowchart: Off-page Connector 22"/>
          <p:cNvSpPr/>
          <p:nvPr/>
        </p:nvSpPr>
        <p:spPr>
          <a:xfrm>
            <a:off x="9539261" y="4428639"/>
            <a:ext cx="2091913" cy="1516404"/>
          </a:xfrm>
          <a:prstGeom prst="flowChartOffpageConnector">
            <a:avLst/>
          </a:prstGeom>
          <a:solidFill>
            <a:schemeClr val="accent2"/>
          </a:solidFill>
          <a:ln w="381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4" name="Flowchart: Off-page Connector 23"/>
          <p:cNvSpPr/>
          <p:nvPr/>
        </p:nvSpPr>
        <p:spPr>
          <a:xfrm>
            <a:off x="7294652" y="4321886"/>
            <a:ext cx="2091913" cy="1516404"/>
          </a:xfrm>
          <a:prstGeom prst="flowChartOffpageConnector">
            <a:avLst/>
          </a:prstGeom>
          <a:solidFill>
            <a:schemeClr val="bg1"/>
          </a:solidFill>
          <a:ln w="381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5" name="TextBox 24"/>
          <p:cNvSpPr txBox="1"/>
          <p:nvPr/>
        </p:nvSpPr>
        <p:spPr>
          <a:xfrm>
            <a:off x="7649554" y="4713999"/>
            <a:ext cx="1382109" cy="369332"/>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1800" b="1" dirty="0">
                <a:solidFill>
                  <a:schemeClr val="bg1">
                    <a:lumMod val="50000"/>
                  </a:schemeClr>
                </a:solidFill>
                <a:latin typeface="Segoe UI" panose="020B0502040204020203" pitchFamily="34" charset="0"/>
                <a:cs typeface="Segoe UI" panose="020B0502040204020203" pitchFamily="34" charset="0"/>
              </a:rPr>
              <a:t>Julia Smith</a:t>
            </a:r>
          </a:p>
        </p:txBody>
      </p:sp>
      <p:sp>
        <p:nvSpPr>
          <p:cNvPr id="26" name="TextBox 25"/>
          <p:cNvSpPr txBox="1"/>
          <p:nvPr/>
        </p:nvSpPr>
        <p:spPr>
          <a:xfrm>
            <a:off x="7600026" y="5003888"/>
            <a:ext cx="1522982" cy="338554"/>
          </a:xfrm>
          <a:prstGeom prst="rect">
            <a:avLst/>
          </a:prstGeom>
          <a:noFill/>
        </p:spPr>
        <p:txBody>
          <a:bodyPr wrap="none" rtlCol="0">
            <a:spAutoFit/>
          </a:bodyPr>
          <a:lstStyle>
            <a:defPPr>
              <a:defRPr lang="en-US"/>
            </a:defPPr>
            <a:lvl1pPr>
              <a:defRPr sz="1200"/>
            </a:lvl1pPr>
          </a:lstStyle>
          <a:p>
            <a:pPr algn="ctr"/>
            <a:r>
              <a:rPr lang="en-US" sz="1600" dirty="0">
                <a:solidFill>
                  <a:schemeClr val="bg1">
                    <a:lumMod val="50000"/>
                  </a:schemeClr>
                </a:solidFill>
                <a:latin typeface="Segoe UI Semilight" panose="020B0402040204020203" pitchFamily="34" charset="0"/>
                <a:cs typeface="Segoe UI Semilight" panose="020B0402040204020203" pitchFamily="34" charset="0"/>
              </a:rPr>
              <a:t>Stark Industries</a:t>
            </a:r>
          </a:p>
        </p:txBody>
      </p:sp>
      <p:sp>
        <p:nvSpPr>
          <p:cNvPr id="27" name="Flowchart: Off-page Connector 26"/>
          <p:cNvSpPr/>
          <p:nvPr/>
        </p:nvSpPr>
        <p:spPr>
          <a:xfrm>
            <a:off x="9539261" y="4321886"/>
            <a:ext cx="2091913" cy="1516404"/>
          </a:xfrm>
          <a:prstGeom prst="flowChartOffpageConnector">
            <a:avLst/>
          </a:prstGeom>
          <a:solidFill>
            <a:schemeClr val="bg1"/>
          </a:solidFill>
          <a:ln w="381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8" name="TextBox 27"/>
          <p:cNvSpPr txBox="1"/>
          <p:nvPr/>
        </p:nvSpPr>
        <p:spPr>
          <a:xfrm>
            <a:off x="9981525" y="4713999"/>
            <a:ext cx="1207382" cy="369332"/>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1800" b="1" dirty="0">
                <a:solidFill>
                  <a:schemeClr val="bg1">
                    <a:lumMod val="50000"/>
                  </a:schemeClr>
                </a:solidFill>
                <a:latin typeface="Segoe UI" panose="020B0502040204020203" pitchFamily="34" charset="0"/>
                <a:cs typeface="Segoe UI" panose="020B0502040204020203" pitchFamily="34" charset="0"/>
              </a:rPr>
              <a:t>John Doe</a:t>
            </a:r>
          </a:p>
        </p:txBody>
      </p:sp>
      <p:sp>
        <p:nvSpPr>
          <p:cNvPr id="29" name="TextBox 28"/>
          <p:cNvSpPr txBox="1"/>
          <p:nvPr/>
        </p:nvSpPr>
        <p:spPr>
          <a:xfrm>
            <a:off x="9687179" y="5003888"/>
            <a:ext cx="1796069" cy="338554"/>
          </a:xfrm>
          <a:prstGeom prst="rect">
            <a:avLst/>
          </a:prstGeom>
          <a:noFill/>
        </p:spPr>
        <p:txBody>
          <a:bodyPr wrap="none" rtlCol="0">
            <a:spAutoFit/>
          </a:bodyPr>
          <a:lstStyle>
            <a:defPPr>
              <a:defRPr lang="en-US"/>
            </a:defPPr>
            <a:lvl1pPr>
              <a:defRPr sz="1200"/>
            </a:lvl1pPr>
          </a:lstStyle>
          <a:p>
            <a:pPr algn="ctr"/>
            <a:r>
              <a:rPr lang="en-US" sz="1600" dirty="0">
                <a:solidFill>
                  <a:schemeClr val="bg1">
                    <a:lumMod val="50000"/>
                  </a:schemeClr>
                </a:solidFill>
                <a:latin typeface="Segoe UI Semilight" panose="020B0402040204020203" pitchFamily="34" charset="0"/>
                <a:cs typeface="Segoe UI Semilight" panose="020B0402040204020203" pitchFamily="34" charset="0"/>
              </a:rPr>
              <a:t>Wayne Enterprises</a:t>
            </a:r>
          </a:p>
        </p:txBody>
      </p:sp>
      <p:pic>
        <p:nvPicPr>
          <p:cNvPr id="8" name="Picture 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4321885"/>
          </a:xfrm>
          <a:prstGeom prst="rect">
            <a:avLst/>
          </a:prstGeom>
        </p:spPr>
      </p:pic>
      <p:sp>
        <p:nvSpPr>
          <p:cNvPr id="31" name="Rectangle 30"/>
          <p:cNvSpPr/>
          <p:nvPr/>
        </p:nvSpPr>
        <p:spPr>
          <a:xfrm>
            <a:off x="10862789" y="6362469"/>
            <a:ext cx="1329211" cy="461665"/>
          </a:xfrm>
          <a:prstGeom prst="rect">
            <a:avLst/>
          </a:prstGeom>
        </p:spPr>
        <p:txBody>
          <a:bodyPr wrap="none">
            <a:spAutoFit/>
          </a:bodyPr>
          <a:lstStyle/>
          <a:p>
            <a:pPr algn="ctr"/>
            <a:r>
              <a:rPr lang="en-US" sz="2400" dirty="0">
                <a:solidFill>
                  <a:schemeClr val="bg1">
                    <a:lumMod val="50000"/>
                  </a:schemeClr>
                </a:solidFill>
                <a:latin typeface="Segoe UI Semilight" panose="020B0402040204020203" pitchFamily="34" charset="0"/>
                <a:cs typeface="Segoe UI Semilight" panose="020B0402040204020203" pitchFamily="34" charset="0"/>
              </a:rPr>
              <a:t>10:00AM</a:t>
            </a:r>
          </a:p>
        </p:txBody>
      </p:sp>
    </p:spTree>
    <p:extLst>
      <p:ext uri="{BB962C8B-B14F-4D97-AF65-F5344CB8AC3E}">
        <p14:creationId xmlns:p14="http://schemas.microsoft.com/office/powerpoint/2010/main" val="2785700886"/>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26" name="Rectangle 25"/>
          <p:cNvSpPr/>
          <p:nvPr/>
        </p:nvSpPr>
        <p:spPr>
          <a:xfrm>
            <a:off x="0" y="0"/>
            <a:ext cx="12192000" cy="6858000"/>
          </a:xfrm>
          <a:prstGeom prst="rect">
            <a:avLst/>
          </a:prstGeom>
          <a:solidFill>
            <a:schemeClr val="tx2">
              <a:lumMod val="50000"/>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ardrop 4"/>
          <p:cNvSpPr/>
          <p:nvPr/>
        </p:nvSpPr>
        <p:spPr>
          <a:xfrm>
            <a:off x="1981200" y="703881"/>
            <a:ext cx="2615905" cy="2615906"/>
          </a:xfrm>
          <a:prstGeom prst="teardrop">
            <a:avLst/>
          </a:prstGeom>
          <a:noFill/>
          <a:ln w="22225">
            <a:solidFill>
              <a:srgbClr val="92D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ardrop 5"/>
          <p:cNvSpPr/>
          <p:nvPr/>
        </p:nvSpPr>
        <p:spPr>
          <a:xfrm>
            <a:off x="4788047" y="703881"/>
            <a:ext cx="2615905" cy="2615906"/>
          </a:xfrm>
          <a:prstGeom prst="teardrop">
            <a:avLst/>
          </a:prstGeom>
          <a:noFill/>
          <a:ln w="22225">
            <a:solidFill>
              <a:srgbClr val="92D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 name="Teardrop 6"/>
          <p:cNvSpPr/>
          <p:nvPr/>
        </p:nvSpPr>
        <p:spPr>
          <a:xfrm>
            <a:off x="7594895" y="703881"/>
            <a:ext cx="2615905" cy="2615906"/>
          </a:xfrm>
          <a:prstGeom prst="teardrop">
            <a:avLst/>
          </a:prstGeom>
          <a:noFill/>
          <a:ln w="22225">
            <a:solidFill>
              <a:srgbClr val="92D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TextBox 9"/>
          <p:cNvSpPr txBox="1"/>
          <p:nvPr/>
        </p:nvSpPr>
        <p:spPr>
          <a:xfrm>
            <a:off x="5410555" y="1749305"/>
            <a:ext cx="1370888" cy="400110"/>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2000" b="1" dirty="0">
                <a:latin typeface="Segoe UI" panose="020B0502040204020203" pitchFamily="34" charset="0"/>
                <a:cs typeface="Segoe UI" panose="020B0502040204020203" pitchFamily="34" charset="0"/>
              </a:rPr>
              <a:t>Sarah Her</a:t>
            </a:r>
          </a:p>
        </p:txBody>
      </p:sp>
      <p:sp>
        <p:nvSpPr>
          <p:cNvPr id="12" name="TextBox 11"/>
          <p:cNvSpPr txBox="1"/>
          <p:nvPr/>
        </p:nvSpPr>
        <p:spPr>
          <a:xfrm>
            <a:off x="8108719" y="1749305"/>
            <a:ext cx="1588255" cy="400110"/>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2000" b="1" dirty="0">
                <a:latin typeface="Segoe UI" panose="020B0502040204020203" pitchFamily="34" charset="0"/>
                <a:cs typeface="Segoe UI" panose="020B0502040204020203" pitchFamily="34" charset="0"/>
              </a:rPr>
              <a:t>Martin Sole</a:t>
            </a:r>
          </a:p>
        </p:txBody>
      </p:sp>
      <p:sp>
        <p:nvSpPr>
          <p:cNvPr id="14" name="TextBox 13"/>
          <p:cNvSpPr txBox="1"/>
          <p:nvPr/>
        </p:nvSpPr>
        <p:spPr>
          <a:xfrm>
            <a:off x="2383318" y="1749305"/>
            <a:ext cx="1820434" cy="400110"/>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2000" b="1" dirty="0">
                <a:latin typeface="Segoe UI" panose="020B0502040204020203" pitchFamily="34" charset="0"/>
                <a:cs typeface="Segoe UI" panose="020B0502040204020203" pitchFamily="34" charset="0"/>
              </a:rPr>
              <a:t>Jacobs Simon</a:t>
            </a:r>
          </a:p>
        </p:txBody>
      </p:sp>
      <p:sp>
        <p:nvSpPr>
          <p:cNvPr id="15" name="TextBox 14"/>
          <p:cNvSpPr txBox="1"/>
          <p:nvPr/>
        </p:nvSpPr>
        <p:spPr>
          <a:xfrm>
            <a:off x="2236874" y="2076470"/>
            <a:ext cx="2104550" cy="369332"/>
          </a:xfrm>
          <a:prstGeom prst="rect">
            <a:avLst/>
          </a:prstGeom>
          <a:noFill/>
        </p:spPr>
        <p:txBody>
          <a:bodyPr wrap="none" rtlCol="0">
            <a:spAutoFit/>
          </a:bodyPr>
          <a:lstStyle>
            <a:defPPr>
              <a:defRPr lang="en-US"/>
            </a:defPPr>
            <a:lvl1pPr>
              <a:defRPr sz="1200"/>
            </a:lvl1pPr>
          </a:lstStyle>
          <a:p>
            <a:pPr algn="ctr"/>
            <a:r>
              <a:rPr lang="en-US" sz="1800" dirty="0">
                <a:solidFill>
                  <a:schemeClr val="bg1"/>
                </a:solidFill>
                <a:latin typeface="Segoe UI Semilight" panose="020B0402040204020203" pitchFamily="34" charset="0"/>
                <a:cs typeface="Segoe UI Semilight" panose="020B0402040204020203" pitchFamily="34" charset="0"/>
              </a:rPr>
              <a:t>Cyberdyne Systems</a:t>
            </a:r>
          </a:p>
        </p:txBody>
      </p:sp>
      <p:sp>
        <p:nvSpPr>
          <p:cNvPr id="16" name="TextBox 15"/>
          <p:cNvSpPr txBox="1"/>
          <p:nvPr/>
        </p:nvSpPr>
        <p:spPr>
          <a:xfrm>
            <a:off x="5472769" y="2076470"/>
            <a:ext cx="1298753" cy="369332"/>
          </a:xfrm>
          <a:prstGeom prst="rect">
            <a:avLst/>
          </a:prstGeom>
          <a:noFill/>
        </p:spPr>
        <p:txBody>
          <a:bodyPr wrap="none" rtlCol="0">
            <a:spAutoFit/>
          </a:bodyPr>
          <a:lstStyle>
            <a:defPPr>
              <a:defRPr lang="en-US"/>
            </a:defPPr>
            <a:lvl1pPr>
              <a:defRPr sz="1200"/>
            </a:lvl1pPr>
          </a:lstStyle>
          <a:p>
            <a:pPr algn="ctr"/>
            <a:r>
              <a:rPr lang="en-US" sz="1800" dirty="0">
                <a:solidFill>
                  <a:schemeClr val="bg1"/>
                </a:solidFill>
                <a:latin typeface="Segoe UI Semilight" panose="020B0402040204020203" pitchFamily="34" charset="0"/>
                <a:cs typeface="Segoe UI Semilight" panose="020B0402040204020203" pitchFamily="34" charset="0"/>
              </a:rPr>
              <a:t>Acme Corp</a:t>
            </a:r>
          </a:p>
        </p:txBody>
      </p:sp>
      <p:sp>
        <p:nvSpPr>
          <p:cNvPr id="17" name="TextBox 16"/>
          <p:cNvSpPr txBox="1"/>
          <p:nvPr/>
        </p:nvSpPr>
        <p:spPr>
          <a:xfrm>
            <a:off x="7712073" y="2076470"/>
            <a:ext cx="2381550" cy="369332"/>
          </a:xfrm>
          <a:prstGeom prst="rect">
            <a:avLst/>
          </a:prstGeom>
          <a:noFill/>
        </p:spPr>
        <p:txBody>
          <a:bodyPr wrap="none" rtlCol="0">
            <a:spAutoFit/>
          </a:bodyPr>
          <a:lstStyle>
            <a:defPPr>
              <a:defRPr lang="en-US"/>
            </a:defPPr>
            <a:lvl1pPr>
              <a:defRPr sz="1200"/>
            </a:lvl1pPr>
          </a:lstStyle>
          <a:p>
            <a:pPr algn="ctr"/>
            <a:r>
              <a:rPr lang="en-US" sz="1800" dirty="0">
                <a:solidFill>
                  <a:schemeClr val="bg1"/>
                </a:solidFill>
                <a:latin typeface="Segoe UI Semilight" panose="020B0402040204020203" pitchFamily="34" charset="0"/>
                <a:cs typeface="Segoe UI Semilight" panose="020B0402040204020203" pitchFamily="34" charset="0"/>
              </a:rPr>
              <a:t>The New York Inquirer</a:t>
            </a:r>
          </a:p>
        </p:txBody>
      </p:sp>
      <p:sp>
        <p:nvSpPr>
          <p:cNvPr id="18" name="Teardrop 17"/>
          <p:cNvSpPr/>
          <p:nvPr/>
        </p:nvSpPr>
        <p:spPr>
          <a:xfrm>
            <a:off x="3384624" y="3518500"/>
            <a:ext cx="2615905" cy="2615906"/>
          </a:xfrm>
          <a:prstGeom prst="teardrop">
            <a:avLst/>
          </a:prstGeom>
          <a:noFill/>
          <a:ln w="22225">
            <a:solidFill>
              <a:srgbClr val="92D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ardrop 18"/>
          <p:cNvSpPr/>
          <p:nvPr/>
        </p:nvSpPr>
        <p:spPr>
          <a:xfrm>
            <a:off x="6191472" y="3518500"/>
            <a:ext cx="2615905" cy="2615906"/>
          </a:xfrm>
          <a:prstGeom prst="teardrop">
            <a:avLst/>
          </a:prstGeom>
          <a:noFill/>
          <a:ln w="22225">
            <a:solidFill>
              <a:srgbClr val="92D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0" name="TextBox 19"/>
          <p:cNvSpPr txBox="1"/>
          <p:nvPr/>
        </p:nvSpPr>
        <p:spPr>
          <a:xfrm>
            <a:off x="3936601" y="4563924"/>
            <a:ext cx="1511952" cy="400110"/>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2000" b="1" dirty="0">
                <a:latin typeface="Segoe UI" panose="020B0502040204020203" pitchFamily="34" charset="0"/>
                <a:cs typeface="Segoe UI" panose="020B0502040204020203" pitchFamily="34" charset="0"/>
              </a:rPr>
              <a:t>Julia Smith</a:t>
            </a:r>
          </a:p>
        </p:txBody>
      </p:sp>
      <p:sp>
        <p:nvSpPr>
          <p:cNvPr id="23" name="TextBox 22"/>
          <p:cNvSpPr txBox="1"/>
          <p:nvPr/>
        </p:nvSpPr>
        <p:spPr>
          <a:xfrm>
            <a:off x="6838825" y="4563924"/>
            <a:ext cx="1321195" cy="400110"/>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2000" b="1" dirty="0">
                <a:latin typeface="Segoe UI" panose="020B0502040204020203" pitchFamily="34" charset="0"/>
                <a:cs typeface="Segoe UI" panose="020B0502040204020203" pitchFamily="34" charset="0"/>
              </a:rPr>
              <a:t>John Doe</a:t>
            </a:r>
          </a:p>
        </p:txBody>
      </p:sp>
      <p:sp>
        <p:nvSpPr>
          <p:cNvPr id="24" name="TextBox 23"/>
          <p:cNvSpPr txBox="1"/>
          <p:nvPr/>
        </p:nvSpPr>
        <p:spPr>
          <a:xfrm>
            <a:off x="3873493" y="4891089"/>
            <a:ext cx="1690464" cy="369332"/>
          </a:xfrm>
          <a:prstGeom prst="rect">
            <a:avLst/>
          </a:prstGeom>
          <a:noFill/>
        </p:spPr>
        <p:txBody>
          <a:bodyPr wrap="none" rtlCol="0">
            <a:spAutoFit/>
          </a:bodyPr>
          <a:lstStyle>
            <a:defPPr>
              <a:defRPr lang="en-US"/>
            </a:defPPr>
            <a:lvl1pPr>
              <a:defRPr sz="1200"/>
            </a:lvl1pPr>
          </a:lstStyle>
          <a:p>
            <a:pPr algn="ctr"/>
            <a:r>
              <a:rPr lang="en-US" sz="1800" dirty="0">
                <a:solidFill>
                  <a:schemeClr val="bg1"/>
                </a:solidFill>
                <a:latin typeface="Segoe UI Semilight" panose="020B0402040204020203" pitchFamily="34" charset="0"/>
                <a:cs typeface="Segoe UI Semilight" panose="020B0402040204020203" pitchFamily="34" charset="0"/>
              </a:rPr>
              <a:t>Stark Industries</a:t>
            </a:r>
          </a:p>
        </p:txBody>
      </p:sp>
      <p:sp>
        <p:nvSpPr>
          <p:cNvPr id="25" name="TextBox 24"/>
          <p:cNvSpPr txBox="1"/>
          <p:nvPr/>
        </p:nvSpPr>
        <p:spPr>
          <a:xfrm>
            <a:off x="6499373" y="4891089"/>
            <a:ext cx="2000099" cy="369332"/>
          </a:xfrm>
          <a:prstGeom prst="rect">
            <a:avLst/>
          </a:prstGeom>
          <a:noFill/>
        </p:spPr>
        <p:txBody>
          <a:bodyPr wrap="none" rtlCol="0">
            <a:spAutoFit/>
          </a:bodyPr>
          <a:lstStyle>
            <a:defPPr>
              <a:defRPr lang="en-US"/>
            </a:defPPr>
            <a:lvl1pPr>
              <a:defRPr sz="1200"/>
            </a:lvl1pPr>
          </a:lstStyle>
          <a:p>
            <a:pPr algn="ctr"/>
            <a:r>
              <a:rPr lang="en-US" sz="1800" dirty="0">
                <a:solidFill>
                  <a:schemeClr val="bg1"/>
                </a:solidFill>
                <a:latin typeface="Segoe UI Semilight" panose="020B0402040204020203" pitchFamily="34" charset="0"/>
                <a:cs typeface="Segoe UI Semilight" panose="020B0402040204020203" pitchFamily="34" charset="0"/>
              </a:rPr>
              <a:t>Wayne Enterprises</a:t>
            </a:r>
          </a:p>
        </p:txBody>
      </p:sp>
      <p:sp>
        <p:nvSpPr>
          <p:cNvPr id="21" name="Rectangle 20"/>
          <p:cNvSpPr/>
          <p:nvPr/>
        </p:nvSpPr>
        <p:spPr>
          <a:xfrm>
            <a:off x="10862789" y="6362469"/>
            <a:ext cx="1329211" cy="461665"/>
          </a:xfrm>
          <a:prstGeom prst="rect">
            <a:avLst/>
          </a:prstGeom>
        </p:spPr>
        <p:txBody>
          <a:bodyPr wrap="none">
            <a:spAutoFit/>
          </a:bodyPr>
          <a:lstStyle/>
          <a:p>
            <a:pPr algn="ctr"/>
            <a:r>
              <a:rPr lang="en-US" sz="2400" dirty="0">
                <a:solidFill>
                  <a:schemeClr val="bg1"/>
                </a:solidFill>
                <a:latin typeface="Segoe UI Semilight" panose="020B0402040204020203" pitchFamily="34" charset="0"/>
                <a:cs typeface="Segoe UI Semilight" panose="020B0402040204020203" pitchFamily="34" charset="0"/>
              </a:rPr>
              <a:t>10:00AM</a:t>
            </a:r>
          </a:p>
        </p:txBody>
      </p:sp>
    </p:spTree>
    <p:extLst>
      <p:ext uri="{BB962C8B-B14F-4D97-AF65-F5344CB8AC3E}">
        <p14:creationId xmlns:p14="http://schemas.microsoft.com/office/powerpoint/2010/main" val="1968530382"/>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2"/>
            <a:ext cx="12192000" cy="6857998"/>
          </a:xfrm>
          <a:prstGeom prst="rect">
            <a:avLst/>
          </a:prstGeom>
        </p:spPr>
      </p:pic>
      <p:sp>
        <p:nvSpPr>
          <p:cNvPr id="4" name="Rectangle 3"/>
          <p:cNvSpPr/>
          <p:nvPr/>
        </p:nvSpPr>
        <p:spPr>
          <a:xfrm>
            <a:off x="0" y="0"/>
            <a:ext cx="12192000" cy="6858000"/>
          </a:xfrm>
          <a:prstGeom prst="rect">
            <a:avLst/>
          </a:prstGeom>
          <a:solidFill>
            <a:schemeClr val="tx2">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11300" y="-68610"/>
            <a:ext cx="1122738" cy="1122738"/>
          </a:xfrm>
          <a:prstGeom prst="rect">
            <a:avLst/>
          </a:prstGeom>
        </p:spPr>
      </p:pic>
      <p:sp>
        <p:nvSpPr>
          <p:cNvPr id="21" name="Rectangle 20"/>
          <p:cNvSpPr/>
          <p:nvPr/>
        </p:nvSpPr>
        <p:spPr>
          <a:xfrm>
            <a:off x="5785383" y="817606"/>
            <a:ext cx="774571" cy="584775"/>
          </a:xfrm>
          <a:prstGeom prst="rect">
            <a:avLst/>
          </a:prstGeom>
        </p:spPr>
        <p:txBody>
          <a:bodyPr wrap="none">
            <a:spAutoFit/>
          </a:bodyPr>
          <a:lstStyle/>
          <a:p>
            <a:pPr algn="ctr"/>
            <a:r>
              <a:rPr lang="en-US" sz="3200" dirty="0">
                <a:solidFill>
                  <a:schemeClr val="bg1"/>
                </a:solidFill>
                <a:latin typeface="Segoe UI Semilight" panose="020B0402040204020203" pitchFamily="34" charset="0"/>
                <a:cs typeface="Segoe UI Semilight" panose="020B0402040204020203" pitchFamily="34" charset="0"/>
              </a:rPr>
              <a:t>30°</a:t>
            </a:r>
          </a:p>
        </p:txBody>
      </p:sp>
      <p:sp>
        <p:nvSpPr>
          <p:cNvPr id="10" name="TextBox 9"/>
          <p:cNvSpPr txBox="1"/>
          <p:nvPr/>
        </p:nvSpPr>
        <p:spPr>
          <a:xfrm>
            <a:off x="5354112" y="3179320"/>
            <a:ext cx="1604927" cy="461665"/>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2400" b="1" dirty="0">
                <a:latin typeface="Segoe UI" panose="020B0502040204020203" pitchFamily="34" charset="0"/>
                <a:cs typeface="Segoe UI" panose="020B0502040204020203" pitchFamily="34" charset="0"/>
              </a:rPr>
              <a:t>Sarah Her</a:t>
            </a:r>
          </a:p>
        </p:txBody>
      </p:sp>
      <p:sp>
        <p:nvSpPr>
          <p:cNvPr id="12" name="TextBox 11"/>
          <p:cNvSpPr txBox="1"/>
          <p:nvPr/>
        </p:nvSpPr>
        <p:spPr>
          <a:xfrm>
            <a:off x="7731535" y="3179320"/>
            <a:ext cx="1870256" cy="461665"/>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2400" b="1" dirty="0">
                <a:latin typeface="Segoe UI" panose="020B0502040204020203" pitchFamily="34" charset="0"/>
                <a:cs typeface="Segoe UI" panose="020B0502040204020203" pitchFamily="34" charset="0"/>
              </a:rPr>
              <a:t>Martin Sole</a:t>
            </a:r>
          </a:p>
        </p:txBody>
      </p:sp>
      <p:sp>
        <p:nvSpPr>
          <p:cNvPr id="14" name="TextBox 13"/>
          <p:cNvSpPr txBox="1"/>
          <p:nvPr/>
        </p:nvSpPr>
        <p:spPr>
          <a:xfrm>
            <a:off x="2576941" y="3179320"/>
            <a:ext cx="2146933" cy="461665"/>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2400" b="1" dirty="0">
                <a:latin typeface="Segoe UI" panose="020B0502040204020203" pitchFamily="34" charset="0"/>
                <a:cs typeface="Segoe UI" panose="020B0502040204020203" pitchFamily="34" charset="0"/>
              </a:rPr>
              <a:t>Jacobs Simon</a:t>
            </a:r>
          </a:p>
        </p:txBody>
      </p:sp>
      <p:sp>
        <p:nvSpPr>
          <p:cNvPr id="15" name="TextBox 14"/>
          <p:cNvSpPr txBox="1"/>
          <p:nvPr/>
        </p:nvSpPr>
        <p:spPr>
          <a:xfrm>
            <a:off x="2479818" y="3529752"/>
            <a:ext cx="2333331" cy="338554"/>
          </a:xfrm>
          <a:prstGeom prst="rect">
            <a:avLst/>
          </a:prstGeom>
          <a:noFill/>
        </p:spPr>
        <p:txBody>
          <a:bodyPr wrap="none" rtlCol="0">
            <a:spAutoFit/>
          </a:bodyPr>
          <a:lstStyle>
            <a:defPPr>
              <a:defRPr lang="en-US"/>
            </a:defPPr>
            <a:lvl1pPr>
              <a:defRPr sz="1200"/>
            </a:lvl1pPr>
          </a:lstStyle>
          <a:p>
            <a:pPr algn="ctr"/>
            <a:r>
              <a:rPr lang="en-US" sz="1600" dirty="0">
                <a:solidFill>
                  <a:schemeClr val="bg1"/>
                </a:solidFill>
                <a:latin typeface="Segoe UI Semilight" panose="020B0402040204020203" pitchFamily="34" charset="0"/>
                <a:cs typeface="Segoe UI Semilight" panose="020B0402040204020203" pitchFamily="34" charset="0"/>
              </a:rPr>
              <a:t>CEO Cyberdyne Systems</a:t>
            </a:r>
          </a:p>
        </p:txBody>
      </p:sp>
      <p:sp>
        <p:nvSpPr>
          <p:cNvPr id="16" name="TextBox 15"/>
          <p:cNvSpPr txBox="1"/>
          <p:nvPr/>
        </p:nvSpPr>
        <p:spPr>
          <a:xfrm>
            <a:off x="5593897" y="3529752"/>
            <a:ext cx="1172117" cy="338554"/>
          </a:xfrm>
          <a:prstGeom prst="rect">
            <a:avLst/>
          </a:prstGeom>
          <a:noFill/>
        </p:spPr>
        <p:txBody>
          <a:bodyPr wrap="none" rtlCol="0">
            <a:spAutoFit/>
          </a:bodyPr>
          <a:lstStyle>
            <a:defPPr>
              <a:defRPr lang="en-US"/>
            </a:defPPr>
            <a:lvl1pPr>
              <a:defRPr sz="1200"/>
            </a:lvl1pPr>
          </a:lstStyle>
          <a:p>
            <a:pPr algn="ctr"/>
            <a:r>
              <a:rPr lang="en-US" sz="1600" dirty="0">
                <a:solidFill>
                  <a:schemeClr val="bg1"/>
                </a:solidFill>
                <a:latin typeface="Segoe UI Semilight" panose="020B0402040204020203" pitchFamily="34" charset="0"/>
                <a:cs typeface="Segoe UI Semilight" panose="020B0402040204020203" pitchFamily="34" charset="0"/>
              </a:rPr>
              <a:t>Acme Corp</a:t>
            </a:r>
          </a:p>
        </p:txBody>
      </p:sp>
      <p:sp>
        <p:nvSpPr>
          <p:cNvPr id="17" name="TextBox 16"/>
          <p:cNvSpPr txBox="1"/>
          <p:nvPr/>
        </p:nvSpPr>
        <p:spPr>
          <a:xfrm>
            <a:off x="7598839" y="3529752"/>
            <a:ext cx="2135649" cy="338554"/>
          </a:xfrm>
          <a:prstGeom prst="rect">
            <a:avLst/>
          </a:prstGeom>
          <a:noFill/>
        </p:spPr>
        <p:txBody>
          <a:bodyPr wrap="none" rtlCol="0">
            <a:spAutoFit/>
          </a:bodyPr>
          <a:lstStyle>
            <a:defPPr>
              <a:defRPr lang="en-US"/>
            </a:defPPr>
            <a:lvl1pPr>
              <a:defRPr sz="1200"/>
            </a:lvl1pPr>
          </a:lstStyle>
          <a:p>
            <a:pPr algn="ctr"/>
            <a:r>
              <a:rPr lang="en-US" sz="1600" dirty="0">
                <a:solidFill>
                  <a:schemeClr val="bg1"/>
                </a:solidFill>
                <a:latin typeface="Segoe UI Semilight" panose="020B0402040204020203" pitchFamily="34" charset="0"/>
                <a:cs typeface="Segoe UI Semilight" panose="020B0402040204020203" pitchFamily="34" charset="0"/>
              </a:rPr>
              <a:t>The New York Inquirer</a:t>
            </a:r>
          </a:p>
        </p:txBody>
      </p:sp>
      <p:sp>
        <p:nvSpPr>
          <p:cNvPr id="3" name="Oval 2"/>
          <p:cNvSpPr/>
          <p:nvPr/>
        </p:nvSpPr>
        <p:spPr>
          <a:xfrm>
            <a:off x="2896343" y="1619266"/>
            <a:ext cx="1500290" cy="150029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 name="Oval 17"/>
          <p:cNvSpPr/>
          <p:nvPr/>
        </p:nvSpPr>
        <p:spPr>
          <a:xfrm>
            <a:off x="5406430" y="1619266"/>
            <a:ext cx="1500290" cy="150029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 name="Oval 18"/>
          <p:cNvSpPr/>
          <p:nvPr/>
        </p:nvSpPr>
        <p:spPr>
          <a:xfrm>
            <a:off x="7916518" y="1619266"/>
            <a:ext cx="1500290" cy="150029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2" name="TextBox 21"/>
          <p:cNvSpPr txBox="1"/>
          <p:nvPr/>
        </p:nvSpPr>
        <p:spPr>
          <a:xfrm>
            <a:off x="3914412" y="5751248"/>
            <a:ext cx="1784464" cy="461665"/>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2400" b="1" dirty="0">
                <a:latin typeface="Segoe UI" panose="020B0502040204020203" pitchFamily="34" charset="0"/>
                <a:cs typeface="Segoe UI" panose="020B0502040204020203" pitchFamily="34" charset="0"/>
              </a:rPr>
              <a:t>Julia Smith</a:t>
            </a:r>
          </a:p>
        </p:txBody>
      </p:sp>
      <p:sp>
        <p:nvSpPr>
          <p:cNvPr id="23" name="TextBox 22"/>
          <p:cNvSpPr txBox="1"/>
          <p:nvPr/>
        </p:nvSpPr>
        <p:spPr>
          <a:xfrm>
            <a:off x="6542321" y="5751248"/>
            <a:ext cx="1548821" cy="461665"/>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2400" b="1" dirty="0">
                <a:latin typeface="Segoe UI" panose="020B0502040204020203" pitchFamily="34" charset="0"/>
                <a:cs typeface="Segoe UI" panose="020B0502040204020203" pitchFamily="34" charset="0"/>
              </a:rPr>
              <a:t>John Doe</a:t>
            </a:r>
          </a:p>
        </p:txBody>
      </p:sp>
      <p:sp>
        <p:nvSpPr>
          <p:cNvPr id="24" name="TextBox 23"/>
          <p:cNvSpPr txBox="1"/>
          <p:nvPr/>
        </p:nvSpPr>
        <p:spPr>
          <a:xfrm>
            <a:off x="4068534" y="6101679"/>
            <a:ext cx="1522982" cy="338554"/>
          </a:xfrm>
          <a:prstGeom prst="rect">
            <a:avLst/>
          </a:prstGeom>
          <a:noFill/>
        </p:spPr>
        <p:txBody>
          <a:bodyPr wrap="none" rtlCol="0">
            <a:spAutoFit/>
          </a:bodyPr>
          <a:lstStyle>
            <a:defPPr>
              <a:defRPr lang="en-US"/>
            </a:defPPr>
            <a:lvl1pPr>
              <a:defRPr sz="1200"/>
            </a:lvl1pPr>
          </a:lstStyle>
          <a:p>
            <a:pPr algn="ctr"/>
            <a:r>
              <a:rPr lang="en-US" sz="1600" dirty="0">
                <a:solidFill>
                  <a:schemeClr val="bg1"/>
                </a:solidFill>
                <a:latin typeface="Segoe UI Semilight" panose="020B0402040204020203" pitchFamily="34" charset="0"/>
                <a:cs typeface="Segoe UI Semilight" panose="020B0402040204020203" pitchFamily="34" charset="0"/>
              </a:rPr>
              <a:t>Stark Industries</a:t>
            </a:r>
          </a:p>
        </p:txBody>
      </p:sp>
      <p:sp>
        <p:nvSpPr>
          <p:cNvPr id="25" name="TextBox 24"/>
          <p:cNvSpPr txBox="1"/>
          <p:nvPr/>
        </p:nvSpPr>
        <p:spPr>
          <a:xfrm>
            <a:off x="6418694" y="6101679"/>
            <a:ext cx="1796069" cy="338554"/>
          </a:xfrm>
          <a:prstGeom prst="rect">
            <a:avLst/>
          </a:prstGeom>
          <a:noFill/>
        </p:spPr>
        <p:txBody>
          <a:bodyPr wrap="none" rtlCol="0">
            <a:spAutoFit/>
          </a:bodyPr>
          <a:lstStyle>
            <a:defPPr>
              <a:defRPr lang="en-US"/>
            </a:defPPr>
            <a:lvl1pPr>
              <a:defRPr sz="1200"/>
            </a:lvl1pPr>
          </a:lstStyle>
          <a:p>
            <a:pPr algn="ctr"/>
            <a:r>
              <a:rPr lang="en-US" sz="1600" dirty="0">
                <a:solidFill>
                  <a:schemeClr val="bg1"/>
                </a:solidFill>
                <a:latin typeface="Segoe UI Semilight" panose="020B0402040204020203" pitchFamily="34" charset="0"/>
                <a:cs typeface="Segoe UI Semilight" panose="020B0402040204020203" pitchFamily="34" charset="0"/>
              </a:rPr>
              <a:t>Wayne Enterprises</a:t>
            </a:r>
          </a:p>
        </p:txBody>
      </p:sp>
      <p:sp>
        <p:nvSpPr>
          <p:cNvPr id="26" name="Oval 25"/>
          <p:cNvSpPr/>
          <p:nvPr/>
        </p:nvSpPr>
        <p:spPr>
          <a:xfrm>
            <a:off x="4056499" y="4191194"/>
            <a:ext cx="1500290" cy="1500289"/>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 name="Oval 26"/>
          <p:cNvSpPr/>
          <p:nvPr/>
        </p:nvSpPr>
        <p:spPr>
          <a:xfrm>
            <a:off x="6566587" y="4191194"/>
            <a:ext cx="1500290" cy="1500289"/>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8" name="Rectangle 27"/>
          <p:cNvSpPr/>
          <p:nvPr/>
        </p:nvSpPr>
        <p:spPr>
          <a:xfrm>
            <a:off x="10862789" y="6362469"/>
            <a:ext cx="1329211" cy="461665"/>
          </a:xfrm>
          <a:prstGeom prst="rect">
            <a:avLst/>
          </a:prstGeom>
        </p:spPr>
        <p:txBody>
          <a:bodyPr wrap="none">
            <a:spAutoFit/>
          </a:bodyPr>
          <a:lstStyle/>
          <a:p>
            <a:pPr algn="ctr"/>
            <a:r>
              <a:rPr lang="en-US" sz="2400" dirty="0">
                <a:solidFill>
                  <a:schemeClr val="bg1"/>
                </a:solidFill>
                <a:latin typeface="Segoe UI Semilight" panose="020B0402040204020203" pitchFamily="34" charset="0"/>
                <a:cs typeface="Segoe UI Semilight" panose="020B0402040204020203" pitchFamily="34" charset="0"/>
              </a:rPr>
              <a:t>10:00AM</a:t>
            </a:r>
          </a:p>
        </p:txBody>
      </p:sp>
    </p:spTree>
    <p:extLst>
      <p:ext uri="{BB962C8B-B14F-4D97-AF65-F5344CB8AC3E}">
        <p14:creationId xmlns:p14="http://schemas.microsoft.com/office/powerpoint/2010/main" val="2805671259"/>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Data 4"/>
          <p:cNvSpPr/>
          <p:nvPr/>
        </p:nvSpPr>
        <p:spPr>
          <a:xfrm>
            <a:off x="2224179" y="815331"/>
            <a:ext cx="2647824" cy="2281458"/>
          </a:xfrm>
          <a:prstGeom prst="flowChartInputOutput">
            <a:avLst/>
          </a:prstGeom>
          <a:noFill/>
          <a:ln>
            <a:solidFill>
              <a:srgbClr val="92D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Flowchart: Data 5"/>
          <p:cNvSpPr/>
          <p:nvPr/>
        </p:nvSpPr>
        <p:spPr>
          <a:xfrm>
            <a:off x="4672167" y="815331"/>
            <a:ext cx="2647824" cy="2281458"/>
          </a:xfrm>
          <a:prstGeom prst="flowChartInputOutput">
            <a:avLst/>
          </a:prstGeom>
          <a:noFill/>
          <a:ln>
            <a:solidFill>
              <a:srgbClr val="92D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Flowchart: Data 6"/>
          <p:cNvSpPr/>
          <p:nvPr/>
        </p:nvSpPr>
        <p:spPr>
          <a:xfrm>
            <a:off x="7120155" y="815331"/>
            <a:ext cx="2647824" cy="2281458"/>
          </a:xfrm>
          <a:prstGeom prst="flowChartInputOutput">
            <a:avLst/>
          </a:prstGeom>
          <a:noFill/>
          <a:ln>
            <a:solidFill>
              <a:srgbClr val="92D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TextBox 9"/>
          <p:cNvSpPr txBox="1"/>
          <p:nvPr/>
        </p:nvSpPr>
        <p:spPr>
          <a:xfrm>
            <a:off x="5387579" y="1703151"/>
            <a:ext cx="1217000" cy="369332"/>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1800" b="1" dirty="0">
                <a:latin typeface="Times New Roman" panose="02020603050405020304" pitchFamily="18" charset="0"/>
                <a:cs typeface="Times New Roman" panose="02020603050405020304" pitchFamily="18" charset="0"/>
              </a:rPr>
              <a:t>Sarah Her</a:t>
            </a:r>
          </a:p>
        </p:txBody>
      </p:sp>
      <p:sp>
        <p:nvSpPr>
          <p:cNvPr id="12" name="TextBox 11"/>
          <p:cNvSpPr txBox="1"/>
          <p:nvPr/>
        </p:nvSpPr>
        <p:spPr>
          <a:xfrm>
            <a:off x="7765035" y="1703151"/>
            <a:ext cx="1358064" cy="369332"/>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1800" b="1" dirty="0">
                <a:latin typeface="Times New Roman" panose="02020603050405020304" pitchFamily="18" charset="0"/>
                <a:cs typeface="Times New Roman" panose="02020603050405020304" pitchFamily="18" charset="0"/>
              </a:rPr>
              <a:t>Martin Sole</a:t>
            </a:r>
          </a:p>
        </p:txBody>
      </p:sp>
      <p:sp>
        <p:nvSpPr>
          <p:cNvPr id="14" name="TextBox 13"/>
          <p:cNvSpPr txBox="1"/>
          <p:nvPr/>
        </p:nvSpPr>
        <p:spPr>
          <a:xfrm>
            <a:off x="2783113" y="1703151"/>
            <a:ext cx="1537600" cy="369332"/>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1800" b="1" dirty="0">
                <a:latin typeface="Times New Roman" panose="02020603050405020304" pitchFamily="18" charset="0"/>
                <a:cs typeface="Times New Roman" panose="02020603050405020304" pitchFamily="18" charset="0"/>
              </a:rPr>
              <a:t>Jacobs Simon</a:t>
            </a:r>
          </a:p>
        </p:txBody>
      </p:sp>
      <p:sp>
        <p:nvSpPr>
          <p:cNvPr id="15" name="TextBox 14"/>
          <p:cNvSpPr txBox="1"/>
          <p:nvPr/>
        </p:nvSpPr>
        <p:spPr>
          <a:xfrm>
            <a:off x="2406589" y="1955997"/>
            <a:ext cx="2282997" cy="338554"/>
          </a:xfrm>
          <a:prstGeom prst="rect">
            <a:avLst/>
          </a:prstGeom>
          <a:noFill/>
        </p:spPr>
        <p:txBody>
          <a:bodyPr wrap="none" rtlCol="0">
            <a:spAutoFit/>
          </a:bodyPr>
          <a:lstStyle>
            <a:defPPr>
              <a:defRPr lang="en-US"/>
            </a:defPPr>
            <a:lvl1pPr>
              <a:defRPr sz="1200"/>
            </a:lvl1pPr>
          </a:lstStyle>
          <a:p>
            <a:pPr algn="ctr"/>
            <a:r>
              <a:rPr lang="en-US" sz="1600" dirty="0">
                <a:solidFill>
                  <a:schemeClr val="bg1"/>
                </a:solidFill>
                <a:latin typeface="Times New Roman" panose="02020603050405020304" pitchFamily="18" charset="0"/>
                <a:cs typeface="Times New Roman" panose="02020603050405020304" pitchFamily="18" charset="0"/>
              </a:rPr>
              <a:t>CEO Cyberdyne Systems</a:t>
            </a:r>
          </a:p>
        </p:txBody>
      </p:sp>
      <p:sp>
        <p:nvSpPr>
          <p:cNvPr id="16" name="TextBox 15"/>
          <p:cNvSpPr txBox="1"/>
          <p:nvPr/>
        </p:nvSpPr>
        <p:spPr>
          <a:xfrm>
            <a:off x="5450456" y="1955997"/>
            <a:ext cx="1136850" cy="338554"/>
          </a:xfrm>
          <a:prstGeom prst="rect">
            <a:avLst/>
          </a:prstGeom>
          <a:noFill/>
        </p:spPr>
        <p:txBody>
          <a:bodyPr wrap="none" rtlCol="0">
            <a:spAutoFit/>
          </a:bodyPr>
          <a:lstStyle>
            <a:defPPr>
              <a:defRPr lang="en-US"/>
            </a:defPPr>
            <a:lvl1pPr>
              <a:defRPr sz="1200"/>
            </a:lvl1pPr>
          </a:lstStyle>
          <a:p>
            <a:pPr algn="ctr"/>
            <a:r>
              <a:rPr lang="en-US" sz="1600" dirty="0">
                <a:solidFill>
                  <a:schemeClr val="bg1"/>
                </a:solidFill>
                <a:latin typeface="Times New Roman" panose="02020603050405020304" pitchFamily="18" charset="0"/>
                <a:cs typeface="Times New Roman" panose="02020603050405020304" pitchFamily="18" charset="0"/>
              </a:rPr>
              <a:t>Acme Corp</a:t>
            </a:r>
          </a:p>
        </p:txBody>
      </p:sp>
      <p:sp>
        <p:nvSpPr>
          <p:cNvPr id="17" name="TextBox 16"/>
          <p:cNvSpPr txBox="1"/>
          <p:nvPr/>
        </p:nvSpPr>
        <p:spPr>
          <a:xfrm>
            <a:off x="7393585" y="1955997"/>
            <a:ext cx="2100960" cy="338554"/>
          </a:xfrm>
          <a:prstGeom prst="rect">
            <a:avLst/>
          </a:prstGeom>
          <a:noFill/>
        </p:spPr>
        <p:txBody>
          <a:bodyPr wrap="none" rtlCol="0">
            <a:spAutoFit/>
          </a:bodyPr>
          <a:lstStyle>
            <a:defPPr>
              <a:defRPr lang="en-US"/>
            </a:defPPr>
            <a:lvl1pPr>
              <a:defRPr sz="1200"/>
            </a:lvl1pPr>
          </a:lstStyle>
          <a:p>
            <a:pPr algn="ctr"/>
            <a:r>
              <a:rPr lang="en-US" sz="1600" dirty="0">
                <a:solidFill>
                  <a:schemeClr val="bg1"/>
                </a:solidFill>
                <a:latin typeface="Times New Roman" panose="02020603050405020304" pitchFamily="18" charset="0"/>
                <a:cs typeface="Times New Roman" panose="02020603050405020304" pitchFamily="18" charset="0"/>
              </a:rPr>
              <a:t>The New York Inquirer</a:t>
            </a:r>
          </a:p>
        </p:txBody>
      </p:sp>
      <p:sp>
        <p:nvSpPr>
          <p:cNvPr id="19" name="Rectangle 18"/>
          <p:cNvSpPr/>
          <p:nvPr/>
        </p:nvSpPr>
        <p:spPr>
          <a:xfrm>
            <a:off x="4969314" y="6193577"/>
            <a:ext cx="2253374" cy="461665"/>
          </a:xfrm>
          <a:prstGeom prst="rect">
            <a:avLst/>
          </a:prstGeom>
        </p:spPr>
        <p:txBody>
          <a:bodyPr wrap="none">
            <a:spAutoFit/>
          </a:bodyPr>
          <a:lstStyle/>
          <a:p>
            <a:pPr algn="ctr"/>
            <a:r>
              <a:rPr lang="en-US" sz="2400" b="1" i="1" dirty="0">
                <a:solidFill>
                  <a:schemeClr val="bg1"/>
                </a:solidFill>
                <a:latin typeface="Times New Roman" panose="02020603050405020304" pitchFamily="18" charset="0"/>
                <a:cs typeface="Times New Roman" panose="02020603050405020304" pitchFamily="18" charset="0"/>
              </a:rPr>
              <a:t>Today’s Visitors</a:t>
            </a:r>
            <a:endParaRPr lang="en-US" sz="2400" i="1" dirty="0">
              <a:solidFill>
                <a:schemeClr val="bg1"/>
              </a:solidFill>
              <a:latin typeface="Times New Roman" panose="02020603050405020304" pitchFamily="18" charset="0"/>
              <a:cs typeface="Times New Roman" panose="02020603050405020304" pitchFamily="18" charset="0"/>
            </a:endParaRPr>
          </a:p>
        </p:txBody>
      </p:sp>
      <p:sp>
        <p:nvSpPr>
          <p:cNvPr id="18" name="Flowchart: Data 17"/>
          <p:cNvSpPr/>
          <p:nvPr/>
        </p:nvSpPr>
        <p:spPr>
          <a:xfrm>
            <a:off x="3448173" y="3334434"/>
            <a:ext cx="2647824" cy="2281458"/>
          </a:xfrm>
          <a:prstGeom prst="flowChartInputOutput">
            <a:avLst/>
          </a:prstGeom>
          <a:noFill/>
          <a:ln>
            <a:solidFill>
              <a:srgbClr val="92D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 name="Flowchart: Data 19"/>
          <p:cNvSpPr/>
          <p:nvPr/>
        </p:nvSpPr>
        <p:spPr>
          <a:xfrm>
            <a:off x="5896161" y="3334434"/>
            <a:ext cx="2647824" cy="2281458"/>
          </a:xfrm>
          <a:prstGeom prst="flowChartInputOutput">
            <a:avLst/>
          </a:prstGeom>
          <a:noFill/>
          <a:ln>
            <a:solidFill>
              <a:srgbClr val="92D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1" name="TextBox 20"/>
          <p:cNvSpPr txBox="1"/>
          <p:nvPr/>
        </p:nvSpPr>
        <p:spPr>
          <a:xfrm>
            <a:off x="4112289" y="4222254"/>
            <a:ext cx="1319592" cy="369332"/>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1800" b="1" dirty="0">
                <a:latin typeface="Times New Roman" panose="02020603050405020304" pitchFamily="18" charset="0"/>
                <a:cs typeface="Times New Roman" panose="02020603050405020304" pitchFamily="18" charset="0"/>
              </a:rPr>
              <a:t>Julia Smith</a:t>
            </a:r>
          </a:p>
        </p:txBody>
      </p:sp>
      <p:sp>
        <p:nvSpPr>
          <p:cNvPr id="22" name="TextBox 21"/>
          <p:cNvSpPr txBox="1"/>
          <p:nvPr/>
        </p:nvSpPr>
        <p:spPr>
          <a:xfrm>
            <a:off x="6662868" y="4222254"/>
            <a:ext cx="1114408" cy="369332"/>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1800" b="1" dirty="0">
                <a:latin typeface="Times New Roman" panose="02020603050405020304" pitchFamily="18" charset="0"/>
                <a:cs typeface="Times New Roman" panose="02020603050405020304" pitchFamily="18" charset="0"/>
              </a:rPr>
              <a:t>John Doe</a:t>
            </a:r>
          </a:p>
        </p:txBody>
      </p:sp>
      <p:sp>
        <p:nvSpPr>
          <p:cNvPr id="23" name="TextBox 22"/>
          <p:cNvSpPr txBox="1"/>
          <p:nvPr/>
        </p:nvSpPr>
        <p:spPr>
          <a:xfrm>
            <a:off x="4053338" y="4475100"/>
            <a:ext cx="1483098" cy="338554"/>
          </a:xfrm>
          <a:prstGeom prst="rect">
            <a:avLst/>
          </a:prstGeom>
          <a:noFill/>
        </p:spPr>
        <p:txBody>
          <a:bodyPr wrap="none" rtlCol="0">
            <a:spAutoFit/>
          </a:bodyPr>
          <a:lstStyle>
            <a:defPPr>
              <a:defRPr lang="en-US"/>
            </a:defPPr>
            <a:lvl1pPr>
              <a:defRPr sz="1200"/>
            </a:lvl1pPr>
          </a:lstStyle>
          <a:p>
            <a:pPr algn="ctr"/>
            <a:r>
              <a:rPr lang="en-US" sz="1600" dirty="0">
                <a:solidFill>
                  <a:schemeClr val="bg1"/>
                </a:solidFill>
                <a:latin typeface="Times New Roman" panose="02020603050405020304" pitchFamily="18" charset="0"/>
                <a:cs typeface="Times New Roman" panose="02020603050405020304" pitchFamily="18" charset="0"/>
              </a:rPr>
              <a:t>Stark Industries</a:t>
            </a:r>
          </a:p>
        </p:txBody>
      </p:sp>
      <p:sp>
        <p:nvSpPr>
          <p:cNvPr id="24" name="TextBox 23"/>
          <p:cNvSpPr txBox="1"/>
          <p:nvPr/>
        </p:nvSpPr>
        <p:spPr>
          <a:xfrm>
            <a:off x="6356081" y="4475100"/>
            <a:ext cx="1727974" cy="338554"/>
          </a:xfrm>
          <a:prstGeom prst="rect">
            <a:avLst/>
          </a:prstGeom>
          <a:noFill/>
        </p:spPr>
        <p:txBody>
          <a:bodyPr wrap="none" rtlCol="0">
            <a:spAutoFit/>
          </a:bodyPr>
          <a:lstStyle>
            <a:defPPr>
              <a:defRPr lang="en-US"/>
            </a:defPPr>
            <a:lvl1pPr>
              <a:defRPr sz="1200"/>
            </a:lvl1pPr>
          </a:lstStyle>
          <a:p>
            <a:pPr algn="ctr"/>
            <a:r>
              <a:rPr lang="en-US" sz="1600" dirty="0">
                <a:solidFill>
                  <a:schemeClr val="bg1"/>
                </a:solidFill>
                <a:latin typeface="Times New Roman" panose="02020603050405020304" pitchFamily="18" charset="0"/>
                <a:cs typeface="Times New Roman" panose="02020603050405020304" pitchFamily="18" charset="0"/>
              </a:rPr>
              <a:t>Wayne Enterprises</a:t>
            </a:r>
          </a:p>
        </p:txBody>
      </p:sp>
      <p:sp>
        <p:nvSpPr>
          <p:cNvPr id="25" name="Rectangle 24"/>
          <p:cNvSpPr/>
          <p:nvPr/>
        </p:nvSpPr>
        <p:spPr>
          <a:xfrm>
            <a:off x="10862789" y="6362469"/>
            <a:ext cx="1329211" cy="461665"/>
          </a:xfrm>
          <a:prstGeom prst="rect">
            <a:avLst/>
          </a:prstGeom>
        </p:spPr>
        <p:txBody>
          <a:bodyPr wrap="none">
            <a:spAutoFit/>
          </a:bodyPr>
          <a:lstStyle/>
          <a:p>
            <a:pPr algn="ctr"/>
            <a:r>
              <a:rPr lang="en-US" sz="2400" dirty="0">
                <a:solidFill>
                  <a:schemeClr val="bg1"/>
                </a:solidFill>
                <a:latin typeface="Segoe UI Semilight" panose="020B0402040204020203" pitchFamily="34" charset="0"/>
                <a:cs typeface="Segoe UI Semilight" panose="020B0402040204020203" pitchFamily="34" charset="0"/>
              </a:rPr>
              <a:t>10:00AM</a:t>
            </a:r>
          </a:p>
        </p:txBody>
      </p:sp>
    </p:spTree>
    <p:extLst>
      <p:ext uri="{BB962C8B-B14F-4D97-AF65-F5344CB8AC3E}">
        <p14:creationId xmlns:p14="http://schemas.microsoft.com/office/powerpoint/2010/main" val="2563813599"/>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13" name="Rectangle 12"/>
          <p:cNvSpPr/>
          <p:nvPr/>
        </p:nvSpPr>
        <p:spPr>
          <a:xfrm>
            <a:off x="0" y="0"/>
            <a:ext cx="12192000" cy="6858000"/>
          </a:xfrm>
          <a:prstGeom prst="rect">
            <a:avLst/>
          </a:prstGeom>
          <a:solidFill>
            <a:schemeClr val="accent1">
              <a:lumMod val="50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nip Diagonal Corner Rectangle 4"/>
          <p:cNvSpPr/>
          <p:nvPr/>
        </p:nvSpPr>
        <p:spPr>
          <a:xfrm>
            <a:off x="1866900" y="636915"/>
            <a:ext cx="2688569" cy="2688570"/>
          </a:xfrm>
          <a:prstGeom prst="snip2DiagRect">
            <a:avLst/>
          </a:prstGeom>
          <a:noFill/>
          <a:ln w="222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Snip Diagonal Corner Rectangle 5"/>
          <p:cNvSpPr/>
          <p:nvPr/>
        </p:nvSpPr>
        <p:spPr>
          <a:xfrm>
            <a:off x="4751715" y="636915"/>
            <a:ext cx="2688569" cy="2688570"/>
          </a:xfrm>
          <a:prstGeom prst="snip2DiagRect">
            <a:avLst/>
          </a:prstGeom>
          <a:noFill/>
          <a:ln w="222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 name="Snip Diagonal Corner Rectangle 6"/>
          <p:cNvSpPr/>
          <p:nvPr/>
        </p:nvSpPr>
        <p:spPr>
          <a:xfrm>
            <a:off x="7636531" y="636915"/>
            <a:ext cx="2688569" cy="2688570"/>
          </a:xfrm>
          <a:prstGeom prst="snip2DiagRect">
            <a:avLst/>
          </a:prstGeom>
          <a:noFill/>
          <a:ln w="222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TextBox 9"/>
          <p:cNvSpPr txBox="1"/>
          <p:nvPr/>
        </p:nvSpPr>
        <p:spPr>
          <a:xfrm>
            <a:off x="5410554" y="1725401"/>
            <a:ext cx="1370888" cy="400110"/>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2000" b="1" dirty="0">
                <a:latin typeface="Segoe UI" panose="020B0502040204020203" pitchFamily="34" charset="0"/>
                <a:cs typeface="Segoe UI" panose="020B0502040204020203" pitchFamily="34" charset="0"/>
              </a:rPr>
              <a:t>Sarah Her</a:t>
            </a:r>
          </a:p>
        </p:txBody>
      </p:sp>
      <p:sp>
        <p:nvSpPr>
          <p:cNvPr id="12" name="TextBox 11"/>
          <p:cNvSpPr txBox="1"/>
          <p:nvPr/>
        </p:nvSpPr>
        <p:spPr>
          <a:xfrm>
            <a:off x="8186688" y="1725401"/>
            <a:ext cx="1588255" cy="400110"/>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2000" b="1" dirty="0">
                <a:latin typeface="Segoe UI" panose="020B0502040204020203" pitchFamily="34" charset="0"/>
                <a:cs typeface="Segoe UI" panose="020B0502040204020203" pitchFamily="34" charset="0"/>
              </a:rPr>
              <a:t>Martin Sole</a:t>
            </a:r>
          </a:p>
        </p:txBody>
      </p:sp>
      <p:sp>
        <p:nvSpPr>
          <p:cNvPr id="14" name="TextBox 13"/>
          <p:cNvSpPr txBox="1"/>
          <p:nvPr/>
        </p:nvSpPr>
        <p:spPr>
          <a:xfrm>
            <a:off x="2305472" y="1725401"/>
            <a:ext cx="1820434" cy="400110"/>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2000" b="1" dirty="0">
                <a:latin typeface="Segoe UI" panose="020B0502040204020203" pitchFamily="34" charset="0"/>
                <a:cs typeface="Segoe UI" panose="020B0502040204020203" pitchFamily="34" charset="0"/>
              </a:rPr>
              <a:t>Jacobs Simon</a:t>
            </a:r>
          </a:p>
        </p:txBody>
      </p:sp>
      <p:sp>
        <p:nvSpPr>
          <p:cNvPr id="15" name="TextBox 14"/>
          <p:cNvSpPr txBox="1"/>
          <p:nvPr/>
        </p:nvSpPr>
        <p:spPr>
          <a:xfrm>
            <a:off x="1911242" y="2047632"/>
            <a:ext cx="2599879" cy="369332"/>
          </a:xfrm>
          <a:prstGeom prst="rect">
            <a:avLst/>
          </a:prstGeom>
          <a:noFill/>
        </p:spPr>
        <p:txBody>
          <a:bodyPr wrap="none" rtlCol="0">
            <a:spAutoFit/>
          </a:bodyPr>
          <a:lstStyle>
            <a:defPPr>
              <a:defRPr lang="en-US"/>
            </a:defPPr>
            <a:lvl1pPr>
              <a:defRPr sz="1200"/>
            </a:lvl1pPr>
          </a:lstStyle>
          <a:p>
            <a:pPr algn="ctr"/>
            <a:r>
              <a:rPr lang="en-US" sz="1800" dirty="0">
                <a:solidFill>
                  <a:schemeClr val="bg1"/>
                </a:solidFill>
                <a:latin typeface="Segoe UI Semilight" panose="020B0402040204020203" pitchFamily="34" charset="0"/>
                <a:cs typeface="Segoe UI Semilight" panose="020B0402040204020203" pitchFamily="34" charset="0"/>
              </a:rPr>
              <a:t>CEO Cyberdyne Systems</a:t>
            </a:r>
          </a:p>
        </p:txBody>
      </p:sp>
      <p:sp>
        <p:nvSpPr>
          <p:cNvPr id="16" name="TextBox 15"/>
          <p:cNvSpPr txBox="1"/>
          <p:nvPr/>
        </p:nvSpPr>
        <p:spPr>
          <a:xfrm>
            <a:off x="5473497" y="2047632"/>
            <a:ext cx="1298753" cy="369332"/>
          </a:xfrm>
          <a:prstGeom prst="rect">
            <a:avLst/>
          </a:prstGeom>
          <a:noFill/>
        </p:spPr>
        <p:txBody>
          <a:bodyPr wrap="none" rtlCol="0">
            <a:spAutoFit/>
          </a:bodyPr>
          <a:lstStyle>
            <a:defPPr>
              <a:defRPr lang="en-US"/>
            </a:defPPr>
            <a:lvl1pPr>
              <a:defRPr sz="1200"/>
            </a:lvl1pPr>
          </a:lstStyle>
          <a:p>
            <a:pPr algn="ctr"/>
            <a:r>
              <a:rPr lang="en-US" sz="1800" dirty="0">
                <a:solidFill>
                  <a:schemeClr val="bg1"/>
                </a:solidFill>
                <a:latin typeface="Segoe UI Semilight" panose="020B0402040204020203" pitchFamily="34" charset="0"/>
                <a:cs typeface="Segoe UI Semilight" panose="020B0402040204020203" pitchFamily="34" charset="0"/>
              </a:rPr>
              <a:t>Acme Corp</a:t>
            </a:r>
          </a:p>
        </p:txBody>
      </p:sp>
      <p:sp>
        <p:nvSpPr>
          <p:cNvPr id="17" name="TextBox 16"/>
          <p:cNvSpPr txBox="1"/>
          <p:nvPr/>
        </p:nvSpPr>
        <p:spPr>
          <a:xfrm>
            <a:off x="7790041" y="2047632"/>
            <a:ext cx="2381549" cy="369332"/>
          </a:xfrm>
          <a:prstGeom prst="rect">
            <a:avLst/>
          </a:prstGeom>
          <a:noFill/>
        </p:spPr>
        <p:txBody>
          <a:bodyPr wrap="none" rtlCol="0">
            <a:spAutoFit/>
          </a:bodyPr>
          <a:lstStyle>
            <a:defPPr>
              <a:defRPr lang="en-US"/>
            </a:defPPr>
            <a:lvl1pPr>
              <a:defRPr sz="1200"/>
            </a:lvl1pPr>
          </a:lstStyle>
          <a:p>
            <a:pPr algn="ctr"/>
            <a:r>
              <a:rPr lang="en-US" sz="1800" dirty="0">
                <a:solidFill>
                  <a:schemeClr val="bg1"/>
                </a:solidFill>
                <a:latin typeface="Segoe UI Semilight" panose="020B0402040204020203" pitchFamily="34" charset="0"/>
                <a:cs typeface="Segoe UI Semilight" panose="020B0402040204020203" pitchFamily="34" charset="0"/>
              </a:rPr>
              <a:t>The New York Inquirer</a:t>
            </a:r>
          </a:p>
        </p:txBody>
      </p:sp>
      <p:sp>
        <p:nvSpPr>
          <p:cNvPr id="18" name="Snip Diagonal Corner Rectangle 17"/>
          <p:cNvSpPr/>
          <p:nvPr/>
        </p:nvSpPr>
        <p:spPr>
          <a:xfrm>
            <a:off x="3309308" y="3614107"/>
            <a:ext cx="2688569" cy="2688570"/>
          </a:xfrm>
          <a:prstGeom prst="snip2DiagRect">
            <a:avLst/>
          </a:prstGeom>
          <a:noFill/>
          <a:ln w="222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Snip Diagonal Corner Rectangle 18"/>
          <p:cNvSpPr/>
          <p:nvPr/>
        </p:nvSpPr>
        <p:spPr>
          <a:xfrm>
            <a:off x="6194124" y="3614107"/>
            <a:ext cx="2688569" cy="2688570"/>
          </a:xfrm>
          <a:prstGeom prst="snip2DiagRect">
            <a:avLst/>
          </a:prstGeom>
          <a:noFill/>
          <a:ln w="222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0" name="TextBox 19"/>
          <p:cNvSpPr txBox="1"/>
          <p:nvPr/>
        </p:nvSpPr>
        <p:spPr>
          <a:xfrm>
            <a:off x="3897616" y="4702593"/>
            <a:ext cx="1511952" cy="400110"/>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2000" b="1" dirty="0">
                <a:latin typeface="Segoe UI" panose="020B0502040204020203" pitchFamily="34" charset="0"/>
                <a:cs typeface="Segoe UI" panose="020B0502040204020203" pitchFamily="34" charset="0"/>
              </a:rPr>
              <a:t>Julia Smith</a:t>
            </a:r>
          </a:p>
        </p:txBody>
      </p:sp>
      <p:sp>
        <p:nvSpPr>
          <p:cNvPr id="21" name="TextBox 20"/>
          <p:cNvSpPr txBox="1"/>
          <p:nvPr/>
        </p:nvSpPr>
        <p:spPr>
          <a:xfrm>
            <a:off x="6877810" y="4702593"/>
            <a:ext cx="1321195" cy="400110"/>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2000" b="1" dirty="0">
                <a:latin typeface="Segoe UI" panose="020B0502040204020203" pitchFamily="34" charset="0"/>
                <a:cs typeface="Segoe UI" panose="020B0502040204020203" pitchFamily="34" charset="0"/>
              </a:rPr>
              <a:t>John Doe</a:t>
            </a:r>
          </a:p>
        </p:txBody>
      </p:sp>
      <p:sp>
        <p:nvSpPr>
          <p:cNvPr id="22" name="TextBox 21"/>
          <p:cNvSpPr txBox="1"/>
          <p:nvPr/>
        </p:nvSpPr>
        <p:spPr>
          <a:xfrm>
            <a:off x="3835237" y="5024824"/>
            <a:ext cx="1690463" cy="369332"/>
          </a:xfrm>
          <a:prstGeom prst="rect">
            <a:avLst/>
          </a:prstGeom>
          <a:noFill/>
        </p:spPr>
        <p:txBody>
          <a:bodyPr wrap="none" rtlCol="0">
            <a:spAutoFit/>
          </a:bodyPr>
          <a:lstStyle>
            <a:defPPr>
              <a:defRPr lang="en-US"/>
            </a:defPPr>
            <a:lvl1pPr>
              <a:defRPr sz="1200"/>
            </a:lvl1pPr>
          </a:lstStyle>
          <a:p>
            <a:pPr algn="ctr"/>
            <a:r>
              <a:rPr lang="en-US" sz="1800" dirty="0">
                <a:solidFill>
                  <a:schemeClr val="bg1"/>
                </a:solidFill>
                <a:latin typeface="Segoe UI Semilight" panose="020B0402040204020203" pitchFamily="34" charset="0"/>
                <a:cs typeface="Segoe UI Semilight" panose="020B0402040204020203" pitchFamily="34" charset="0"/>
              </a:rPr>
              <a:t>Stark Industries</a:t>
            </a:r>
          </a:p>
        </p:txBody>
      </p:sp>
      <p:sp>
        <p:nvSpPr>
          <p:cNvPr id="23" name="TextBox 22"/>
          <p:cNvSpPr txBox="1"/>
          <p:nvPr/>
        </p:nvSpPr>
        <p:spPr>
          <a:xfrm>
            <a:off x="6538357" y="5024824"/>
            <a:ext cx="2000099" cy="369332"/>
          </a:xfrm>
          <a:prstGeom prst="rect">
            <a:avLst/>
          </a:prstGeom>
          <a:noFill/>
        </p:spPr>
        <p:txBody>
          <a:bodyPr wrap="none" rtlCol="0">
            <a:spAutoFit/>
          </a:bodyPr>
          <a:lstStyle>
            <a:defPPr>
              <a:defRPr lang="en-US"/>
            </a:defPPr>
            <a:lvl1pPr>
              <a:defRPr sz="1200"/>
            </a:lvl1pPr>
          </a:lstStyle>
          <a:p>
            <a:pPr algn="ctr"/>
            <a:r>
              <a:rPr lang="en-US" sz="1800" dirty="0">
                <a:solidFill>
                  <a:schemeClr val="bg1"/>
                </a:solidFill>
                <a:latin typeface="Segoe UI Semilight" panose="020B0402040204020203" pitchFamily="34" charset="0"/>
                <a:cs typeface="Segoe UI Semilight" panose="020B0402040204020203" pitchFamily="34" charset="0"/>
              </a:rPr>
              <a:t>Wayne Enterprises</a:t>
            </a:r>
          </a:p>
        </p:txBody>
      </p:sp>
      <p:sp>
        <p:nvSpPr>
          <p:cNvPr id="24" name="Rectangle 23"/>
          <p:cNvSpPr/>
          <p:nvPr/>
        </p:nvSpPr>
        <p:spPr>
          <a:xfrm>
            <a:off x="10862789" y="6362469"/>
            <a:ext cx="1329211" cy="461665"/>
          </a:xfrm>
          <a:prstGeom prst="rect">
            <a:avLst/>
          </a:prstGeom>
        </p:spPr>
        <p:txBody>
          <a:bodyPr wrap="none">
            <a:spAutoFit/>
          </a:bodyPr>
          <a:lstStyle/>
          <a:p>
            <a:pPr algn="ctr"/>
            <a:r>
              <a:rPr lang="en-US" sz="2400" dirty="0">
                <a:solidFill>
                  <a:schemeClr val="bg1"/>
                </a:solidFill>
                <a:latin typeface="Segoe UI Semilight" panose="020B0402040204020203" pitchFamily="34" charset="0"/>
                <a:cs typeface="Segoe UI Semilight" panose="020B0402040204020203" pitchFamily="34" charset="0"/>
              </a:rPr>
              <a:t>10:00AM</a:t>
            </a:r>
          </a:p>
        </p:txBody>
      </p:sp>
    </p:spTree>
    <p:extLst>
      <p:ext uri="{BB962C8B-B14F-4D97-AF65-F5344CB8AC3E}">
        <p14:creationId xmlns:p14="http://schemas.microsoft.com/office/powerpoint/2010/main" val="1460193861"/>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4"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laque 4"/>
          <p:cNvSpPr/>
          <p:nvPr/>
        </p:nvSpPr>
        <p:spPr>
          <a:xfrm>
            <a:off x="1689100" y="521884"/>
            <a:ext cx="2773573" cy="2814664"/>
          </a:xfrm>
          <a:prstGeom prst="plaqu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Plaque 5"/>
          <p:cNvSpPr/>
          <p:nvPr/>
        </p:nvSpPr>
        <p:spPr>
          <a:xfrm>
            <a:off x="4709213" y="521884"/>
            <a:ext cx="2773573" cy="2814664"/>
          </a:xfrm>
          <a:prstGeom prst="plaqu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 name="Plaque 6"/>
          <p:cNvSpPr/>
          <p:nvPr/>
        </p:nvSpPr>
        <p:spPr>
          <a:xfrm>
            <a:off x="7729327" y="521884"/>
            <a:ext cx="2773573" cy="2814664"/>
          </a:xfrm>
          <a:prstGeom prst="plaqu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TextBox 9"/>
          <p:cNvSpPr txBox="1"/>
          <p:nvPr/>
        </p:nvSpPr>
        <p:spPr>
          <a:xfrm>
            <a:off x="5275903" y="1710801"/>
            <a:ext cx="1640193" cy="461665"/>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2400" b="1" spc="300" dirty="0">
                <a:solidFill>
                  <a:srgbClr val="92D050"/>
                </a:solidFill>
                <a:latin typeface="Bebas Neue" panose="020B0606020202050201" pitchFamily="34" charset="0"/>
                <a:cs typeface="Segoe UI" panose="020B0502040204020203" pitchFamily="34" charset="0"/>
              </a:rPr>
              <a:t>Sarah Her</a:t>
            </a:r>
          </a:p>
        </p:txBody>
      </p:sp>
      <p:sp>
        <p:nvSpPr>
          <p:cNvPr id="12" name="TextBox 11"/>
          <p:cNvSpPr txBox="1"/>
          <p:nvPr/>
        </p:nvSpPr>
        <p:spPr>
          <a:xfrm>
            <a:off x="8158159" y="1710801"/>
            <a:ext cx="1915909" cy="461665"/>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2400" b="1" spc="300" dirty="0">
                <a:solidFill>
                  <a:srgbClr val="92D050"/>
                </a:solidFill>
                <a:latin typeface="Bebas Neue" panose="020B0606020202050201" pitchFamily="34" charset="0"/>
                <a:cs typeface="Segoe UI" panose="020B0502040204020203" pitchFamily="34" charset="0"/>
              </a:rPr>
              <a:t>Martin Sole</a:t>
            </a:r>
          </a:p>
        </p:txBody>
      </p:sp>
      <p:sp>
        <p:nvSpPr>
          <p:cNvPr id="14" name="TextBox 13"/>
          <p:cNvSpPr txBox="1"/>
          <p:nvPr/>
        </p:nvSpPr>
        <p:spPr>
          <a:xfrm>
            <a:off x="2045864" y="1710801"/>
            <a:ext cx="2069477" cy="461665"/>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2400" b="1" spc="300" dirty="0">
                <a:solidFill>
                  <a:srgbClr val="92D050"/>
                </a:solidFill>
                <a:latin typeface="Bebas Neue" panose="020B0606020202050201" pitchFamily="34" charset="0"/>
                <a:cs typeface="Segoe UI" panose="020B0502040204020203" pitchFamily="34" charset="0"/>
              </a:rPr>
              <a:t>Jacobs Simon</a:t>
            </a:r>
          </a:p>
        </p:txBody>
      </p:sp>
      <p:sp>
        <p:nvSpPr>
          <p:cNvPr id="15" name="TextBox 14"/>
          <p:cNvSpPr txBox="1"/>
          <p:nvPr/>
        </p:nvSpPr>
        <p:spPr>
          <a:xfrm>
            <a:off x="1749496" y="2060398"/>
            <a:ext cx="2652778" cy="369332"/>
          </a:xfrm>
          <a:prstGeom prst="rect">
            <a:avLst/>
          </a:prstGeom>
          <a:noFill/>
        </p:spPr>
        <p:txBody>
          <a:bodyPr wrap="none" rtlCol="0">
            <a:spAutoFit/>
          </a:bodyPr>
          <a:lstStyle>
            <a:defPPr>
              <a:defRPr lang="en-US"/>
            </a:defPPr>
            <a:lvl1pPr>
              <a:defRPr sz="1200"/>
            </a:lvl1pPr>
          </a:lstStyle>
          <a:p>
            <a:pPr algn="ctr"/>
            <a:r>
              <a:rPr lang="en-US" sz="1800" dirty="0">
                <a:solidFill>
                  <a:schemeClr val="bg1"/>
                </a:solidFill>
                <a:latin typeface="Segoe UI" panose="020B0502040204020203" pitchFamily="34" charset="0"/>
                <a:cs typeface="Segoe UI" panose="020B0502040204020203" pitchFamily="34" charset="0"/>
              </a:rPr>
              <a:t>CEO Cyberdyne Systems</a:t>
            </a:r>
          </a:p>
        </p:txBody>
      </p:sp>
      <p:sp>
        <p:nvSpPr>
          <p:cNvPr id="16" name="TextBox 15"/>
          <p:cNvSpPr txBox="1"/>
          <p:nvPr/>
        </p:nvSpPr>
        <p:spPr>
          <a:xfrm>
            <a:off x="5465941" y="2060398"/>
            <a:ext cx="1316386" cy="369332"/>
          </a:xfrm>
          <a:prstGeom prst="rect">
            <a:avLst/>
          </a:prstGeom>
          <a:noFill/>
        </p:spPr>
        <p:txBody>
          <a:bodyPr wrap="none" rtlCol="0">
            <a:spAutoFit/>
          </a:bodyPr>
          <a:lstStyle>
            <a:defPPr>
              <a:defRPr lang="en-US"/>
            </a:defPPr>
            <a:lvl1pPr>
              <a:defRPr sz="1200"/>
            </a:lvl1pPr>
          </a:lstStyle>
          <a:p>
            <a:pPr algn="ctr"/>
            <a:r>
              <a:rPr lang="en-US" sz="1800" dirty="0">
                <a:solidFill>
                  <a:schemeClr val="bg1"/>
                </a:solidFill>
                <a:latin typeface="Segoe UI" panose="020B0502040204020203" pitchFamily="34" charset="0"/>
                <a:cs typeface="Segoe UI" panose="020B0502040204020203" pitchFamily="34" charset="0"/>
              </a:rPr>
              <a:t>Acme Corp</a:t>
            </a:r>
          </a:p>
        </p:txBody>
      </p:sp>
      <p:sp>
        <p:nvSpPr>
          <p:cNvPr id="17" name="TextBox 16"/>
          <p:cNvSpPr txBox="1"/>
          <p:nvPr/>
        </p:nvSpPr>
        <p:spPr>
          <a:xfrm>
            <a:off x="7900492" y="2060398"/>
            <a:ext cx="2431243" cy="369332"/>
          </a:xfrm>
          <a:prstGeom prst="rect">
            <a:avLst/>
          </a:prstGeom>
          <a:noFill/>
        </p:spPr>
        <p:txBody>
          <a:bodyPr wrap="none" rtlCol="0">
            <a:spAutoFit/>
          </a:bodyPr>
          <a:lstStyle>
            <a:defPPr>
              <a:defRPr lang="en-US"/>
            </a:defPPr>
            <a:lvl1pPr>
              <a:defRPr sz="1200"/>
            </a:lvl1pPr>
          </a:lstStyle>
          <a:p>
            <a:pPr algn="ctr"/>
            <a:r>
              <a:rPr lang="en-US" sz="1800" dirty="0">
                <a:solidFill>
                  <a:schemeClr val="bg1"/>
                </a:solidFill>
                <a:latin typeface="Segoe UI" panose="020B0502040204020203" pitchFamily="34" charset="0"/>
                <a:cs typeface="Segoe UI" panose="020B0502040204020203" pitchFamily="34" charset="0"/>
              </a:rPr>
              <a:t>The New York Inquirer</a:t>
            </a:r>
          </a:p>
        </p:txBody>
      </p:sp>
      <p:sp>
        <p:nvSpPr>
          <p:cNvPr id="13" name="Plaque 12"/>
          <p:cNvSpPr/>
          <p:nvPr/>
        </p:nvSpPr>
        <p:spPr>
          <a:xfrm>
            <a:off x="3199157" y="3521452"/>
            <a:ext cx="2773573" cy="2814664"/>
          </a:xfrm>
          <a:prstGeom prst="plaqu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8" name="Plaque 17"/>
          <p:cNvSpPr/>
          <p:nvPr/>
        </p:nvSpPr>
        <p:spPr>
          <a:xfrm>
            <a:off x="6219271" y="3521452"/>
            <a:ext cx="2773573" cy="2814664"/>
          </a:xfrm>
          <a:prstGeom prst="plaqu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p:cNvSpPr txBox="1"/>
          <p:nvPr/>
        </p:nvSpPr>
        <p:spPr>
          <a:xfrm>
            <a:off x="3676881" y="4710369"/>
            <a:ext cx="1818125" cy="461665"/>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2400" b="1" spc="300" dirty="0">
                <a:solidFill>
                  <a:srgbClr val="92D050"/>
                </a:solidFill>
                <a:latin typeface="Bebas Neue" panose="020B0606020202050201" pitchFamily="34" charset="0"/>
                <a:cs typeface="Segoe UI" panose="020B0502040204020203" pitchFamily="34" charset="0"/>
              </a:rPr>
              <a:t>Julia Smith</a:t>
            </a:r>
          </a:p>
        </p:txBody>
      </p:sp>
      <p:sp>
        <p:nvSpPr>
          <p:cNvPr id="20" name="TextBox 19"/>
          <p:cNvSpPr txBox="1"/>
          <p:nvPr/>
        </p:nvSpPr>
        <p:spPr>
          <a:xfrm>
            <a:off x="6890958" y="4710369"/>
            <a:ext cx="1430199" cy="461665"/>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2400" b="1" spc="300" dirty="0">
                <a:solidFill>
                  <a:srgbClr val="92D050"/>
                </a:solidFill>
                <a:latin typeface="Bebas Neue" panose="020B0606020202050201" pitchFamily="34" charset="0"/>
                <a:cs typeface="Segoe UI" panose="020B0502040204020203" pitchFamily="34" charset="0"/>
              </a:rPr>
              <a:t>John Doe</a:t>
            </a:r>
          </a:p>
        </p:txBody>
      </p:sp>
      <p:sp>
        <p:nvSpPr>
          <p:cNvPr id="21" name="TextBox 20"/>
          <p:cNvSpPr txBox="1"/>
          <p:nvPr/>
        </p:nvSpPr>
        <p:spPr>
          <a:xfrm>
            <a:off x="3743200" y="5059966"/>
            <a:ext cx="1741759" cy="369332"/>
          </a:xfrm>
          <a:prstGeom prst="rect">
            <a:avLst/>
          </a:prstGeom>
          <a:noFill/>
        </p:spPr>
        <p:txBody>
          <a:bodyPr wrap="none" rtlCol="0">
            <a:spAutoFit/>
          </a:bodyPr>
          <a:lstStyle>
            <a:defPPr>
              <a:defRPr lang="en-US"/>
            </a:defPPr>
            <a:lvl1pPr>
              <a:defRPr sz="1200"/>
            </a:lvl1pPr>
          </a:lstStyle>
          <a:p>
            <a:pPr algn="ctr"/>
            <a:r>
              <a:rPr lang="en-US" sz="1800" dirty="0">
                <a:solidFill>
                  <a:schemeClr val="bg1"/>
                </a:solidFill>
                <a:latin typeface="Segoe UI" panose="020B0502040204020203" pitchFamily="34" charset="0"/>
                <a:cs typeface="Segoe UI" panose="020B0502040204020203" pitchFamily="34" charset="0"/>
              </a:rPr>
              <a:t>Stark Industries</a:t>
            </a:r>
          </a:p>
        </p:txBody>
      </p:sp>
      <p:sp>
        <p:nvSpPr>
          <p:cNvPr id="22" name="TextBox 21"/>
          <p:cNvSpPr txBox="1"/>
          <p:nvPr/>
        </p:nvSpPr>
        <p:spPr>
          <a:xfrm>
            <a:off x="6582760" y="5059966"/>
            <a:ext cx="2046586" cy="369332"/>
          </a:xfrm>
          <a:prstGeom prst="rect">
            <a:avLst/>
          </a:prstGeom>
          <a:noFill/>
        </p:spPr>
        <p:txBody>
          <a:bodyPr wrap="none" rtlCol="0">
            <a:spAutoFit/>
          </a:bodyPr>
          <a:lstStyle>
            <a:defPPr>
              <a:defRPr lang="en-US"/>
            </a:defPPr>
            <a:lvl1pPr>
              <a:defRPr sz="1200"/>
            </a:lvl1pPr>
          </a:lstStyle>
          <a:p>
            <a:pPr algn="ctr"/>
            <a:r>
              <a:rPr lang="en-US" sz="1800" dirty="0">
                <a:solidFill>
                  <a:schemeClr val="bg1"/>
                </a:solidFill>
                <a:latin typeface="Segoe UI" panose="020B0502040204020203" pitchFamily="34" charset="0"/>
                <a:cs typeface="Segoe UI" panose="020B0502040204020203" pitchFamily="34" charset="0"/>
              </a:rPr>
              <a:t>Wayne Enterprises</a:t>
            </a:r>
          </a:p>
        </p:txBody>
      </p:sp>
      <p:sp>
        <p:nvSpPr>
          <p:cNvPr id="23" name="Rectangle 22"/>
          <p:cNvSpPr/>
          <p:nvPr/>
        </p:nvSpPr>
        <p:spPr>
          <a:xfrm>
            <a:off x="10862789" y="6362469"/>
            <a:ext cx="1329211" cy="461665"/>
          </a:xfrm>
          <a:prstGeom prst="rect">
            <a:avLst/>
          </a:prstGeom>
        </p:spPr>
        <p:txBody>
          <a:bodyPr wrap="none">
            <a:spAutoFit/>
          </a:bodyPr>
          <a:lstStyle/>
          <a:p>
            <a:pPr algn="ctr"/>
            <a:r>
              <a:rPr lang="en-US" sz="2400" dirty="0">
                <a:solidFill>
                  <a:schemeClr val="bg1"/>
                </a:solidFill>
                <a:latin typeface="Segoe UI Semilight" panose="020B0402040204020203" pitchFamily="34" charset="0"/>
                <a:cs typeface="Segoe UI Semilight" panose="020B0402040204020203" pitchFamily="34" charset="0"/>
              </a:rPr>
              <a:t>10:00AM</a:t>
            </a:r>
          </a:p>
        </p:txBody>
      </p:sp>
    </p:spTree>
    <p:extLst>
      <p:ext uri="{BB962C8B-B14F-4D97-AF65-F5344CB8AC3E}">
        <p14:creationId xmlns:p14="http://schemas.microsoft.com/office/powerpoint/2010/main" val="3175302820"/>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p:cNvSpPr/>
          <p:nvPr/>
        </p:nvSpPr>
        <p:spPr>
          <a:xfrm>
            <a:off x="0" y="0"/>
            <a:ext cx="12192000" cy="6858000"/>
          </a:xfrm>
          <a:prstGeom prst="rect">
            <a:avLst/>
          </a:prstGeom>
          <a:solidFill>
            <a:schemeClr val="tx2">
              <a:lumMod val="5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Manual Input 4"/>
          <p:cNvSpPr/>
          <p:nvPr/>
        </p:nvSpPr>
        <p:spPr>
          <a:xfrm>
            <a:off x="363166" y="2345692"/>
            <a:ext cx="2166616" cy="2166616"/>
          </a:xfrm>
          <a:prstGeom prst="flowChartManualInput">
            <a:avLst/>
          </a:prstGeom>
          <a:noFill/>
          <a:ln w="31750">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Flowchart: Manual Input 5"/>
          <p:cNvSpPr/>
          <p:nvPr/>
        </p:nvSpPr>
        <p:spPr>
          <a:xfrm>
            <a:off x="2687929" y="2345692"/>
            <a:ext cx="2166616" cy="2166616"/>
          </a:xfrm>
          <a:prstGeom prst="flowChartManualInput">
            <a:avLst/>
          </a:prstGeom>
          <a:noFill/>
          <a:ln w="31750">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Flowchart: Manual Input 6"/>
          <p:cNvSpPr/>
          <p:nvPr/>
        </p:nvSpPr>
        <p:spPr>
          <a:xfrm>
            <a:off x="5012692" y="2345692"/>
            <a:ext cx="2166616" cy="2166616"/>
          </a:xfrm>
          <a:prstGeom prst="flowChartManualInput">
            <a:avLst/>
          </a:prstGeom>
          <a:noFill/>
          <a:ln w="31750">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TextBox 9"/>
          <p:cNvSpPr txBox="1"/>
          <p:nvPr/>
        </p:nvSpPr>
        <p:spPr>
          <a:xfrm>
            <a:off x="3146707" y="3327386"/>
            <a:ext cx="1249060" cy="369332"/>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1800" b="1" dirty="0">
                <a:solidFill>
                  <a:srgbClr val="FFC000"/>
                </a:solidFill>
                <a:latin typeface="Segoe UI" panose="020B0502040204020203" pitchFamily="34" charset="0"/>
                <a:cs typeface="Segoe UI" panose="020B0502040204020203" pitchFamily="34" charset="0"/>
              </a:rPr>
              <a:t>Sarah Her</a:t>
            </a:r>
          </a:p>
        </p:txBody>
      </p:sp>
      <p:sp>
        <p:nvSpPr>
          <p:cNvPr id="12" name="TextBox 11"/>
          <p:cNvSpPr txBox="1"/>
          <p:nvPr/>
        </p:nvSpPr>
        <p:spPr>
          <a:xfrm>
            <a:off x="5371956" y="3327386"/>
            <a:ext cx="1448089" cy="369332"/>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1800" b="1" dirty="0">
                <a:solidFill>
                  <a:srgbClr val="FFC000"/>
                </a:solidFill>
                <a:latin typeface="Segoe UI" panose="020B0502040204020203" pitchFamily="34" charset="0"/>
                <a:cs typeface="Segoe UI" panose="020B0502040204020203" pitchFamily="34" charset="0"/>
              </a:rPr>
              <a:t>Martin Sole</a:t>
            </a:r>
          </a:p>
        </p:txBody>
      </p:sp>
      <p:sp>
        <p:nvSpPr>
          <p:cNvPr id="14" name="TextBox 13"/>
          <p:cNvSpPr txBox="1"/>
          <p:nvPr/>
        </p:nvSpPr>
        <p:spPr>
          <a:xfrm>
            <a:off x="622313" y="3327386"/>
            <a:ext cx="1655581" cy="369332"/>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1800" b="1" dirty="0">
                <a:solidFill>
                  <a:srgbClr val="FFC000"/>
                </a:solidFill>
                <a:latin typeface="Segoe UI" panose="020B0502040204020203" pitchFamily="34" charset="0"/>
                <a:cs typeface="Segoe UI" panose="020B0502040204020203" pitchFamily="34" charset="0"/>
              </a:rPr>
              <a:t>Jacobs Simon</a:t>
            </a:r>
          </a:p>
        </p:txBody>
      </p:sp>
      <p:sp>
        <p:nvSpPr>
          <p:cNvPr id="15" name="TextBox 14"/>
          <p:cNvSpPr txBox="1"/>
          <p:nvPr/>
        </p:nvSpPr>
        <p:spPr>
          <a:xfrm>
            <a:off x="500218" y="3601145"/>
            <a:ext cx="1892505" cy="338554"/>
          </a:xfrm>
          <a:prstGeom prst="rect">
            <a:avLst/>
          </a:prstGeom>
          <a:noFill/>
        </p:spPr>
        <p:txBody>
          <a:bodyPr wrap="none" rtlCol="0">
            <a:spAutoFit/>
          </a:bodyPr>
          <a:lstStyle>
            <a:defPPr>
              <a:defRPr lang="en-US"/>
            </a:defPPr>
            <a:lvl1pPr>
              <a:defRPr sz="1200"/>
            </a:lvl1pPr>
          </a:lstStyle>
          <a:p>
            <a:pPr algn="ctr"/>
            <a:r>
              <a:rPr lang="en-US" sz="1600" dirty="0">
                <a:solidFill>
                  <a:schemeClr val="bg1">
                    <a:lumMod val="95000"/>
                  </a:schemeClr>
                </a:solidFill>
                <a:latin typeface="Segoe UI Semilight" panose="020B0402040204020203" pitchFamily="34" charset="0"/>
                <a:cs typeface="Segoe UI Semilight" panose="020B0402040204020203" pitchFamily="34" charset="0"/>
              </a:rPr>
              <a:t>Cyberdyne Systems</a:t>
            </a:r>
          </a:p>
        </p:txBody>
      </p:sp>
      <p:sp>
        <p:nvSpPr>
          <p:cNvPr id="16" name="TextBox 15"/>
          <p:cNvSpPr txBox="1"/>
          <p:nvPr/>
        </p:nvSpPr>
        <p:spPr>
          <a:xfrm>
            <a:off x="3206834" y="3601145"/>
            <a:ext cx="1172117" cy="338554"/>
          </a:xfrm>
          <a:prstGeom prst="rect">
            <a:avLst/>
          </a:prstGeom>
          <a:noFill/>
        </p:spPr>
        <p:txBody>
          <a:bodyPr wrap="none" rtlCol="0">
            <a:spAutoFit/>
          </a:bodyPr>
          <a:lstStyle>
            <a:defPPr>
              <a:defRPr lang="en-US"/>
            </a:defPPr>
            <a:lvl1pPr>
              <a:defRPr sz="1200"/>
            </a:lvl1pPr>
          </a:lstStyle>
          <a:p>
            <a:pPr algn="ctr"/>
            <a:r>
              <a:rPr lang="en-US" sz="1600" dirty="0">
                <a:solidFill>
                  <a:schemeClr val="bg1">
                    <a:lumMod val="95000"/>
                  </a:schemeClr>
                </a:solidFill>
                <a:latin typeface="Segoe UI Semilight" panose="020B0402040204020203" pitchFamily="34" charset="0"/>
                <a:cs typeface="Segoe UI Semilight" panose="020B0402040204020203" pitchFamily="34" charset="0"/>
              </a:rPr>
              <a:t>Acme Corp</a:t>
            </a:r>
          </a:p>
        </p:txBody>
      </p:sp>
      <p:sp>
        <p:nvSpPr>
          <p:cNvPr id="17" name="TextBox 16"/>
          <p:cNvSpPr txBox="1"/>
          <p:nvPr/>
        </p:nvSpPr>
        <p:spPr>
          <a:xfrm>
            <a:off x="5028173" y="3601145"/>
            <a:ext cx="2135649" cy="338554"/>
          </a:xfrm>
          <a:prstGeom prst="rect">
            <a:avLst/>
          </a:prstGeom>
          <a:noFill/>
        </p:spPr>
        <p:txBody>
          <a:bodyPr wrap="none" rtlCol="0">
            <a:spAutoFit/>
          </a:bodyPr>
          <a:lstStyle>
            <a:defPPr>
              <a:defRPr lang="en-US"/>
            </a:defPPr>
            <a:lvl1pPr>
              <a:defRPr sz="1200"/>
            </a:lvl1pPr>
          </a:lstStyle>
          <a:p>
            <a:pPr algn="ctr"/>
            <a:r>
              <a:rPr lang="en-US" sz="1600" dirty="0">
                <a:solidFill>
                  <a:schemeClr val="bg1">
                    <a:lumMod val="95000"/>
                  </a:schemeClr>
                </a:solidFill>
                <a:latin typeface="Segoe UI Semilight" panose="020B0402040204020203" pitchFamily="34" charset="0"/>
                <a:cs typeface="Segoe UI Semilight" panose="020B0402040204020203" pitchFamily="34" charset="0"/>
              </a:rPr>
              <a:t>The New York Inquirer</a:t>
            </a:r>
          </a:p>
        </p:txBody>
      </p:sp>
      <p:sp>
        <p:nvSpPr>
          <p:cNvPr id="25" name="Flowchart: Manual Input 24"/>
          <p:cNvSpPr/>
          <p:nvPr/>
        </p:nvSpPr>
        <p:spPr>
          <a:xfrm>
            <a:off x="7337455" y="2345692"/>
            <a:ext cx="2166616" cy="2166616"/>
          </a:xfrm>
          <a:prstGeom prst="flowChartManualInput">
            <a:avLst/>
          </a:prstGeom>
          <a:noFill/>
          <a:ln w="31750">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6" name="Flowchart: Manual Input 25"/>
          <p:cNvSpPr/>
          <p:nvPr/>
        </p:nvSpPr>
        <p:spPr>
          <a:xfrm>
            <a:off x="9662218" y="2345692"/>
            <a:ext cx="2166616" cy="2166616"/>
          </a:xfrm>
          <a:prstGeom prst="flowChartManualInput">
            <a:avLst/>
          </a:prstGeom>
          <a:noFill/>
          <a:ln w="31750">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 name="TextBox 26"/>
          <p:cNvSpPr txBox="1"/>
          <p:nvPr/>
        </p:nvSpPr>
        <p:spPr>
          <a:xfrm>
            <a:off x="7729708" y="3327386"/>
            <a:ext cx="1382109" cy="369332"/>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1800" b="1" dirty="0">
                <a:solidFill>
                  <a:srgbClr val="FFC000"/>
                </a:solidFill>
                <a:latin typeface="Segoe UI" panose="020B0502040204020203" pitchFamily="34" charset="0"/>
                <a:cs typeface="Segoe UI" panose="020B0502040204020203" pitchFamily="34" charset="0"/>
              </a:rPr>
              <a:t>Julia Smith</a:t>
            </a:r>
          </a:p>
        </p:txBody>
      </p:sp>
      <p:sp>
        <p:nvSpPr>
          <p:cNvPr id="28" name="TextBox 27"/>
          <p:cNvSpPr txBox="1"/>
          <p:nvPr/>
        </p:nvSpPr>
        <p:spPr>
          <a:xfrm>
            <a:off x="10141834" y="3327386"/>
            <a:ext cx="1207382" cy="369332"/>
          </a:xfrm>
          <a:prstGeom prst="rect">
            <a:avLst/>
          </a:prstGeom>
          <a:noFill/>
        </p:spPr>
        <p:txBody>
          <a:bodyPr wrap="none" rtlCol="0">
            <a:spAutoFit/>
          </a:bodyPr>
          <a:lstStyle>
            <a:defPPr>
              <a:defRPr lang="en-US"/>
            </a:defPPr>
            <a:lvl1pPr>
              <a:defRPr sz="1600">
                <a:solidFill>
                  <a:schemeClr val="bg1"/>
                </a:solidFill>
                <a:latin typeface="+mj-lt"/>
                <a:ea typeface="Open Sans" panose="020B0606030504020204" pitchFamily="34" charset="0"/>
                <a:cs typeface="Open Sans" panose="020B0606030504020204" pitchFamily="34" charset="0"/>
              </a:defRPr>
            </a:lvl1pPr>
          </a:lstStyle>
          <a:p>
            <a:pPr algn="ctr"/>
            <a:r>
              <a:rPr lang="en-US" sz="1800" b="1" dirty="0">
                <a:solidFill>
                  <a:srgbClr val="FFC000"/>
                </a:solidFill>
                <a:latin typeface="Segoe UI" panose="020B0502040204020203" pitchFamily="34" charset="0"/>
                <a:cs typeface="Segoe UI" panose="020B0502040204020203" pitchFamily="34" charset="0"/>
              </a:rPr>
              <a:t>John Doe</a:t>
            </a:r>
          </a:p>
        </p:txBody>
      </p:sp>
      <p:sp>
        <p:nvSpPr>
          <p:cNvPr id="29" name="TextBox 28"/>
          <p:cNvSpPr txBox="1"/>
          <p:nvPr/>
        </p:nvSpPr>
        <p:spPr>
          <a:xfrm>
            <a:off x="7680931" y="3601145"/>
            <a:ext cx="1522981" cy="338554"/>
          </a:xfrm>
          <a:prstGeom prst="rect">
            <a:avLst/>
          </a:prstGeom>
          <a:noFill/>
        </p:spPr>
        <p:txBody>
          <a:bodyPr wrap="none" rtlCol="0">
            <a:spAutoFit/>
          </a:bodyPr>
          <a:lstStyle>
            <a:defPPr>
              <a:defRPr lang="en-US"/>
            </a:defPPr>
            <a:lvl1pPr>
              <a:defRPr sz="1200"/>
            </a:lvl1pPr>
          </a:lstStyle>
          <a:p>
            <a:pPr algn="ctr"/>
            <a:r>
              <a:rPr lang="en-US" sz="1600" dirty="0">
                <a:solidFill>
                  <a:schemeClr val="bg1">
                    <a:lumMod val="95000"/>
                  </a:schemeClr>
                </a:solidFill>
                <a:latin typeface="Segoe UI Semilight" panose="020B0402040204020203" pitchFamily="34" charset="0"/>
                <a:cs typeface="Segoe UI Semilight" panose="020B0402040204020203" pitchFamily="34" charset="0"/>
              </a:rPr>
              <a:t>Stark Industries</a:t>
            </a:r>
          </a:p>
        </p:txBody>
      </p:sp>
      <p:sp>
        <p:nvSpPr>
          <p:cNvPr id="30" name="TextBox 29"/>
          <p:cNvSpPr txBox="1"/>
          <p:nvPr/>
        </p:nvSpPr>
        <p:spPr>
          <a:xfrm>
            <a:off x="9847488" y="3601145"/>
            <a:ext cx="1796069" cy="338554"/>
          </a:xfrm>
          <a:prstGeom prst="rect">
            <a:avLst/>
          </a:prstGeom>
          <a:noFill/>
        </p:spPr>
        <p:txBody>
          <a:bodyPr wrap="none" rtlCol="0">
            <a:spAutoFit/>
          </a:bodyPr>
          <a:lstStyle>
            <a:defPPr>
              <a:defRPr lang="en-US"/>
            </a:defPPr>
            <a:lvl1pPr>
              <a:defRPr sz="1200"/>
            </a:lvl1pPr>
          </a:lstStyle>
          <a:p>
            <a:pPr algn="ctr"/>
            <a:r>
              <a:rPr lang="en-US" sz="1600" dirty="0">
                <a:solidFill>
                  <a:schemeClr val="bg1">
                    <a:lumMod val="95000"/>
                  </a:schemeClr>
                </a:solidFill>
                <a:latin typeface="Segoe UI Semilight" panose="020B0402040204020203" pitchFamily="34" charset="0"/>
                <a:cs typeface="Segoe UI Semilight" panose="020B0402040204020203" pitchFamily="34" charset="0"/>
              </a:rPr>
              <a:t>Wayne Enterprises</a:t>
            </a:r>
          </a:p>
        </p:txBody>
      </p:sp>
      <p:sp>
        <p:nvSpPr>
          <p:cNvPr id="19" name="Rectangle 18"/>
          <p:cNvSpPr/>
          <p:nvPr/>
        </p:nvSpPr>
        <p:spPr>
          <a:xfrm>
            <a:off x="10862789" y="6362469"/>
            <a:ext cx="1329211" cy="461665"/>
          </a:xfrm>
          <a:prstGeom prst="rect">
            <a:avLst/>
          </a:prstGeom>
        </p:spPr>
        <p:txBody>
          <a:bodyPr wrap="none">
            <a:spAutoFit/>
          </a:bodyPr>
          <a:lstStyle/>
          <a:p>
            <a:pPr algn="ctr"/>
            <a:r>
              <a:rPr lang="en-US" sz="2400" dirty="0">
                <a:solidFill>
                  <a:schemeClr val="bg1"/>
                </a:solidFill>
                <a:latin typeface="Segoe UI Semilight" panose="020B0402040204020203" pitchFamily="34" charset="0"/>
                <a:cs typeface="Segoe UI Semilight" panose="020B0402040204020203" pitchFamily="34" charset="0"/>
              </a:rPr>
              <a:t>10:00AM</a:t>
            </a:r>
          </a:p>
        </p:txBody>
      </p:sp>
    </p:spTree>
    <p:extLst>
      <p:ext uri="{BB962C8B-B14F-4D97-AF65-F5344CB8AC3E}">
        <p14:creationId xmlns:p14="http://schemas.microsoft.com/office/powerpoint/2010/main" val="593592225"/>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5"/>
          <p:cNvSpPr>
            <a:spLocks noChangeArrowheads="1"/>
          </p:cNvSpPr>
          <p:nvPr/>
        </p:nvSpPr>
        <p:spPr bwMode="gray">
          <a:xfrm>
            <a:off x="795" y="-89647"/>
            <a:ext cx="12190412" cy="6947647"/>
          </a:xfrm>
          <a:prstGeom prst="rect">
            <a:avLst/>
          </a:prstGeom>
          <a:gradFill flip="none" rotWithShape="1">
            <a:gsLst>
              <a:gs pos="0">
                <a:srgbClr val="000000">
                  <a:alpha val="10000"/>
                </a:srgbClr>
              </a:gs>
              <a:gs pos="100000">
                <a:srgbClr val="FFFFFF">
                  <a:alpha val="0"/>
                </a:srgbClr>
              </a:gs>
            </a:gsLst>
            <a:lin ang="16200000" scaled="1"/>
            <a:tileRect/>
          </a:gradFill>
          <a:ln w="12700">
            <a:noFill/>
            <a:miter lim="800000"/>
            <a:headEnd/>
            <a:tailEnd/>
          </a:ln>
          <a:effectLst/>
        </p:spPr>
        <p:txBody>
          <a:bodyPr lIns="108000" tIns="108000" rIns="144000" bIns="72000"/>
          <a:lstStyle/>
          <a:p>
            <a:pPr marL="190500" indent="-190500">
              <a:lnSpc>
                <a:spcPct val="95000"/>
              </a:lnSpc>
              <a:spcAft>
                <a:spcPts val="800"/>
              </a:spcAft>
              <a:buClr>
                <a:srgbClr val="969696"/>
              </a:buClr>
              <a:buFont typeface="Wingdings" pitchFamily="2" charset="2"/>
              <a:buChar char="§"/>
              <a:defRPr/>
            </a:pPr>
            <a:endParaRPr lang="de-DE" noProof="1">
              <a:solidFill>
                <a:srgbClr val="000000"/>
              </a:solidFill>
              <a:latin typeface="Calibri"/>
              <a:cs typeface="Arial" charset="0"/>
            </a:endParaRPr>
          </a:p>
        </p:txBody>
      </p:sp>
      <p:grpSp>
        <p:nvGrpSpPr>
          <p:cNvPr id="26" name="Gruppieren 124"/>
          <p:cNvGrpSpPr/>
          <p:nvPr/>
        </p:nvGrpSpPr>
        <p:grpSpPr>
          <a:xfrm>
            <a:off x="7957556" y="1678688"/>
            <a:ext cx="2665428" cy="1989951"/>
            <a:chOff x="4779353" y="2091665"/>
            <a:chExt cx="3725293" cy="2781223"/>
          </a:xfrm>
        </p:grpSpPr>
        <p:grpSp>
          <p:nvGrpSpPr>
            <p:cNvPr id="27" name="Gruppieren 21"/>
            <p:cNvGrpSpPr/>
            <p:nvPr/>
          </p:nvGrpSpPr>
          <p:grpSpPr bwMode="gray">
            <a:xfrm>
              <a:off x="4779353" y="2091665"/>
              <a:ext cx="3725293" cy="2781223"/>
              <a:chOff x="417673" y="4447388"/>
              <a:chExt cx="2508091" cy="1872486"/>
            </a:xfrm>
          </p:grpSpPr>
          <p:grpSp>
            <p:nvGrpSpPr>
              <p:cNvPr id="33" name="Gruppieren 124"/>
              <p:cNvGrpSpPr/>
              <p:nvPr/>
            </p:nvGrpSpPr>
            <p:grpSpPr bwMode="gray">
              <a:xfrm>
                <a:off x="783497" y="5960680"/>
                <a:ext cx="1776442" cy="359194"/>
                <a:chOff x="6437712" y="4669235"/>
                <a:chExt cx="1776442" cy="359194"/>
              </a:xfrm>
            </p:grpSpPr>
            <p:grpSp>
              <p:nvGrpSpPr>
                <p:cNvPr id="52" name="Gruppieren 141"/>
                <p:cNvGrpSpPr/>
                <p:nvPr/>
              </p:nvGrpSpPr>
              <p:grpSpPr bwMode="gray">
                <a:xfrm>
                  <a:off x="6437712" y="4870323"/>
                  <a:ext cx="1776442" cy="158106"/>
                  <a:chOff x="2566915" y="3248025"/>
                  <a:chExt cx="4013274" cy="357188"/>
                </a:xfrm>
              </p:grpSpPr>
              <p:sp>
                <p:nvSpPr>
                  <p:cNvPr id="56" name="Freeform 6"/>
                  <p:cNvSpPr>
                    <a:spLocks/>
                  </p:cNvSpPr>
                  <p:nvPr/>
                </p:nvSpPr>
                <p:spPr bwMode="gray">
                  <a:xfrm>
                    <a:off x="2566915" y="3254158"/>
                    <a:ext cx="4013274" cy="351039"/>
                  </a:xfrm>
                  <a:custGeom>
                    <a:avLst/>
                    <a:gdLst>
                      <a:gd name="connsiteX0" fmla="*/ 10000 w 10000"/>
                      <a:gd name="connsiteY0" fmla="*/ 7340 h 11303"/>
                      <a:gd name="connsiteX1" fmla="*/ 8998 w 10000"/>
                      <a:gd name="connsiteY1" fmla="*/ 10000 h 11303"/>
                      <a:gd name="connsiteX2" fmla="*/ 8914 w 10000"/>
                      <a:gd name="connsiteY2" fmla="*/ 10000 h 11303"/>
                      <a:gd name="connsiteX3" fmla="*/ 6011 w 10000"/>
                      <a:gd name="connsiteY3" fmla="*/ 6702 h 11303"/>
                      <a:gd name="connsiteX4" fmla="*/ 5730 w 10000"/>
                      <a:gd name="connsiteY4" fmla="*/ 6702 h 11303"/>
                      <a:gd name="connsiteX5" fmla="*/ 4260 w 10000"/>
                      <a:gd name="connsiteY5" fmla="*/ 6596 h 11303"/>
                      <a:gd name="connsiteX6" fmla="*/ 3970 w 10000"/>
                      <a:gd name="connsiteY6" fmla="*/ 6702 h 11303"/>
                      <a:gd name="connsiteX7" fmla="*/ 1011 w 10000"/>
                      <a:gd name="connsiteY7" fmla="*/ 9894 h 11303"/>
                      <a:gd name="connsiteX8" fmla="*/ 657 w 10000"/>
                      <a:gd name="connsiteY8" fmla="*/ 11303 h 11303"/>
                      <a:gd name="connsiteX9" fmla="*/ 0 w 10000"/>
                      <a:gd name="connsiteY9" fmla="*/ 7553 h 11303"/>
                      <a:gd name="connsiteX10" fmla="*/ 140 w 10000"/>
                      <a:gd name="connsiteY10" fmla="*/ 5532 h 11303"/>
                      <a:gd name="connsiteX11" fmla="*/ 421 w 10000"/>
                      <a:gd name="connsiteY11" fmla="*/ 4255 h 11303"/>
                      <a:gd name="connsiteX12" fmla="*/ 3848 w 10000"/>
                      <a:gd name="connsiteY12" fmla="*/ 851 h 11303"/>
                      <a:gd name="connsiteX13" fmla="*/ 3998 w 10000"/>
                      <a:gd name="connsiteY13" fmla="*/ 0 h 11303"/>
                      <a:gd name="connsiteX14" fmla="*/ 4794 w 10000"/>
                      <a:gd name="connsiteY14" fmla="*/ 0 h 11303"/>
                      <a:gd name="connsiteX15" fmla="*/ 6142 w 10000"/>
                      <a:gd name="connsiteY15" fmla="*/ 0 h 11303"/>
                      <a:gd name="connsiteX16" fmla="*/ 6330 w 10000"/>
                      <a:gd name="connsiteY16" fmla="*/ 957 h 11303"/>
                      <a:gd name="connsiteX17" fmla="*/ 9494 w 10000"/>
                      <a:gd name="connsiteY17" fmla="*/ 4149 h 11303"/>
                      <a:gd name="connsiteX18" fmla="*/ 9888 w 10000"/>
                      <a:gd name="connsiteY18" fmla="*/ 5745 h 11303"/>
                      <a:gd name="connsiteX19" fmla="*/ 10000 w 10000"/>
                      <a:gd name="connsiteY19" fmla="*/ 7340 h 11303"/>
                      <a:gd name="connsiteX0" fmla="*/ 10000 w 10000"/>
                      <a:gd name="connsiteY0" fmla="*/ 7340 h 10000"/>
                      <a:gd name="connsiteX1" fmla="*/ 8998 w 10000"/>
                      <a:gd name="connsiteY1" fmla="*/ 10000 h 10000"/>
                      <a:gd name="connsiteX2" fmla="*/ 8914 w 10000"/>
                      <a:gd name="connsiteY2" fmla="*/ 10000 h 10000"/>
                      <a:gd name="connsiteX3" fmla="*/ 6011 w 10000"/>
                      <a:gd name="connsiteY3" fmla="*/ 6702 h 10000"/>
                      <a:gd name="connsiteX4" fmla="*/ 5730 w 10000"/>
                      <a:gd name="connsiteY4" fmla="*/ 6702 h 10000"/>
                      <a:gd name="connsiteX5" fmla="*/ 4260 w 10000"/>
                      <a:gd name="connsiteY5" fmla="*/ 6596 h 10000"/>
                      <a:gd name="connsiteX6" fmla="*/ 3970 w 10000"/>
                      <a:gd name="connsiteY6" fmla="*/ 6702 h 10000"/>
                      <a:gd name="connsiteX7" fmla="*/ 1011 w 10000"/>
                      <a:gd name="connsiteY7" fmla="*/ 9894 h 10000"/>
                      <a:gd name="connsiteX8" fmla="*/ 0 w 10000"/>
                      <a:gd name="connsiteY8" fmla="*/ 7553 h 10000"/>
                      <a:gd name="connsiteX9" fmla="*/ 140 w 10000"/>
                      <a:gd name="connsiteY9" fmla="*/ 5532 h 10000"/>
                      <a:gd name="connsiteX10" fmla="*/ 421 w 10000"/>
                      <a:gd name="connsiteY10" fmla="*/ 4255 h 10000"/>
                      <a:gd name="connsiteX11" fmla="*/ 3848 w 10000"/>
                      <a:gd name="connsiteY11" fmla="*/ 851 h 10000"/>
                      <a:gd name="connsiteX12" fmla="*/ 3998 w 10000"/>
                      <a:gd name="connsiteY12" fmla="*/ 0 h 10000"/>
                      <a:gd name="connsiteX13" fmla="*/ 4794 w 10000"/>
                      <a:gd name="connsiteY13" fmla="*/ 0 h 10000"/>
                      <a:gd name="connsiteX14" fmla="*/ 6142 w 10000"/>
                      <a:gd name="connsiteY14" fmla="*/ 0 h 10000"/>
                      <a:gd name="connsiteX15" fmla="*/ 6330 w 10000"/>
                      <a:gd name="connsiteY15" fmla="*/ 957 h 10000"/>
                      <a:gd name="connsiteX16" fmla="*/ 9494 w 10000"/>
                      <a:gd name="connsiteY16" fmla="*/ 4149 h 10000"/>
                      <a:gd name="connsiteX17" fmla="*/ 9888 w 10000"/>
                      <a:gd name="connsiteY17" fmla="*/ 5745 h 10000"/>
                      <a:gd name="connsiteX18" fmla="*/ 10000 w 10000"/>
                      <a:gd name="connsiteY18" fmla="*/ 7340 h 10000"/>
                      <a:gd name="connsiteX0" fmla="*/ 10020 w 10020"/>
                      <a:gd name="connsiteY0" fmla="*/ 7340 h 10000"/>
                      <a:gd name="connsiteX1" fmla="*/ 9018 w 10020"/>
                      <a:gd name="connsiteY1" fmla="*/ 10000 h 10000"/>
                      <a:gd name="connsiteX2" fmla="*/ 8934 w 10020"/>
                      <a:gd name="connsiteY2" fmla="*/ 10000 h 10000"/>
                      <a:gd name="connsiteX3" fmla="*/ 6031 w 10020"/>
                      <a:gd name="connsiteY3" fmla="*/ 6702 h 10000"/>
                      <a:gd name="connsiteX4" fmla="*/ 5750 w 10020"/>
                      <a:gd name="connsiteY4" fmla="*/ 6702 h 10000"/>
                      <a:gd name="connsiteX5" fmla="*/ 4280 w 10020"/>
                      <a:gd name="connsiteY5" fmla="*/ 6596 h 10000"/>
                      <a:gd name="connsiteX6" fmla="*/ 3990 w 10020"/>
                      <a:gd name="connsiteY6" fmla="*/ 6702 h 10000"/>
                      <a:gd name="connsiteX7" fmla="*/ 1031 w 10020"/>
                      <a:gd name="connsiteY7" fmla="*/ 9894 h 10000"/>
                      <a:gd name="connsiteX8" fmla="*/ 0 w 10020"/>
                      <a:gd name="connsiteY8" fmla="*/ 7135 h 10000"/>
                      <a:gd name="connsiteX9" fmla="*/ 160 w 10020"/>
                      <a:gd name="connsiteY9" fmla="*/ 5532 h 10000"/>
                      <a:gd name="connsiteX10" fmla="*/ 441 w 10020"/>
                      <a:gd name="connsiteY10" fmla="*/ 4255 h 10000"/>
                      <a:gd name="connsiteX11" fmla="*/ 3868 w 10020"/>
                      <a:gd name="connsiteY11" fmla="*/ 851 h 10000"/>
                      <a:gd name="connsiteX12" fmla="*/ 4018 w 10020"/>
                      <a:gd name="connsiteY12" fmla="*/ 0 h 10000"/>
                      <a:gd name="connsiteX13" fmla="*/ 4814 w 10020"/>
                      <a:gd name="connsiteY13" fmla="*/ 0 h 10000"/>
                      <a:gd name="connsiteX14" fmla="*/ 6162 w 10020"/>
                      <a:gd name="connsiteY14" fmla="*/ 0 h 10000"/>
                      <a:gd name="connsiteX15" fmla="*/ 6350 w 10020"/>
                      <a:gd name="connsiteY15" fmla="*/ 957 h 10000"/>
                      <a:gd name="connsiteX16" fmla="*/ 9514 w 10020"/>
                      <a:gd name="connsiteY16" fmla="*/ 4149 h 10000"/>
                      <a:gd name="connsiteX17" fmla="*/ 9908 w 10020"/>
                      <a:gd name="connsiteY17" fmla="*/ 5745 h 10000"/>
                      <a:gd name="connsiteX18" fmla="*/ 10020 w 10020"/>
                      <a:gd name="connsiteY18" fmla="*/ 7340 h 10000"/>
                      <a:gd name="connsiteX0" fmla="*/ 10020 w 10020"/>
                      <a:gd name="connsiteY0" fmla="*/ 7340 h 10000"/>
                      <a:gd name="connsiteX1" fmla="*/ 8934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10000"/>
                      <a:gd name="connsiteX1" fmla="*/ 8945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9916"/>
                      <a:gd name="connsiteX1" fmla="*/ 8923 w 10020"/>
                      <a:gd name="connsiteY1" fmla="*/ 9916 h 9916"/>
                      <a:gd name="connsiteX2" fmla="*/ 6031 w 10020"/>
                      <a:gd name="connsiteY2" fmla="*/ 6702 h 9916"/>
                      <a:gd name="connsiteX3" fmla="*/ 5750 w 10020"/>
                      <a:gd name="connsiteY3" fmla="*/ 6702 h 9916"/>
                      <a:gd name="connsiteX4" fmla="*/ 4280 w 10020"/>
                      <a:gd name="connsiteY4" fmla="*/ 6596 h 9916"/>
                      <a:gd name="connsiteX5" fmla="*/ 3990 w 10020"/>
                      <a:gd name="connsiteY5" fmla="*/ 6702 h 9916"/>
                      <a:gd name="connsiteX6" fmla="*/ 1031 w 10020"/>
                      <a:gd name="connsiteY6" fmla="*/ 9894 h 9916"/>
                      <a:gd name="connsiteX7" fmla="*/ 0 w 10020"/>
                      <a:gd name="connsiteY7" fmla="*/ 7135 h 9916"/>
                      <a:gd name="connsiteX8" fmla="*/ 160 w 10020"/>
                      <a:gd name="connsiteY8" fmla="*/ 5532 h 9916"/>
                      <a:gd name="connsiteX9" fmla="*/ 441 w 10020"/>
                      <a:gd name="connsiteY9" fmla="*/ 4255 h 9916"/>
                      <a:gd name="connsiteX10" fmla="*/ 3868 w 10020"/>
                      <a:gd name="connsiteY10" fmla="*/ 851 h 9916"/>
                      <a:gd name="connsiteX11" fmla="*/ 4018 w 10020"/>
                      <a:gd name="connsiteY11" fmla="*/ 0 h 9916"/>
                      <a:gd name="connsiteX12" fmla="*/ 4814 w 10020"/>
                      <a:gd name="connsiteY12" fmla="*/ 0 h 9916"/>
                      <a:gd name="connsiteX13" fmla="*/ 6162 w 10020"/>
                      <a:gd name="connsiteY13" fmla="*/ 0 h 9916"/>
                      <a:gd name="connsiteX14" fmla="*/ 6350 w 10020"/>
                      <a:gd name="connsiteY14" fmla="*/ 957 h 9916"/>
                      <a:gd name="connsiteX15" fmla="*/ 9514 w 10020"/>
                      <a:gd name="connsiteY15" fmla="*/ 4149 h 9916"/>
                      <a:gd name="connsiteX16" fmla="*/ 9908 w 10020"/>
                      <a:gd name="connsiteY16" fmla="*/ 5745 h 9916"/>
                      <a:gd name="connsiteX17" fmla="*/ 10020 w 10020"/>
                      <a:gd name="connsiteY17" fmla="*/ 7340 h 9916"/>
                      <a:gd name="connsiteX0" fmla="*/ 10000 w 10000"/>
                      <a:gd name="connsiteY0" fmla="*/ 7181 h 10000"/>
                      <a:gd name="connsiteX1" fmla="*/ 8905 w 10000"/>
                      <a:gd name="connsiteY1" fmla="*/ 10000 h 10000"/>
                      <a:gd name="connsiteX2" fmla="*/ 6019 w 10000"/>
                      <a:gd name="connsiteY2" fmla="*/ 6759 h 10000"/>
                      <a:gd name="connsiteX3" fmla="*/ 5739 w 10000"/>
                      <a:gd name="connsiteY3" fmla="*/ 6759 h 10000"/>
                      <a:gd name="connsiteX4" fmla="*/ 4271 w 10000"/>
                      <a:gd name="connsiteY4" fmla="*/ 6652 h 10000"/>
                      <a:gd name="connsiteX5" fmla="*/ 3982 w 10000"/>
                      <a:gd name="connsiteY5" fmla="*/ 6759 h 10000"/>
                      <a:gd name="connsiteX6" fmla="*/ 1029 w 10000"/>
                      <a:gd name="connsiteY6" fmla="*/ 9978 h 10000"/>
                      <a:gd name="connsiteX7" fmla="*/ 0 w 10000"/>
                      <a:gd name="connsiteY7" fmla="*/ 7195 h 10000"/>
                      <a:gd name="connsiteX8" fmla="*/ 160 w 10000"/>
                      <a:gd name="connsiteY8" fmla="*/ 5579 h 10000"/>
                      <a:gd name="connsiteX9" fmla="*/ 440 w 10000"/>
                      <a:gd name="connsiteY9" fmla="*/ 4291 h 10000"/>
                      <a:gd name="connsiteX10" fmla="*/ 3860 w 10000"/>
                      <a:gd name="connsiteY10" fmla="*/ 858 h 10000"/>
                      <a:gd name="connsiteX11" fmla="*/ 4010 w 10000"/>
                      <a:gd name="connsiteY11" fmla="*/ 0 h 10000"/>
                      <a:gd name="connsiteX12" fmla="*/ 4804 w 10000"/>
                      <a:gd name="connsiteY12" fmla="*/ 0 h 10000"/>
                      <a:gd name="connsiteX13" fmla="*/ 6150 w 10000"/>
                      <a:gd name="connsiteY13" fmla="*/ 0 h 10000"/>
                      <a:gd name="connsiteX14" fmla="*/ 6337 w 10000"/>
                      <a:gd name="connsiteY14" fmla="*/ 965 h 10000"/>
                      <a:gd name="connsiteX15" fmla="*/ 9495 w 10000"/>
                      <a:gd name="connsiteY15" fmla="*/ 4184 h 10000"/>
                      <a:gd name="connsiteX16" fmla="*/ 9888 w 10000"/>
                      <a:gd name="connsiteY16" fmla="*/ 5794 h 10000"/>
                      <a:gd name="connsiteX17" fmla="*/ 10000 w 10000"/>
                      <a:gd name="connsiteY17" fmla="*/ 718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00" h="10000">
                        <a:moveTo>
                          <a:pt x="10000" y="7181"/>
                        </a:moveTo>
                        <a:lnTo>
                          <a:pt x="8905" y="10000"/>
                        </a:lnTo>
                        <a:lnTo>
                          <a:pt x="6019" y="6759"/>
                        </a:lnTo>
                        <a:cubicBezTo>
                          <a:pt x="5926" y="6652"/>
                          <a:pt x="5832" y="6652"/>
                          <a:pt x="5739" y="6759"/>
                        </a:cubicBezTo>
                        <a:cubicBezTo>
                          <a:pt x="5355" y="7188"/>
                          <a:pt x="4683" y="7295"/>
                          <a:pt x="4271" y="6652"/>
                        </a:cubicBezTo>
                        <a:lnTo>
                          <a:pt x="3982" y="6759"/>
                        </a:lnTo>
                        <a:lnTo>
                          <a:pt x="1029" y="9978"/>
                        </a:lnTo>
                        <a:lnTo>
                          <a:pt x="0" y="7195"/>
                        </a:lnTo>
                        <a:cubicBezTo>
                          <a:pt x="47" y="6516"/>
                          <a:pt x="113" y="6259"/>
                          <a:pt x="160" y="5579"/>
                        </a:cubicBezTo>
                        <a:cubicBezTo>
                          <a:pt x="226" y="4721"/>
                          <a:pt x="319" y="4399"/>
                          <a:pt x="440" y="4291"/>
                        </a:cubicBezTo>
                        <a:lnTo>
                          <a:pt x="3860" y="858"/>
                        </a:lnTo>
                        <a:cubicBezTo>
                          <a:pt x="3916" y="858"/>
                          <a:pt x="3963" y="537"/>
                          <a:pt x="4010" y="0"/>
                        </a:cubicBezTo>
                        <a:lnTo>
                          <a:pt x="4804" y="0"/>
                        </a:lnTo>
                        <a:lnTo>
                          <a:pt x="6150" y="0"/>
                        </a:lnTo>
                        <a:cubicBezTo>
                          <a:pt x="6197" y="537"/>
                          <a:pt x="6262" y="858"/>
                          <a:pt x="6337" y="965"/>
                        </a:cubicBezTo>
                        <a:lnTo>
                          <a:pt x="9495" y="4184"/>
                        </a:lnTo>
                        <a:cubicBezTo>
                          <a:pt x="9664" y="4291"/>
                          <a:pt x="9794" y="4506"/>
                          <a:pt x="9888" y="5794"/>
                        </a:cubicBezTo>
                        <a:cubicBezTo>
                          <a:pt x="9925" y="6330"/>
                          <a:pt x="9963" y="6645"/>
                          <a:pt x="10000" y="7181"/>
                        </a:cubicBezTo>
                        <a:close/>
                      </a:path>
                    </a:pathLst>
                  </a:custGeom>
                  <a:gradFill>
                    <a:gsLst>
                      <a:gs pos="40000">
                        <a:srgbClr val="16191E"/>
                      </a:gs>
                      <a:gs pos="42000">
                        <a:srgbClr val="3A3D43"/>
                      </a:gs>
                      <a:gs pos="44000">
                        <a:srgbClr val="16191E"/>
                      </a:gs>
                      <a:gs pos="50000">
                        <a:srgbClr val="4A4F56"/>
                      </a:gs>
                      <a:gs pos="56000">
                        <a:srgbClr val="16191E"/>
                      </a:gs>
                      <a:gs pos="58000">
                        <a:srgbClr val="36393F"/>
                      </a:gs>
                      <a:gs pos="60000">
                        <a:srgbClr val="16191E"/>
                      </a:gs>
                    </a:gsLst>
                    <a:lin ang="0" scaled="1"/>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57" name="Freeform 7"/>
                  <p:cNvSpPr>
                    <a:spLocks/>
                  </p:cNvSpPr>
                  <p:nvPr/>
                </p:nvSpPr>
                <p:spPr bwMode="gray">
                  <a:xfrm>
                    <a:off x="2566988" y="3248025"/>
                    <a:ext cx="2011363" cy="357188"/>
                  </a:xfrm>
                  <a:custGeom>
                    <a:avLst/>
                    <a:gdLst/>
                    <a:ahLst/>
                    <a:cxnLst>
                      <a:cxn ang="0">
                        <a:pos x="0" y="69"/>
                      </a:cxn>
                      <a:cxn ang="0">
                        <a:pos x="107" y="95"/>
                      </a:cxn>
                      <a:cxn ang="0">
                        <a:pos x="117" y="95"/>
                      </a:cxn>
                      <a:cxn ang="0">
                        <a:pos x="162" y="70"/>
                      </a:cxn>
                      <a:cxn ang="0">
                        <a:pos x="426" y="46"/>
                      </a:cxn>
                      <a:cxn ang="0">
                        <a:pos x="456" y="46"/>
                      </a:cxn>
                      <a:cxn ang="0">
                        <a:pos x="536" y="50"/>
                      </a:cxn>
                      <a:cxn ang="0">
                        <a:pos x="536" y="0"/>
                      </a:cxn>
                      <a:cxn ang="0">
                        <a:pos x="412" y="0"/>
                      </a:cxn>
                      <a:cxn ang="0">
                        <a:pos x="392" y="8"/>
                      </a:cxn>
                      <a:cxn ang="0">
                        <a:pos x="54" y="38"/>
                      </a:cxn>
                      <a:cxn ang="0">
                        <a:pos x="13" y="53"/>
                      </a:cxn>
                      <a:cxn ang="0">
                        <a:pos x="0" y="69"/>
                      </a:cxn>
                    </a:cxnLst>
                    <a:rect l="0" t="0" r="r" b="b"/>
                    <a:pathLst>
                      <a:path w="536" h="95">
                        <a:moveTo>
                          <a:pt x="0" y="69"/>
                        </a:moveTo>
                        <a:cubicBezTo>
                          <a:pt x="107" y="95"/>
                          <a:pt x="107" y="95"/>
                          <a:pt x="107" y="95"/>
                        </a:cubicBezTo>
                        <a:cubicBezTo>
                          <a:pt x="117" y="95"/>
                          <a:pt x="117" y="95"/>
                          <a:pt x="117" y="95"/>
                        </a:cubicBezTo>
                        <a:cubicBezTo>
                          <a:pt x="127" y="76"/>
                          <a:pt x="142" y="72"/>
                          <a:pt x="162" y="70"/>
                        </a:cubicBezTo>
                        <a:cubicBezTo>
                          <a:pt x="426" y="46"/>
                          <a:pt x="426" y="46"/>
                          <a:pt x="426" y="46"/>
                        </a:cubicBezTo>
                        <a:cubicBezTo>
                          <a:pt x="436" y="45"/>
                          <a:pt x="446" y="45"/>
                          <a:pt x="456" y="46"/>
                        </a:cubicBezTo>
                        <a:cubicBezTo>
                          <a:pt x="475" y="48"/>
                          <a:pt x="510" y="49"/>
                          <a:pt x="536" y="50"/>
                        </a:cubicBezTo>
                        <a:cubicBezTo>
                          <a:pt x="536" y="0"/>
                          <a:pt x="536" y="0"/>
                          <a:pt x="536" y="0"/>
                        </a:cubicBezTo>
                        <a:cubicBezTo>
                          <a:pt x="412" y="0"/>
                          <a:pt x="412" y="0"/>
                          <a:pt x="412" y="0"/>
                        </a:cubicBezTo>
                        <a:cubicBezTo>
                          <a:pt x="407" y="4"/>
                          <a:pt x="401" y="8"/>
                          <a:pt x="392" y="8"/>
                        </a:cubicBezTo>
                        <a:cubicBezTo>
                          <a:pt x="54" y="38"/>
                          <a:pt x="54" y="38"/>
                          <a:pt x="54" y="38"/>
                        </a:cubicBezTo>
                        <a:cubicBezTo>
                          <a:pt x="36" y="40"/>
                          <a:pt x="23" y="41"/>
                          <a:pt x="13" y="53"/>
                        </a:cubicBezTo>
                        <a:lnTo>
                          <a:pt x="0" y="69"/>
                        </a:lnTo>
                        <a:close/>
                      </a:path>
                    </a:pathLst>
                  </a:custGeom>
                  <a:gradFill>
                    <a:gsLst>
                      <a:gs pos="0">
                        <a:srgbClr val="53555A"/>
                      </a:gs>
                      <a:gs pos="38000">
                        <a:srgbClr val="E7E8EC"/>
                      </a:gs>
                    </a:gsLst>
                    <a:lin ang="1656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58" name="Freeform 8"/>
                  <p:cNvSpPr>
                    <a:spLocks/>
                  </p:cNvSpPr>
                  <p:nvPr/>
                </p:nvSpPr>
                <p:spPr bwMode="gray">
                  <a:xfrm>
                    <a:off x="2968626" y="3382963"/>
                    <a:ext cx="1609725" cy="222250"/>
                  </a:xfrm>
                  <a:custGeom>
                    <a:avLst/>
                    <a:gdLst/>
                    <a:ahLst/>
                    <a:cxnLst>
                      <a:cxn ang="0">
                        <a:pos x="0" y="59"/>
                      </a:cxn>
                      <a:cxn ang="0">
                        <a:pos x="10" y="59"/>
                      </a:cxn>
                      <a:cxn ang="0">
                        <a:pos x="55" y="36"/>
                      </a:cxn>
                      <a:cxn ang="0">
                        <a:pos x="319" y="11"/>
                      </a:cxn>
                      <a:cxn ang="0">
                        <a:pos x="349" y="12"/>
                      </a:cxn>
                      <a:cxn ang="0">
                        <a:pos x="429" y="15"/>
                      </a:cxn>
                      <a:cxn ang="0">
                        <a:pos x="429" y="5"/>
                      </a:cxn>
                      <a:cxn ang="0">
                        <a:pos x="356" y="2"/>
                      </a:cxn>
                      <a:cxn ang="0">
                        <a:pos x="318" y="0"/>
                      </a:cxn>
                      <a:cxn ang="0">
                        <a:pos x="50" y="24"/>
                      </a:cxn>
                      <a:cxn ang="0">
                        <a:pos x="8" y="46"/>
                      </a:cxn>
                      <a:cxn ang="0">
                        <a:pos x="0" y="59"/>
                      </a:cxn>
                    </a:cxnLst>
                    <a:rect l="0" t="0" r="r" b="b"/>
                    <a:pathLst>
                      <a:path w="429" h="59">
                        <a:moveTo>
                          <a:pt x="0" y="59"/>
                        </a:moveTo>
                        <a:cubicBezTo>
                          <a:pt x="10" y="59"/>
                          <a:pt x="10" y="59"/>
                          <a:pt x="10" y="59"/>
                        </a:cubicBezTo>
                        <a:cubicBezTo>
                          <a:pt x="21" y="40"/>
                          <a:pt x="35" y="37"/>
                          <a:pt x="55" y="36"/>
                        </a:cubicBezTo>
                        <a:cubicBezTo>
                          <a:pt x="319" y="11"/>
                          <a:pt x="319" y="11"/>
                          <a:pt x="319" y="11"/>
                        </a:cubicBezTo>
                        <a:cubicBezTo>
                          <a:pt x="329" y="11"/>
                          <a:pt x="339" y="10"/>
                          <a:pt x="349" y="12"/>
                        </a:cubicBezTo>
                        <a:cubicBezTo>
                          <a:pt x="368" y="14"/>
                          <a:pt x="405" y="15"/>
                          <a:pt x="429" y="15"/>
                        </a:cubicBezTo>
                        <a:cubicBezTo>
                          <a:pt x="429" y="5"/>
                          <a:pt x="429" y="5"/>
                          <a:pt x="429" y="5"/>
                        </a:cubicBezTo>
                        <a:cubicBezTo>
                          <a:pt x="356" y="2"/>
                          <a:pt x="356" y="2"/>
                          <a:pt x="356" y="2"/>
                        </a:cubicBezTo>
                        <a:cubicBezTo>
                          <a:pt x="343" y="2"/>
                          <a:pt x="329" y="0"/>
                          <a:pt x="318" y="0"/>
                        </a:cubicBezTo>
                        <a:cubicBezTo>
                          <a:pt x="50" y="24"/>
                          <a:pt x="50" y="24"/>
                          <a:pt x="50" y="24"/>
                        </a:cubicBezTo>
                        <a:cubicBezTo>
                          <a:pt x="32" y="25"/>
                          <a:pt x="17" y="32"/>
                          <a:pt x="8" y="46"/>
                        </a:cubicBezTo>
                        <a:lnTo>
                          <a:pt x="0" y="59"/>
                        </a:lnTo>
                        <a:close/>
                      </a:path>
                    </a:pathLst>
                  </a:custGeom>
                  <a:gradFill flip="none" rotWithShape="1">
                    <a:gsLst>
                      <a:gs pos="0">
                        <a:srgbClr val="9C9EAA"/>
                      </a:gs>
                      <a:gs pos="16000">
                        <a:srgbClr val="32373B"/>
                      </a:gs>
                      <a:gs pos="20000">
                        <a:srgbClr val="9C9EAA"/>
                      </a:gs>
                      <a:gs pos="24000">
                        <a:srgbClr val="32373B"/>
                      </a:gs>
                      <a:gs pos="74000">
                        <a:srgbClr val="515257"/>
                      </a:gs>
                      <a:gs pos="100000">
                        <a:srgbClr val="4A4F53"/>
                      </a:gs>
                    </a:gsLst>
                    <a:lin ang="108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59" name="Freeform 9"/>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60" name="Freeform 10"/>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61" name="Freeform 13"/>
                  <p:cNvSpPr>
                    <a:spLocks/>
                  </p:cNvSpPr>
                  <p:nvPr/>
                </p:nvSpPr>
                <p:spPr bwMode="gray">
                  <a:xfrm>
                    <a:off x="4570413" y="3248025"/>
                    <a:ext cx="2009775" cy="357188"/>
                  </a:xfrm>
                  <a:custGeom>
                    <a:avLst/>
                    <a:gdLst/>
                    <a:ahLst/>
                    <a:cxnLst>
                      <a:cxn ang="0">
                        <a:pos x="536" y="69"/>
                      </a:cxn>
                      <a:cxn ang="0">
                        <a:pos x="429" y="95"/>
                      </a:cxn>
                      <a:cxn ang="0">
                        <a:pos x="419" y="95"/>
                      </a:cxn>
                      <a:cxn ang="0">
                        <a:pos x="375" y="70"/>
                      </a:cxn>
                      <a:cxn ang="0">
                        <a:pos x="110" y="46"/>
                      </a:cxn>
                      <a:cxn ang="0">
                        <a:pos x="80" y="46"/>
                      </a:cxn>
                      <a:cxn ang="0">
                        <a:pos x="0" y="50"/>
                      </a:cxn>
                      <a:cxn ang="0">
                        <a:pos x="0" y="0"/>
                      </a:cxn>
                      <a:cxn ang="0">
                        <a:pos x="124" y="0"/>
                      </a:cxn>
                      <a:cxn ang="0">
                        <a:pos x="144" y="8"/>
                      </a:cxn>
                      <a:cxn ang="0">
                        <a:pos x="482" y="38"/>
                      </a:cxn>
                      <a:cxn ang="0">
                        <a:pos x="524" y="53"/>
                      </a:cxn>
                      <a:cxn ang="0">
                        <a:pos x="536" y="69"/>
                      </a:cxn>
                    </a:cxnLst>
                    <a:rect l="0" t="0" r="r" b="b"/>
                    <a:pathLst>
                      <a:path w="536" h="95">
                        <a:moveTo>
                          <a:pt x="536" y="69"/>
                        </a:moveTo>
                        <a:cubicBezTo>
                          <a:pt x="429" y="95"/>
                          <a:pt x="429" y="95"/>
                          <a:pt x="429" y="95"/>
                        </a:cubicBezTo>
                        <a:cubicBezTo>
                          <a:pt x="419" y="95"/>
                          <a:pt x="419" y="95"/>
                          <a:pt x="419" y="95"/>
                        </a:cubicBezTo>
                        <a:cubicBezTo>
                          <a:pt x="409" y="76"/>
                          <a:pt x="395" y="72"/>
                          <a:pt x="375" y="70"/>
                        </a:cubicBezTo>
                        <a:cubicBezTo>
                          <a:pt x="110" y="46"/>
                          <a:pt x="110" y="46"/>
                          <a:pt x="110" y="46"/>
                        </a:cubicBezTo>
                        <a:cubicBezTo>
                          <a:pt x="100" y="45"/>
                          <a:pt x="90" y="45"/>
                          <a:pt x="80" y="46"/>
                        </a:cubicBezTo>
                        <a:cubicBezTo>
                          <a:pt x="61" y="48"/>
                          <a:pt x="26" y="49"/>
                          <a:pt x="0" y="50"/>
                        </a:cubicBezTo>
                        <a:cubicBezTo>
                          <a:pt x="0" y="0"/>
                          <a:pt x="0" y="0"/>
                          <a:pt x="0" y="0"/>
                        </a:cubicBezTo>
                        <a:cubicBezTo>
                          <a:pt x="124" y="0"/>
                          <a:pt x="124" y="0"/>
                          <a:pt x="124" y="0"/>
                        </a:cubicBezTo>
                        <a:cubicBezTo>
                          <a:pt x="129" y="4"/>
                          <a:pt x="136" y="8"/>
                          <a:pt x="144" y="8"/>
                        </a:cubicBezTo>
                        <a:cubicBezTo>
                          <a:pt x="482" y="38"/>
                          <a:pt x="482" y="38"/>
                          <a:pt x="482" y="38"/>
                        </a:cubicBezTo>
                        <a:cubicBezTo>
                          <a:pt x="500" y="40"/>
                          <a:pt x="514" y="41"/>
                          <a:pt x="524" y="53"/>
                        </a:cubicBezTo>
                        <a:lnTo>
                          <a:pt x="536" y="69"/>
                        </a:lnTo>
                        <a:close/>
                      </a:path>
                    </a:pathLst>
                  </a:custGeom>
                  <a:gradFill>
                    <a:gsLst>
                      <a:gs pos="0">
                        <a:srgbClr val="53555A"/>
                      </a:gs>
                      <a:gs pos="38000">
                        <a:srgbClr val="E7E8EC"/>
                      </a:gs>
                    </a:gsLst>
                    <a:lin ang="1584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62" name="Freeform 14"/>
                  <p:cNvSpPr>
                    <a:spLocks/>
                  </p:cNvSpPr>
                  <p:nvPr/>
                </p:nvSpPr>
                <p:spPr bwMode="gray">
                  <a:xfrm>
                    <a:off x="4570413" y="3382963"/>
                    <a:ext cx="1608138" cy="222250"/>
                  </a:xfrm>
                  <a:custGeom>
                    <a:avLst/>
                    <a:gdLst/>
                    <a:ahLst/>
                    <a:cxnLst>
                      <a:cxn ang="0">
                        <a:pos x="429" y="59"/>
                      </a:cxn>
                      <a:cxn ang="0">
                        <a:pos x="419" y="59"/>
                      </a:cxn>
                      <a:cxn ang="0">
                        <a:pos x="375" y="36"/>
                      </a:cxn>
                      <a:cxn ang="0">
                        <a:pos x="110" y="11"/>
                      </a:cxn>
                      <a:cxn ang="0">
                        <a:pos x="80" y="12"/>
                      </a:cxn>
                      <a:cxn ang="0">
                        <a:pos x="0" y="15"/>
                      </a:cxn>
                      <a:cxn ang="0">
                        <a:pos x="0" y="5"/>
                      </a:cxn>
                      <a:cxn ang="0">
                        <a:pos x="73" y="2"/>
                      </a:cxn>
                      <a:cxn ang="0">
                        <a:pos x="111" y="0"/>
                      </a:cxn>
                      <a:cxn ang="0">
                        <a:pos x="379" y="24"/>
                      </a:cxn>
                      <a:cxn ang="0">
                        <a:pos x="421" y="46"/>
                      </a:cxn>
                      <a:cxn ang="0">
                        <a:pos x="429" y="59"/>
                      </a:cxn>
                    </a:cxnLst>
                    <a:rect l="0" t="0" r="r" b="b"/>
                    <a:pathLst>
                      <a:path w="429" h="59">
                        <a:moveTo>
                          <a:pt x="429" y="59"/>
                        </a:moveTo>
                        <a:cubicBezTo>
                          <a:pt x="419" y="59"/>
                          <a:pt x="419" y="59"/>
                          <a:pt x="419" y="59"/>
                        </a:cubicBezTo>
                        <a:cubicBezTo>
                          <a:pt x="408" y="40"/>
                          <a:pt x="395" y="37"/>
                          <a:pt x="375" y="36"/>
                        </a:cubicBezTo>
                        <a:cubicBezTo>
                          <a:pt x="110" y="11"/>
                          <a:pt x="110" y="11"/>
                          <a:pt x="110" y="11"/>
                        </a:cubicBezTo>
                        <a:cubicBezTo>
                          <a:pt x="100" y="11"/>
                          <a:pt x="90" y="10"/>
                          <a:pt x="80" y="12"/>
                        </a:cubicBezTo>
                        <a:cubicBezTo>
                          <a:pt x="61" y="14"/>
                          <a:pt x="24" y="15"/>
                          <a:pt x="0" y="15"/>
                        </a:cubicBezTo>
                        <a:cubicBezTo>
                          <a:pt x="0" y="5"/>
                          <a:pt x="0" y="5"/>
                          <a:pt x="0" y="5"/>
                        </a:cubicBezTo>
                        <a:cubicBezTo>
                          <a:pt x="73" y="2"/>
                          <a:pt x="73" y="2"/>
                          <a:pt x="73" y="2"/>
                        </a:cubicBezTo>
                        <a:cubicBezTo>
                          <a:pt x="86" y="2"/>
                          <a:pt x="101" y="0"/>
                          <a:pt x="111" y="0"/>
                        </a:cubicBezTo>
                        <a:cubicBezTo>
                          <a:pt x="379" y="24"/>
                          <a:pt x="379" y="24"/>
                          <a:pt x="379" y="24"/>
                        </a:cubicBezTo>
                        <a:cubicBezTo>
                          <a:pt x="398" y="25"/>
                          <a:pt x="413" y="32"/>
                          <a:pt x="421" y="46"/>
                        </a:cubicBezTo>
                        <a:lnTo>
                          <a:pt x="429" y="59"/>
                        </a:lnTo>
                        <a:close/>
                      </a:path>
                    </a:pathLst>
                  </a:custGeom>
                  <a:gradFill>
                    <a:gsLst>
                      <a:gs pos="0">
                        <a:srgbClr val="9C9EAA"/>
                      </a:gs>
                      <a:gs pos="16000">
                        <a:srgbClr val="32373B"/>
                      </a:gs>
                      <a:gs pos="20000">
                        <a:srgbClr val="9C9EAA"/>
                      </a:gs>
                      <a:gs pos="24000">
                        <a:srgbClr val="32373B"/>
                      </a:gs>
                      <a:gs pos="74000">
                        <a:srgbClr val="515257"/>
                      </a:gs>
                      <a:gs pos="100000">
                        <a:srgbClr val="4A4F53"/>
                      </a:gs>
                    </a:gsLst>
                    <a:lin ang="0" scaled="1"/>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63" name="Freeform 16"/>
                  <p:cNvSpPr>
                    <a:spLocks/>
                  </p:cNvSpPr>
                  <p:nvPr/>
                </p:nvSpPr>
                <p:spPr bwMode="gray">
                  <a:xfrm>
                    <a:off x="4570413" y="3382963"/>
                    <a:ext cx="1608138" cy="222250"/>
                  </a:xfrm>
                  <a:custGeom>
                    <a:avLst/>
                    <a:gdLst/>
                    <a:ahLst/>
                    <a:cxnLst>
                      <a:cxn ang="0">
                        <a:pos x="0" y="5"/>
                      </a:cxn>
                      <a:cxn ang="0">
                        <a:pos x="71" y="2"/>
                      </a:cxn>
                      <a:cxn ang="0">
                        <a:pos x="109" y="0"/>
                      </a:cxn>
                      <a:cxn ang="0">
                        <a:pos x="377" y="24"/>
                      </a:cxn>
                      <a:cxn ang="0">
                        <a:pos x="419" y="46"/>
                      </a:cxn>
                      <a:cxn ang="0">
                        <a:pos x="427" y="59"/>
                      </a:cxn>
                    </a:cxnLst>
                    <a:rect l="0" t="0" r="r" b="b"/>
                    <a:pathLst>
                      <a:path w="427" h="59">
                        <a:moveTo>
                          <a:pt x="0" y="5"/>
                        </a:moveTo>
                        <a:cubicBezTo>
                          <a:pt x="71" y="2"/>
                          <a:pt x="71" y="2"/>
                          <a:pt x="71" y="2"/>
                        </a:cubicBezTo>
                        <a:cubicBezTo>
                          <a:pt x="84" y="2"/>
                          <a:pt x="99" y="0"/>
                          <a:pt x="109" y="0"/>
                        </a:cubicBezTo>
                        <a:cubicBezTo>
                          <a:pt x="377" y="24"/>
                          <a:pt x="377" y="24"/>
                          <a:pt x="377" y="24"/>
                        </a:cubicBezTo>
                        <a:cubicBezTo>
                          <a:pt x="396" y="25"/>
                          <a:pt x="411" y="32"/>
                          <a:pt x="419" y="46"/>
                        </a:cubicBezTo>
                        <a:cubicBezTo>
                          <a:pt x="427" y="59"/>
                          <a:pt x="427" y="59"/>
                          <a:pt x="427"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64" name="Oval 19"/>
                  <p:cNvSpPr>
                    <a:spLocks noChangeArrowheads="1"/>
                  </p:cNvSpPr>
                  <p:nvPr/>
                </p:nvSpPr>
                <p:spPr bwMode="gray">
                  <a:xfrm>
                    <a:off x="4195763" y="3286125"/>
                    <a:ext cx="787400" cy="96838"/>
                  </a:xfrm>
                  <a:prstGeom prst="ellipse">
                    <a:avLst/>
                  </a:prstGeom>
                  <a:gradFill flip="none" rotWithShape="1">
                    <a:gsLst>
                      <a:gs pos="0">
                        <a:srgbClr val="B5B7BB"/>
                      </a:gs>
                      <a:gs pos="100000">
                        <a:srgbClr val="E5E6EA"/>
                      </a:gs>
                    </a:gsLst>
                    <a:lin ang="16200000" scaled="1"/>
                    <a:tileRect/>
                  </a:gradFill>
                  <a:ln w="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grpSp>
            <p:grpSp>
              <p:nvGrpSpPr>
                <p:cNvPr id="53" name="Gruppieren 142"/>
                <p:cNvGrpSpPr/>
                <p:nvPr/>
              </p:nvGrpSpPr>
              <p:grpSpPr bwMode="gray">
                <a:xfrm>
                  <a:off x="7171079" y="4669235"/>
                  <a:ext cx="309708" cy="237569"/>
                  <a:chOff x="7226249" y="4669235"/>
                  <a:chExt cx="237569" cy="237569"/>
                </a:xfrm>
              </p:grpSpPr>
              <p:sp>
                <p:nvSpPr>
                  <p:cNvPr id="54" name="Rechteck 282"/>
                  <p:cNvSpPr/>
                  <p:nvPr/>
                </p:nvSpPr>
                <p:spPr bwMode="gray">
                  <a:xfrm>
                    <a:off x="7226249" y="4669235"/>
                    <a:ext cx="237569" cy="237569"/>
                  </a:xfrm>
                  <a:prstGeom prst="rect">
                    <a:avLst/>
                  </a:prstGeom>
                  <a:solidFill>
                    <a:srgbClr val="B5B7BB"/>
                  </a:solidFill>
                  <a:ln w="12700">
                    <a:noFill/>
                    <a:round/>
                    <a:headEnd/>
                    <a:tailEnd/>
                  </a:ln>
                </p:spPr>
                <p:txBody>
                  <a:bodyPr rtlCol="0" anchor="ctr"/>
                  <a:lstStyle/>
                  <a:p>
                    <a:pPr algn="ctr"/>
                    <a:endParaRPr lang="de-DE" dirty="0">
                      <a:solidFill>
                        <a:prstClr val="black"/>
                      </a:solidFill>
                      <a:latin typeface="Calibri"/>
                    </a:endParaRPr>
                  </a:p>
                </p:txBody>
              </p:sp>
              <p:sp>
                <p:nvSpPr>
                  <p:cNvPr id="55" name="Rechteck 283"/>
                  <p:cNvSpPr/>
                  <p:nvPr/>
                </p:nvSpPr>
                <p:spPr bwMode="gray">
                  <a:xfrm>
                    <a:off x="7242356" y="4685343"/>
                    <a:ext cx="205353" cy="205353"/>
                  </a:xfrm>
                  <a:prstGeom prst="rect">
                    <a:avLst/>
                  </a:prstGeom>
                  <a:gradFill flip="none" rotWithShape="1">
                    <a:gsLst>
                      <a:gs pos="0">
                        <a:srgbClr val="B5B7BB"/>
                      </a:gs>
                      <a:gs pos="100000">
                        <a:srgbClr val="E5E6EA"/>
                      </a:gs>
                    </a:gsLst>
                    <a:lin ang="16200000" scaled="1"/>
                    <a:tileRect/>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dirty="0">
                      <a:solidFill>
                        <a:prstClr val="black"/>
                      </a:solidFill>
                      <a:latin typeface="Calibri"/>
                    </a:endParaRPr>
                  </a:p>
                </p:txBody>
              </p:sp>
            </p:grpSp>
          </p:grpSp>
          <p:grpSp>
            <p:nvGrpSpPr>
              <p:cNvPr id="35" name="Gruppieren 126"/>
              <p:cNvGrpSpPr/>
              <p:nvPr/>
            </p:nvGrpSpPr>
            <p:grpSpPr bwMode="gray">
              <a:xfrm>
                <a:off x="417673" y="4447388"/>
                <a:ext cx="2508091" cy="1560198"/>
                <a:chOff x="417673" y="4447388"/>
                <a:chExt cx="2508091" cy="1560198"/>
              </a:xfrm>
            </p:grpSpPr>
            <p:sp>
              <p:nvSpPr>
                <p:cNvPr id="40" name="Freeform 7"/>
                <p:cNvSpPr>
                  <a:spLocks noChangeAspect="1"/>
                </p:cNvSpPr>
                <p:nvPr/>
              </p:nvSpPr>
              <p:spPr bwMode="gray">
                <a:xfrm>
                  <a:off x="417673" y="4539896"/>
                  <a:ext cx="2508090" cy="1456983"/>
                </a:xfrm>
                <a:custGeom>
                  <a:avLst/>
                  <a:gdLst>
                    <a:gd name="T0" fmla="*/ 501 w 519"/>
                    <a:gd name="T1" fmla="*/ 0 h 393"/>
                    <a:gd name="T2" fmla="*/ 501 w 519"/>
                    <a:gd name="T3" fmla="*/ 359 h 393"/>
                    <a:gd name="T4" fmla="*/ 18 w 519"/>
                    <a:gd name="T5" fmla="*/ 359 h 393"/>
                    <a:gd name="T6" fmla="*/ 18 w 519"/>
                    <a:gd name="T7" fmla="*/ 0 h 393"/>
                    <a:gd name="T8" fmla="*/ 0 w 519"/>
                    <a:gd name="T9" fmla="*/ 0 h 393"/>
                    <a:gd name="T10" fmla="*/ 0 w 519"/>
                    <a:gd name="T11" fmla="*/ 385 h 393"/>
                    <a:gd name="T12" fmla="*/ 7 w 519"/>
                    <a:gd name="T13" fmla="*/ 393 h 393"/>
                    <a:gd name="T14" fmla="*/ 512 w 519"/>
                    <a:gd name="T15" fmla="*/ 393 h 393"/>
                    <a:gd name="T16" fmla="*/ 519 w 519"/>
                    <a:gd name="T17" fmla="*/ 385 h 393"/>
                    <a:gd name="T18" fmla="*/ 519 w 519"/>
                    <a:gd name="T19" fmla="*/ 0 h 393"/>
                    <a:gd name="T20" fmla="*/ 501 w 519"/>
                    <a:gd name="T21" fmla="*/ 0 h 3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9"/>
                    <a:gd name="T34" fmla="*/ 0 h 393"/>
                    <a:gd name="T35" fmla="*/ 519 w 519"/>
                    <a:gd name="T36" fmla="*/ 393 h 393"/>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0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0 w 10000"/>
                    <a:gd name="connsiteY3" fmla="*/ 1105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0 h 8895"/>
                    <a:gd name="connsiteX1" fmla="*/ 9653 w 10000"/>
                    <a:gd name="connsiteY1" fmla="*/ 8030 h 8895"/>
                    <a:gd name="connsiteX2" fmla="*/ 347 w 10000"/>
                    <a:gd name="connsiteY2" fmla="*/ 8030 h 8895"/>
                    <a:gd name="connsiteX3" fmla="*/ 340 w 10000"/>
                    <a:gd name="connsiteY3" fmla="*/ 0 h 8895"/>
                    <a:gd name="connsiteX4" fmla="*/ 0 w 10000"/>
                    <a:gd name="connsiteY4" fmla="*/ 0 h 8895"/>
                    <a:gd name="connsiteX5" fmla="*/ 0 w 10000"/>
                    <a:gd name="connsiteY5" fmla="*/ 8691 h 8895"/>
                    <a:gd name="connsiteX6" fmla="*/ 135 w 10000"/>
                    <a:gd name="connsiteY6" fmla="*/ 8895 h 8895"/>
                    <a:gd name="connsiteX7" fmla="*/ 9865 w 10000"/>
                    <a:gd name="connsiteY7" fmla="*/ 8895 h 8895"/>
                    <a:gd name="connsiteX8" fmla="*/ 10000 w 10000"/>
                    <a:gd name="connsiteY8" fmla="*/ 8691 h 8895"/>
                    <a:gd name="connsiteX9" fmla="*/ 10000 w 10000"/>
                    <a:gd name="connsiteY9" fmla="*/ 0 h 8895"/>
                    <a:gd name="connsiteX10" fmla="*/ 9670 w 10000"/>
                    <a:gd name="connsiteY10" fmla="*/ 0 h 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8895">
                      <a:moveTo>
                        <a:pt x="9670" y="0"/>
                      </a:moveTo>
                      <a:cubicBezTo>
                        <a:pt x="9664" y="2677"/>
                        <a:pt x="9659" y="5353"/>
                        <a:pt x="9653" y="8030"/>
                      </a:cubicBezTo>
                      <a:lnTo>
                        <a:pt x="347" y="8030"/>
                      </a:lnTo>
                      <a:cubicBezTo>
                        <a:pt x="345" y="5353"/>
                        <a:pt x="342" y="2677"/>
                        <a:pt x="340" y="0"/>
                      </a:cubicBezTo>
                      <a:lnTo>
                        <a:pt x="0" y="0"/>
                      </a:lnTo>
                      <a:lnTo>
                        <a:pt x="0" y="8691"/>
                      </a:lnTo>
                      <a:cubicBezTo>
                        <a:pt x="0" y="8793"/>
                        <a:pt x="58" y="8895"/>
                        <a:pt x="135" y="8895"/>
                      </a:cubicBezTo>
                      <a:lnTo>
                        <a:pt x="9865" y="8895"/>
                      </a:lnTo>
                      <a:cubicBezTo>
                        <a:pt x="9942" y="8895"/>
                        <a:pt x="10000" y="8793"/>
                        <a:pt x="10000" y="8691"/>
                      </a:cubicBezTo>
                      <a:lnTo>
                        <a:pt x="10000" y="0"/>
                      </a:lnTo>
                      <a:lnTo>
                        <a:pt x="9670" y="0"/>
                      </a:lnTo>
                      <a:close/>
                    </a:path>
                  </a:pathLst>
                </a:custGeom>
                <a:gradFill rotWithShape="1">
                  <a:gsLst>
                    <a:gs pos="0">
                      <a:srgbClr val="949494"/>
                    </a:gs>
                    <a:gs pos="50000">
                      <a:srgbClr val="DDDDDD"/>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41" name="Freeform 9"/>
                <p:cNvSpPr>
                  <a:spLocks noChangeAspect="1"/>
                </p:cNvSpPr>
                <p:nvPr/>
              </p:nvSpPr>
              <p:spPr bwMode="gray">
                <a:xfrm>
                  <a:off x="417673" y="4447388"/>
                  <a:ext cx="2508090" cy="92465"/>
                </a:xfrm>
                <a:custGeom>
                  <a:avLst/>
                  <a:gdLst>
                    <a:gd name="T0" fmla="*/ 18 w 519"/>
                    <a:gd name="T1" fmla="*/ 19 h 19"/>
                    <a:gd name="T2" fmla="*/ 501 w 519"/>
                    <a:gd name="T3" fmla="*/ 19 h 19"/>
                    <a:gd name="T4" fmla="*/ 501 w 519"/>
                    <a:gd name="T5" fmla="*/ 19 h 19"/>
                    <a:gd name="T6" fmla="*/ 519 w 519"/>
                    <a:gd name="T7" fmla="*/ 19 h 19"/>
                    <a:gd name="T8" fmla="*/ 519 w 519"/>
                    <a:gd name="T9" fmla="*/ 8 h 19"/>
                    <a:gd name="T10" fmla="*/ 512 w 519"/>
                    <a:gd name="T11" fmla="*/ 0 h 19"/>
                    <a:gd name="T12" fmla="*/ 7 w 519"/>
                    <a:gd name="T13" fmla="*/ 0 h 19"/>
                    <a:gd name="T14" fmla="*/ 0 w 519"/>
                    <a:gd name="T15" fmla="*/ 8 h 19"/>
                    <a:gd name="T16" fmla="*/ 0 w 519"/>
                    <a:gd name="T17" fmla="*/ 19 h 19"/>
                    <a:gd name="T18" fmla="*/ 18 w 519"/>
                    <a:gd name="T19" fmla="*/ 19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9"/>
                    <a:gd name="T31" fmla="*/ 0 h 19"/>
                    <a:gd name="T32" fmla="*/ 519 w 519"/>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9" h="19">
                      <a:moveTo>
                        <a:pt x="18" y="19"/>
                      </a:moveTo>
                      <a:cubicBezTo>
                        <a:pt x="501" y="19"/>
                        <a:pt x="501" y="19"/>
                        <a:pt x="501" y="19"/>
                      </a:cubicBezTo>
                      <a:cubicBezTo>
                        <a:pt x="501" y="19"/>
                        <a:pt x="501" y="19"/>
                        <a:pt x="501" y="19"/>
                      </a:cubicBezTo>
                      <a:cubicBezTo>
                        <a:pt x="519" y="19"/>
                        <a:pt x="519" y="19"/>
                        <a:pt x="519" y="19"/>
                      </a:cubicBezTo>
                      <a:cubicBezTo>
                        <a:pt x="519" y="8"/>
                        <a:pt x="519" y="8"/>
                        <a:pt x="519" y="8"/>
                      </a:cubicBezTo>
                      <a:cubicBezTo>
                        <a:pt x="519" y="4"/>
                        <a:pt x="516" y="0"/>
                        <a:pt x="512" y="0"/>
                      </a:cubicBezTo>
                      <a:cubicBezTo>
                        <a:pt x="7" y="0"/>
                        <a:pt x="7" y="0"/>
                        <a:pt x="7" y="0"/>
                      </a:cubicBezTo>
                      <a:cubicBezTo>
                        <a:pt x="3" y="0"/>
                        <a:pt x="0" y="4"/>
                        <a:pt x="0" y="8"/>
                      </a:cubicBezTo>
                      <a:cubicBezTo>
                        <a:pt x="0" y="19"/>
                        <a:pt x="0" y="19"/>
                        <a:pt x="0" y="19"/>
                      </a:cubicBezTo>
                      <a:close/>
                    </a:path>
                  </a:pathLst>
                </a:custGeom>
                <a:gradFill rotWithShape="1">
                  <a:gsLst>
                    <a:gs pos="0">
                      <a:srgbClr val="EAEAEA"/>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42" name="Freeform 11"/>
                <p:cNvSpPr>
                  <a:spLocks noChangeAspect="1"/>
                </p:cNvSpPr>
                <p:nvPr/>
              </p:nvSpPr>
              <p:spPr bwMode="gray">
                <a:xfrm>
                  <a:off x="417674" y="5906151"/>
                  <a:ext cx="2508090" cy="84679"/>
                </a:xfrm>
                <a:custGeom>
                  <a:avLst/>
                  <a:gdLst>
                    <a:gd name="T0" fmla="*/ 1271 w 1289"/>
                    <a:gd name="T1" fmla="*/ 20 h 54"/>
                    <a:gd name="T2" fmla="*/ 17 w 1289"/>
                    <a:gd name="T3" fmla="*/ 20 h 54"/>
                    <a:gd name="T4" fmla="*/ 0 w 1289"/>
                    <a:gd name="T5" fmla="*/ 0 h 54"/>
                    <a:gd name="T6" fmla="*/ 0 w 1289"/>
                    <a:gd name="T7" fmla="*/ 34 h 54"/>
                    <a:gd name="T8" fmla="*/ 17 w 1289"/>
                    <a:gd name="T9" fmla="*/ 54 h 54"/>
                    <a:gd name="T10" fmla="*/ 1271 w 1289"/>
                    <a:gd name="T11" fmla="*/ 54 h 54"/>
                    <a:gd name="T12" fmla="*/ 1289 w 1289"/>
                    <a:gd name="T13" fmla="*/ 34 h 54"/>
                    <a:gd name="T14" fmla="*/ 1289 w 1289"/>
                    <a:gd name="T15" fmla="*/ 0 h 54"/>
                    <a:gd name="T16" fmla="*/ 1271 w 1289"/>
                    <a:gd name="T17" fmla="*/ 2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9"/>
                    <a:gd name="T28" fmla="*/ 0 h 54"/>
                    <a:gd name="T29" fmla="*/ 1289 w 1289"/>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9" h="54">
                      <a:moveTo>
                        <a:pt x="1271" y="20"/>
                      </a:moveTo>
                      <a:cubicBezTo>
                        <a:pt x="1271" y="20"/>
                        <a:pt x="1271" y="20"/>
                        <a:pt x="17" y="20"/>
                      </a:cubicBezTo>
                      <a:cubicBezTo>
                        <a:pt x="7" y="20"/>
                        <a:pt x="0" y="10"/>
                        <a:pt x="0" y="0"/>
                      </a:cubicBezTo>
                      <a:cubicBezTo>
                        <a:pt x="0" y="34"/>
                        <a:pt x="0" y="34"/>
                        <a:pt x="0" y="34"/>
                      </a:cubicBezTo>
                      <a:cubicBezTo>
                        <a:pt x="0" y="44"/>
                        <a:pt x="7" y="54"/>
                        <a:pt x="17" y="54"/>
                      </a:cubicBezTo>
                      <a:cubicBezTo>
                        <a:pt x="1271" y="54"/>
                        <a:pt x="1271" y="54"/>
                        <a:pt x="1271" y="54"/>
                      </a:cubicBezTo>
                      <a:cubicBezTo>
                        <a:pt x="1281" y="54"/>
                        <a:pt x="1289" y="44"/>
                        <a:pt x="1289" y="34"/>
                      </a:cubicBezTo>
                      <a:cubicBezTo>
                        <a:pt x="1289" y="22"/>
                        <a:pt x="1289" y="11"/>
                        <a:pt x="1289" y="0"/>
                      </a:cubicBezTo>
                      <a:close/>
                    </a:path>
                  </a:pathLst>
                </a:custGeom>
                <a:gradFill rotWithShape="1">
                  <a:gsLst>
                    <a:gs pos="0">
                      <a:srgbClr val="0C0C0C"/>
                    </a:gs>
                    <a:gs pos="100000">
                      <a:srgbClr val="969696"/>
                    </a:gs>
                  </a:gsLst>
                  <a:lin ang="5400000" scaled="1"/>
                </a:gradFill>
                <a:ln w="12700">
                  <a:noFill/>
                  <a:miter lim="800000"/>
                  <a:headEnd/>
                  <a:tailEnd/>
                </a:ln>
              </p:spPr>
              <p:txBody>
                <a:bodyPr/>
                <a:lstStyle/>
                <a:p>
                  <a:endParaRPr lang="de-DE" noProof="1">
                    <a:solidFill>
                      <a:prstClr val="black"/>
                    </a:solidFill>
                    <a:latin typeface="Calibri"/>
                  </a:endParaRPr>
                </a:p>
              </p:txBody>
            </p:sp>
            <p:grpSp>
              <p:nvGrpSpPr>
                <p:cNvPr id="43" name="Group 12"/>
                <p:cNvGrpSpPr>
                  <a:grpSpLocks noChangeAspect="1"/>
                </p:cNvGrpSpPr>
                <p:nvPr/>
              </p:nvGrpSpPr>
              <p:grpSpPr bwMode="gray">
                <a:xfrm>
                  <a:off x="2092659" y="5996879"/>
                  <a:ext cx="250129" cy="10707"/>
                  <a:chOff x="1974" y="3040"/>
                  <a:chExt cx="319" cy="20"/>
                </a:xfrm>
              </p:grpSpPr>
              <p:sp>
                <p:nvSpPr>
                  <p:cNvPr id="48" name="Freeform 13"/>
                  <p:cNvSpPr>
                    <a:spLocks noChangeAspect="1"/>
                  </p:cNvSpPr>
                  <p:nvPr/>
                </p:nvSpPr>
                <p:spPr bwMode="gray">
                  <a:xfrm>
                    <a:off x="1974" y="3040"/>
                    <a:ext cx="57"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49" name="Freeform 14"/>
                  <p:cNvSpPr>
                    <a:spLocks noChangeAspect="1"/>
                  </p:cNvSpPr>
                  <p:nvPr/>
                </p:nvSpPr>
                <p:spPr bwMode="gray">
                  <a:xfrm>
                    <a:off x="2061"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3"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50" name="Freeform 15"/>
                  <p:cNvSpPr>
                    <a:spLocks noChangeAspect="1"/>
                  </p:cNvSpPr>
                  <p:nvPr/>
                </p:nvSpPr>
                <p:spPr bwMode="gray">
                  <a:xfrm>
                    <a:off x="2149" y="3040"/>
                    <a:ext cx="56"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51" name="Freeform 16"/>
                  <p:cNvSpPr>
                    <a:spLocks noChangeAspect="1"/>
                  </p:cNvSpPr>
                  <p:nvPr/>
                </p:nvSpPr>
                <p:spPr bwMode="gray">
                  <a:xfrm>
                    <a:off x="2235"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2"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grpSp>
            <p:grpSp>
              <p:nvGrpSpPr>
                <p:cNvPr id="44" name="Group 19"/>
                <p:cNvGrpSpPr>
                  <a:grpSpLocks noChangeAspect="1"/>
                </p:cNvGrpSpPr>
                <p:nvPr/>
              </p:nvGrpSpPr>
              <p:grpSpPr bwMode="gray">
                <a:xfrm>
                  <a:off x="2708726" y="5919014"/>
                  <a:ext cx="112898" cy="22387"/>
                  <a:chOff x="2601" y="2959"/>
                  <a:chExt cx="139" cy="27"/>
                </a:xfrm>
              </p:grpSpPr>
              <p:sp>
                <p:nvSpPr>
                  <p:cNvPr id="45" name="AutoShape 20"/>
                  <p:cNvSpPr>
                    <a:spLocks noChangeAspect="1" noChangeArrowheads="1"/>
                  </p:cNvSpPr>
                  <p:nvPr/>
                </p:nvSpPr>
                <p:spPr bwMode="gray">
                  <a:xfrm flipV="1">
                    <a:off x="2601" y="2959"/>
                    <a:ext cx="139" cy="27"/>
                  </a:xfrm>
                  <a:prstGeom prst="roundRect">
                    <a:avLst>
                      <a:gd name="adj" fmla="val 46398"/>
                    </a:avLst>
                  </a:prstGeom>
                  <a:gradFill rotWithShape="1">
                    <a:gsLst>
                      <a:gs pos="0">
                        <a:srgbClr val="2B2B2B"/>
                      </a:gs>
                      <a:gs pos="100000">
                        <a:srgbClr val="C0C0C0"/>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46" name="AutoShape 21"/>
                  <p:cNvSpPr>
                    <a:spLocks noChangeAspect="1" noChangeArrowheads="1"/>
                  </p:cNvSpPr>
                  <p:nvPr/>
                </p:nvSpPr>
                <p:spPr bwMode="gray">
                  <a:xfrm flipV="1">
                    <a:off x="2650" y="2964"/>
                    <a:ext cx="82" cy="16"/>
                  </a:xfrm>
                  <a:prstGeom prst="roundRect">
                    <a:avLst>
                      <a:gd name="adj" fmla="val 50000"/>
                    </a:avLst>
                  </a:prstGeom>
                  <a:gradFill rotWithShape="1">
                    <a:gsLst>
                      <a:gs pos="0">
                        <a:srgbClr val="FFFFFF"/>
                      </a:gs>
                      <a:gs pos="50000">
                        <a:srgbClr val="B2B2B2"/>
                      </a:gs>
                      <a:gs pos="100000">
                        <a:srgbClr val="FFFFFF"/>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47" name="Oval 22"/>
                  <p:cNvSpPr>
                    <a:spLocks noChangeAspect="1" noChangeArrowheads="1"/>
                  </p:cNvSpPr>
                  <p:nvPr/>
                </p:nvSpPr>
                <p:spPr bwMode="gray">
                  <a:xfrm flipV="1">
                    <a:off x="2606" y="2963"/>
                    <a:ext cx="19" cy="19"/>
                  </a:xfrm>
                  <a:prstGeom prst="ellipse">
                    <a:avLst/>
                  </a:prstGeom>
                  <a:solidFill>
                    <a:srgbClr val="5F5F5F"/>
                  </a:solidFill>
                  <a:ln w="3175">
                    <a:solidFill>
                      <a:srgbClr val="969696"/>
                    </a:solidFill>
                    <a:round/>
                    <a:headEnd/>
                    <a:tailEnd/>
                  </a:ln>
                </p:spPr>
                <p:txBody>
                  <a:bodyPr wrap="none" anchor="ctr"/>
                  <a:lstStyle/>
                  <a:p>
                    <a:endParaRPr lang="de-DE" noProof="1">
                      <a:solidFill>
                        <a:prstClr val="black"/>
                      </a:solidFill>
                      <a:latin typeface="Calibri"/>
                    </a:endParaRPr>
                  </a:p>
                </p:txBody>
              </p:sp>
            </p:grpSp>
          </p:grpSp>
        </p:grpSp>
        <p:sp>
          <p:nvSpPr>
            <p:cNvPr id="31" name="Freihandform 121"/>
            <p:cNvSpPr/>
            <p:nvPr/>
          </p:nvSpPr>
          <p:spPr bwMode="auto">
            <a:xfrm>
              <a:off x="6817668" y="2220686"/>
              <a:ext cx="1554467" cy="1968137"/>
            </a:xfrm>
            <a:custGeom>
              <a:avLst/>
              <a:gdLst>
                <a:gd name="connsiteX0" fmla="*/ 0 w 1452562"/>
                <a:gd name="connsiteY0" fmla="*/ 0 h 2195512"/>
                <a:gd name="connsiteX1" fmla="*/ 1452562 w 1452562"/>
                <a:gd name="connsiteY1" fmla="*/ 0 h 2195512"/>
                <a:gd name="connsiteX2" fmla="*/ 1452562 w 1452562"/>
                <a:gd name="connsiteY2" fmla="*/ 2195512 h 2195512"/>
                <a:gd name="connsiteX3" fmla="*/ 0 w 1452562"/>
                <a:gd name="connsiteY3" fmla="*/ 2195512 h 2195512"/>
                <a:gd name="connsiteX4" fmla="*/ 0 w 1452562"/>
                <a:gd name="connsiteY4" fmla="*/ 0 h 2195512"/>
                <a:gd name="connsiteX0" fmla="*/ 685800 w 1452562"/>
                <a:gd name="connsiteY0" fmla="*/ 4763 h 2195512"/>
                <a:gd name="connsiteX1" fmla="*/ 1452562 w 1452562"/>
                <a:gd name="connsiteY1" fmla="*/ 0 h 2195512"/>
                <a:gd name="connsiteX2" fmla="*/ 1452562 w 1452562"/>
                <a:gd name="connsiteY2" fmla="*/ 2195512 h 2195512"/>
                <a:gd name="connsiteX3" fmla="*/ 0 w 1452562"/>
                <a:gd name="connsiteY3" fmla="*/ 2195512 h 2195512"/>
                <a:gd name="connsiteX4" fmla="*/ 685800 w 1452562"/>
                <a:gd name="connsiteY4" fmla="*/ 4763 h 2195512"/>
                <a:gd name="connsiteX0" fmla="*/ 1166813 w 1933575"/>
                <a:gd name="connsiteY0" fmla="*/ 4763 h 2205037"/>
                <a:gd name="connsiteX1" fmla="*/ 1933575 w 1933575"/>
                <a:gd name="connsiteY1" fmla="*/ 0 h 2205037"/>
                <a:gd name="connsiteX2" fmla="*/ 1933575 w 1933575"/>
                <a:gd name="connsiteY2" fmla="*/ 2195512 h 2205037"/>
                <a:gd name="connsiteX3" fmla="*/ 0 w 1933575"/>
                <a:gd name="connsiteY3" fmla="*/ 2205037 h 2205037"/>
                <a:gd name="connsiteX4" fmla="*/ 1166813 w 1933575"/>
                <a:gd name="connsiteY4" fmla="*/ 4763 h 2205037"/>
                <a:gd name="connsiteX0" fmla="*/ 1081088 w 1847850"/>
                <a:gd name="connsiteY0" fmla="*/ 4763 h 2205037"/>
                <a:gd name="connsiteX1" fmla="*/ 1847850 w 1847850"/>
                <a:gd name="connsiteY1" fmla="*/ 0 h 2205037"/>
                <a:gd name="connsiteX2" fmla="*/ 1847850 w 1847850"/>
                <a:gd name="connsiteY2" fmla="*/ 2195512 h 2205037"/>
                <a:gd name="connsiteX3" fmla="*/ 0 w 1847850"/>
                <a:gd name="connsiteY3" fmla="*/ 2205037 h 2205037"/>
                <a:gd name="connsiteX4" fmla="*/ 1081088 w 1847850"/>
                <a:gd name="connsiteY4" fmla="*/ 4763 h 2205037"/>
                <a:gd name="connsiteX0" fmla="*/ 1081088 w 1854993"/>
                <a:gd name="connsiteY0" fmla="*/ 0 h 2200274"/>
                <a:gd name="connsiteX1" fmla="*/ 1854993 w 1854993"/>
                <a:gd name="connsiteY1" fmla="*/ 4762 h 2200274"/>
                <a:gd name="connsiteX2" fmla="*/ 1847850 w 1854993"/>
                <a:gd name="connsiteY2" fmla="*/ 2190749 h 2200274"/>
                <a:gd name="connsiteX3" fmla="*/ 0 w 1854993"/>
                <a:gd name="connsiteY3" fmla="*/ 2200274 h 2200274"/>
                <a:gd name="connsiteX4" fmla="*/ 1081088 w 1854993"/>
                <a:gd name="connsiteY4" fmla="*/ 0 h 2200274"/>
                <a:gd name="connsiteX0" fmla="*/ 1081088 w 1854993"/>
                <a:gd name="connsiteY0" fmla="*/ 2382 h 2202656"/>
                <a:gd name="connsiteX1" fmla="*/ 1854993 w 1854993"/>
                <a:gd name="connsiteY1" fmla="*/ 0 h 2202656"/>
                <a:gd name="connsiteX2" fmla="*/ 1847850 w 1854993"/>
                <a:gd name="connsiteY2" fmla="*/ 2193131 h 2202656"/>
                <a:gd name="connsiteX3" fmla="*/ 0 w 1854993"/>
                <a:gd name="connsiteY3" fmla="*/ 2202656 h 2202656"/>
                <a:gd name="connsiteX4" fmla="*/ 1081088 w 1854993"/>
                <a:gd name="connsiteY4" fmla="*/ 2382 h 2202656"/>
                <a:gd name="connsiteX0" fmla="*/ 1081088 w 1857375"/>
                <a:gd name="connsiteY0" fmla="*/ 2382 h 2202656"/>
                <a:gd name="connsiteX1" fmla="*/ 1854993 w 1857375"/>
                <a:gd name="connsiteY1" fmla="*/ 0 h 2202656"/>
                <a:gd name="connsiteX2" fmla="*/ 1857375 w 1857375"/>
                <a:gd name="connsiteY2" fmla="*/ 2188369 h 2202656"/>
                <a:gd name="connsiteX3" fmla="*/ 0 w 1857375"/>
                <a:gd name="connsiteY3" fmla="*/ 2202656 h 2202656"/>
                <a:gd name="connsiteX4" fmla="*/ 1081088 w 1857375"/>
                <a:gd name="connsiteY4" fmla="*/ 2382 h 2202656"/>
                <a:gd name="connsiteX0" fmla="*/ 1073944 w 1850231"/>
                <a:gd name="connsiteY0" fmla="*/ 2382 h 2188369"/>
                <a:gd name="connsiteX1" fmla="*/ 1847849 w 1850231"/>
                <a:gd name="connsiteY1" fmla="*/ 0 h 2188369"/>
                <a:gd name="connsiteX2" fmla="*/ 1850231 w 1850231"/>
                <a:gd name="connsiteY2" fmla="*/ 2188369 h 2188369"/>
                <a:gd name="connsiteX3" fmla="*/ 0 w 1850231"/>
                <a:gd name="connsiteY3" fmla="*/ 2185988 h 2188369"/>
                <a:gd name="connsiteX4" fmla="*/ 1073944 w 1850231"/>
                <a:gd name="connsiteY4" fmla="*/ 2382 h 2188369"/>
                <a:gd name="connsiteX0" fmla="*/ 1073944 w 1847849"/>
                <a:gd name="connsiteY0" fmla="*/ 2382 h 2195512"/>
                <a:gd name="connsiteX1" fmla="*/ 1847849 w 1847849"/>
                <a:gd name="connsiteY1" fmla="*/ 0 h 2195512"/>
                <a:gd name="connsiteX2" fmla="*/ 1847849 w 1847849"/>
                <a:gd name="connsiteY2" fmla="*/ 2195512 h 2195512"/>
                <a:gd name="connsiteX3" fmla="*/ 0 w 1847849"/>
                <a:gd name="connsiteY3" fmla="*/ 2185988 h 2195512"/>
                <a:gd name="connsiteX4" fmla="*/ 1073944 w 1847849"/>
                <a:gd name="connsiteY4" fmla="*/ 2382 h 2195512"/>
                <a:gd name="connsiteX0" fmla="*/ 1116807 w 1890712"/>
                <a:gd name="connsiteY0" fmla="*/ 2382 h 2195513"/>
                <a:gd name="connsiteX1" fmla="*/ 1890712 w 1890712"/>
                <a:gd name="connsiteY1" fmla="*/ 0 h 2195513"/>
                <a:gd name="connsiteX2" fmla="*/ 1890712 w 1890712"/>
                <a:gd name="connsiteY2" fmla="*/ 2195512 h 2195513"/>
                <a:gd name="connsiteX3" fmla="*/ 0 w 1890712"/>
                <a:gd name="connsiteY3" fmla="*/ 2195513 h 2195513"/>
                <a:gd name="connsiteX4" fmla="*/ 1116807 w 1890712"/>
                <a:gd name="connsiteY4" fmla="*/ 2382 h 2195513"/>
                <a:gd name="connsiteX0" fmla="*/ 1116807 w 1890712"/>
                <a:gd name="connsiteY0" fmla="*/ 4764 h 2197895"/>
                <a:gd name="connsiteX1" fmla="*/ 1778794 w 1890712"/>
                <a:gd name="connsiteY1" fmla="*/ 0 h 2197895"/>
                <a:gd name="connsiteX2" fmla="*/ 1890712 w 1890712"/>
                <a:gd name="connsiteY2" fmla="*/ 2382 h 2197895"/>
                <a:gd name="connsiteX3" fmla="*/ 1890712 w 1890712"/>
                <a:gd name="connsiteY3" fmla="*/ 2197894 h 2197895"/>
                <a:gd name="connsiteX4" fmla="*/ 0 w 1890712"/>
                <a:gd name="connsiteY4" fmla="*/ 2197895 h 2197895"/>
                <a:gd name="connsiteX5" fmla="*/ 1116807 w 1890712"/>
                <a:gd name="connsiteY5" fmla="*/ 4764 h 2197895"/>
                <a:gd name="connsiteX0" fmla="*/ 1116807 w 1890713"/>
                <a:gd name="connsiteY0" fmla="*/ 4764 h 2197895"/>
                <a:gd name="connsiteX1" fmla="*/ 1778794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3 w 1890713"/>
                <a:gd name="connsiteY2" fmla="*/ 78581 h 2197895"/>
                <a:gd name="connsiteX3" fmla="*/ 1890712 w 1890713"/>
                <a:gd name="connsiteY3" fmla="*/ 2197894 h 2197895"/>
                <a:gd name="connsiteX4" fmla="*/ 0 w 1890713"/>
                <a:gd name="connsiteY4" fmla="*/ 2197895 h 2197895"/>
                <a:gd name="connsiteX5" fmla="*/ 1116807 w 1890713"/>
                <a:gd name="connsiteY5" fmla="*/ 4764 h 2197895"/>
                <a:gd name="connsiteX0" fmla="*/ 1116807 w 1905001"/>
                <a:gd name="connsiteY0" fmla="*/ 4764 h 2197895"/>
                <a:gd name="connsiteX1" fmla="*/ 1826419 w 1905001"/>
                <a:gd name="connsiteY1" fmla="*/ 0 h 2197895"/>
                <a:gd name="connsiteX2" fmla="*/ 1890713 w 1905001"/>
                <a:gd name="connsiteY2" fmla="*/ 78581 h 2197895"/>
                <a:gd name="connsiteX3" fmla="*/ 1890712 w 1905001"/>
                <a:gd name="connsiteY3" fmla="*/ 2197894 h 2197895"/>
                <a:gd name="connsiteX4" fmla="*/ 0 w 1905001"/>
                <a:gd name="connsiteY4" fmla="*/ 2197895 h 2197895"/>
                <a:gd name="connsiteX5" fmla="*/ 1116807 w 1905001"/>
                <a:gd name="connsiteY5" fmla="*/ 4764 h 2197895"/>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5476"/>
                <a:gd name="connsiteY0" fmla="*/ 47627 h 2240758"/>
                <a:gd name="connsiteX1" fmla="*/ 1826419 w 1895476"/>
                <a:gd name="connsiteY1" fmla="*/ 42863 h 2240758"/>
                <a:gd name="connsiteX2" fmla="*/ 1890713 w 1895476"/>
                <a:gd name="connsiteY2" fmla="*/ 121444 h 2240758"/>
                <a:gd name="connsiteX3" fmla="*/ 1890712 w 1895476"/>
                <a:gd name="connsiteY3" fmla="*/ 2240757 h 2240758"/>
                <a:gd name="connsiteX4" fmla="*/ 0 w 1895476"/>
                <a:gd name="connsiteY4" fmla="*/ 2240758 h 2240758"/>
                <a:gd name="connsiteX5" fmla="*/ 1116807 w 1895476"/>
                <a:gd name="connsiteY5" fmla="*/ 47627 h 2240758"/>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5476" h="2197895">
                  <a:moveTo>
                    <a:pt x="1116807" y="4764"/>
                  </a:moveTo>
                  <a:lnTo>
                    <a:pt x="1826419" y="0"/>
                  </a:lnTo>
                  <a:cubicBezTo>
                    <a:pt x="1895476" y="14288"/>
                    <a:pt x="1885951" y="16669"/>
                    <a:pt x="1890713" y="78581"/>
                  </a:cubicBezTo>
                  <a:cubicBezTo>
                    <a:pt x="1890713" y="785019"/>
                    <a:pt x="1890712" y="1491456"/>
                    <a:pt x="1890712" y="2197894"/>
                  </a:cubicBezTo>
                  <a:lnTo>
                    <a:pt x="0" y="2197895"/>
                  </a:lnTo>
                  <a:lnTo>
                    <a:pt x="1116807" y="4764"/>
                  </a:lnTo>
                  <a:close/>
                </a:path>
              </a:pathLst>
            </a:custGeom>
            <a:gradFill>
              <a:gsLst>
                <a:gs pos="0">
                  <a:srgbClr val="FFFFFF">
                    <a:alpha val="47000"/>
                  </a:srgbClr>
                </a:gs>
                <a:gs pos="100000">
                  <a:schemeClr val="bg2">
                    <a:alpha val="9000"/>
                  </a:schemeClr>
                </a:gs>
              </a:gsLst>
              <a:lin ang="1800000" scaled="0"/>
            </a:gradFill>
            <a:ln w="12700">
              <a:noFill/>
              <a:round/>
              <a:headEnd/>
              <a:tailEnd/>
            </a:ln>
          </p:spPr>
          <p:txBody>
            <a:bodyPr rtlCol="0" anchor="ctr"/>
            <a:lstStyle/>
            <a:p>
              <a:pPr algn="ctr"/>
              <a:endParaRPr lang="de-DE" dirty="0">
                <a:solidFill>
                  <a:prstClr val="black"/>
                </a:solidFill>
                <a:latin typeface="Calibri"/>
              </a:endParaRPr>
            </a:p>
          </p:txBody>
        </p:sp>
      </p:grpSp>
      <p:grpSp>
        <p:nvGrpSpPr>
          <p:cNvPr id="66" name="Gruppieren 21"/>
          <p:cNvGrpSpPr/>
          <p:nvPr/>
        </p:nvGrpSpPr>
        <p:grpSpPr bwMode="gray">
          <a:xfrm>
            <a:off x="1200698" y="2335686"/>
            <a:ext cx="2525391" cy="1885402"/>
            <a:chOff x="417673" y="4447388"/>
            <a:chExt cx="2508091" cy="1872486"/>
          </a:xfrm>
        </p:grpSpPr>
        <p:grpSp>
          <p:nvGrpSpPr>
            <p:cNvPr id="68" name="Gruppieren 124"/>
            <p:cNvGrpSpPr/>
            <p:nvPr/>
          </p:nvGrpSpPr>
          <p:grpSpPr bwMode="gray">
            <a:xfrm>
              <a:off x="783497" y="5960680"/>
              <a:ext cx="1776442" cy="359194"/>
              <a:chOff x="6437712" y="4669235"/>
              <a:chExt cx="1776442" cy="359194"/>
            </a:xfrm>
          </p:grpSpPr>
          <p:grpSp>
            <p:nvGrpSpPr>
              <p:cNvPr id="84" name="Gruppieren 141"/>
              <p:cNvGrpSpPr/>
              <p:nvPr/>
            </p:nvGrpSpPr>
            <p:grpSpPr bwMode="gray">
              <a:xfrm>
                <a:off x="6437712" y="4870323"/>
                <a:ext cx="1776442" cy="158106"/>
                <a:chOff x="2566915" y="3248025"/>
                <a:chExt cx="4013274" cy="357188"/>
              </a:xfrm>
            </p:grpSpPr>
            <p:sp>
              <p:nvSpPr>
                <p:cNvPr id="88" name="Freeform 6"/>
                <p:cNvSpPr>
                  <a:spLocks/>
                </p:cNvSpPr>
                <p:nvPr/>
              </p:nvSpPr>
              <p:spPr bwMode="gray">
                <a:xfrm>
                  <a:off x="2566915" y="3254158"/>
                  <a:ext cx="4013274" cy="351039"/>
                </a:xfrm>
                <a:custGeom>
                  <a:avLst/>
                  <a:gdLst>
                    <a:gd name="connsiteX0" fmla="*/ 10000 w 10000"/>
                    <a:gd name="connsiteY0" fmla="*/ 7340 h 11303"/>
                    <a:gd name="connsiteX1" fmla="*/ 8998 w 10000"/>
                    <a:gd name="connsiteY1" fmla="*/ 10000 h 11303"/>
                    <a:gd name="connsiteX2" fmla="*/ 8914 w 10000"/>
                    <a:gd name="connsiteY2" fmla="*/ 10000 h 11303"/>
                    <a:gd name="connsiteX3" fmla="*/ 6011 w 10000"/>
                    <a:gd name="connsiteY3" fmla="*/ 6702 h 11303"/>
                    <a:gd name="connsiteX4" fmla="*/ 5730 w 10000"/>
                    <a:gd name="connsiteY4" fmla="*/ 6702 h 11303"/>
                    <a:gd name="connsiteX5" fmla="*/ 4260 w 10000"/>
                    <a:gd name="connsiteY5" fmla="*/ 6596 h 11303"/>
                    <a:gd name="connsiteX6" fmla="*/ 3970 w 10000"/>
                    <a:gd name="connsiteY6" fmla="*/ 6702 h 11303"/>
                    <a:gd name="connsiteX7" fmla="*/ 1011 w 10000"/>
                    <a:gd name="connsiteY7" fmla="*/ 9894 h 11303"/>
                    <a:gd name="connsiteX8" fmla="*/ 657 w 10000"/>
                    <a:gd name="connsiteY8" fmla="*/ 11303 h 11303"/>
                    <a:gd name="connsiteX9" fmla="*/ 0 w 10000"/>
                    <a:gd name="connsiteY9" fmla="*/ 7553 h 11303"/>
                    <a:gd name="connsiteX10" fmla="*/ 140 w 10000"/>
                    <a:gd name="connsiteY10" fmla="*/ 5532 h 11303"/>
                    <a:gd name="connsiteX11" fmla="*/ 421 w 10000"/>
                    <a:gd name="connsiteY11" fmla="*/ 4255 h 11303"/>
                    <a:gd name="connsiteX12" fmla="*/ 3848 w 10000"/>
                    <a:gd name="connsiteY12" fmla="*/ 851 h 11303"/>
                    <a:gd name="connsiteX13" fmla="*/ 3998 w 10000"/>
                    <a:gd name="connsiteY13" fmla="*/ 0 h 11303"/>
                    <a:gd name="connsiteX14" fmla="*/ 4794 w 10000"/>
                    <a:gd name="connsiteY14" fmla="*/ 0 h 11303"/>
                    <a:gd name="connsiteX15" fmla="*/ 6142 w 10000"/>
                    <a:gd name="connsiteY15" fmla="*/ 0 h 11303"/>
                    <a:gd name="connsiteX16" fmla="*/ 6330 w 10000"/>
                    <a:gd name="connsiteY16" fmla="*/ 957 h 11303"/>
                    <a:gd name="connsiteX17" fmla="*/ 9494 w 10000"/>
                    <a:gd name="connsiteY17" fmla="*/ 4149 h 11303"/>
                    <a:gd name="connsiteX18" fmla="*/ 9888 w 10000"/>
                    <a:gd name="connsiteY18" fmla="*/ 5745 h 11303"/>
                    <a:gd name="connsiteX19" fmla="*/ 10000 w 10000"/>
                    <a:gd name="connsiteY19" fmla="*/ 7340 h 11303"/>
                    <a:gd name="connsiteX0" fmla="*/ 10000 w 10000"/>
                    <a:gd name="connsiteY0" fmla="*/ 7340 h 10000"/>
                    <a:gd name="connsiteX1" fmla="*/ 8998 w 10000"/>
                    <a:gd name="connsiteY1" fmla="*/ 10000 h 10000"/>
                    <a:gd name="connsiteX2" fmla="*/ 8914 w 10000"/>
                    <a:gd name="connsiteY2" fmla="*/ 10000 h 10000"/>
                    <a:gd name="connsiteX3" fmla="*/ 6011 w 10000"/>
                    <a:gd name="connsiteY3" fmla="*/ 6702 h 10000"/>
                    <a:gd name="connsiteX4" fmla="*/ 5730 w 10000"/>
                    <a:gd name="connsiteY4" fmla="*/ 6702 h 10000"/>
                    <a:gd name="connsiteX5" fmla="*/ 4260 w 10000"/>
                    <a:gd name="connsiteY5" fmla="*/ 6596 h 10000"/>
                    <a:gd name="connsiteX6" fmla="*/ 3970 w 10000"/>
                    <a:gd name="connsiteY6" fmla="*/ 6702 h 10000"/>
                    <a:gd name="connsiteX7" fmla="*/ 1011 w 10000"/>
                    <a:gd name="connsiteY7" fmla="*/ 9894 h 10000"/>
                    <a:gd name="connsiteX8" fmla="*/ 0 w 10000"/>
                    <a:gd name="connsiteY8" fmla="*/ 7553 h 10000"/>
                    <a:gd name="connsiteX9" fmla="*/ 140 w 10000"/>
                    <a:gd name="connsiteY9" fmla="*/ 5532 h 10000"/>
                    <a:gd name="connsiteX10" fmla="*/ 421 w 10000"/>
                    <a:gd name="connsiteY10" fmla="*/ 4255 h 10000"/>
                    <a:gd name="connsiteX11" fmla="*/ 3848 w 10000"/>
                    <a:gd name="connsiteY11" fmla="*/ 851 h 10000"/>
                    <a:gd name="connsiteX12" fmla="*/ 3998 w 10000"/>
                    <a:gd name="connsiteY12" fmla="*/ 0 h 10000"/>
                    <a:gd name="connsiteX13" fmla="*/ 4794 w 10000"/>
                    <a:gd name="connsiteY13" fmla="*/ 0 h 10000"/>
                    <a:gd name="connsiteX14" fmla="*/ 6142 w 10000"/>
                    <a:gd name="connsiteY14" fmla="*/ 0 h 10000"/>
                    <a:gd name="connsiteX15" fmla="*/ 6330 w 10000"/>
                    <a:gd name="connsiteY15" fmla="*/ 957 h 10000"/>
                    <a:gd name="connsiteX16" fmla="*/ 9494 w 10000"/>
                    <a:gd name="connsiteY16" fmla="*/ 4149 h 10000"/>
                    <a:gd name="connsiteX17" fmla="*/ 9888 w 10000"/>
                    <a:gd name="connsiteY17" fmla="*/ 5745 h 10000"/>
                    <a:gd name="connsiteX18" fmla="*/ 10000 w 10000"/>
                    <a:gd name="connsiteY18" fmla="*/ 7340 h 10000"/>
                    <a:gd name="connsiteX0" fmla="*/ 10020 w 10020"/>
                    <a:gd name="connsiteY0" fmla="*/ 7340 h 10000"/>
                    <a:gd name="connsiteX1" fmla="*/ 9018 w 10020"/>
                    <a:gd name="connsiteY1" fmla="*/ 10000 h 10000"/>
                    <a:gd name="connsiteX2" fmla="*/ 8934 w 10020"/>
                    <a:gd name="connsiteY2" fmla="*/ 10000 h 10000"/>
                    <a:gd name="connsiteX3" fmla="*/ 6031 w 10020"/>
                    <a:gd name="connsiteY3" fmla="*/ 6702 h 10000"/>
                    <a:gd name="connsiteX4" fmla="*/ 5750 w 10020"/>
                    <a:gd name="connsiteY4" fmla="*/ 6702 h 10000"/>
                    <a:gd name="connsiteX5" fmla="*/ 4280 w 10020"/>
                    <a:gd name="connsiteY5" fmla="*/ 6596 h 10000"/>
                    <a:gd name="connsiteX6" fmla="*/ 3990 w 10020"/>
                    <a:gd name="connsiteY6" fmla="*/ 6702 h 10000"/>
                    <a:gd name="connsiteX7" fmla="*/ 1031 w 10020"/>
                    <a:gd name="connsiteY7" fmla="*/ 9894 h 10000"/>
                    <a:gd name="connsiteX8" fmla="*/ 0 w 10020"/>
                    <a:gd name="connsiteY8" fmla="*/ 7135 h 10000"/>
                    <a:gd name="connsiteX9" fmla="*/ 160 w 10020"/>
                    <a:gd name="connsiteY9" fmla="*/ 5532 h 10000"/>
                    <a:gd name="connsiteX10" fmla="*/ 441 w 10020"/>
                    <a:gd name="connsiteY10" fmla="*/ 4255 h 10000"/>
                    <a:gd name="connsiteX11" fmla="*/ 3868 w 10020"/>
                    <a:gd name="connsiteY11" fmla="*/ 851 h 10000"/>
                    <a:gd name="connsiteX12" fmla="*/ 4018 w 10020"/>
                    <a:gd name="connsiteY12" fmla="*/ 0 h 10000"/>
                    <a:gd name="connsiteX13" fmla="*/ 4814 w 10020"/>
                    <a:gd name="connsiteY13" fmla="*/ 0 h 10000"/>
                    <a:gd name="connsiteX14" fmla="*/ 6162 w 10020"/>
                    <a:gd name="connsiteY14" fmla="*/ 0 h 10000"/>
                    <a:gd name="connsiteX15" fmla="*/ 6350 w 10020"/>
                    <a:gd name="connsiteY15" fmla="*/ 957 h 10000"/>
                    <a:gd name="connsiteX16" fmla="*/ 9514 w 10020"/>
                    <a:gd name="connsiteY16" fmla="*/ 4149 h 10000"/>
                    <a:gd name="connsiteX17" fmla="*/ 9908 w 10020"/>
                    <a:gd name="connsiteY17" fmla="*/ 5745 h 10000"/>
                    <a:gd name="connsiteX18" fmla="*/ 10020 w 10020"/>
                    <a:gd name="connsiteY18" fmla="*/ 7340 h 10000"/>
                    <a:gd name="connsiteX0" fmla="*/ 10020 w 10020"/>
                    <a:gd name="connsiteY0" fmla="*/ 7340 h 10000"/>
                    <a:gd name="connsiteX1" fmla="*/ 8934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10000"/>
                    <a:gd name="connsiteX1" fmla="*/ 8945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9916"/>
                    <a:gd name="connsiteX1" fmla="*/ 8923 w 10020"/>
                    <a:gd name="connsiteY1" fmla="*/ 9916 h 9916"/>
                    <a:gd name="connsiteX2" fmla="*/ 6031 w 10020"/>
                    <a:gd name="connsiteY2" fmla="*/ 6702 h 9916"/>
                    <a:gd name="connsiteX3" fmla="*/ 5750 w 10020"/>
                    <a:gd name="connsiteY3" fmla="*/ 6702 h 9916"/>
                    <a:gd name="connsiteX4" fmla="*/ 4280 w 10020"/>
                    <a:gd name="connsiteY4" fmla="*/ 6596 h 9916"/>
                    <a:gd name="connsiteX5" fmla="*/ 3990 w 10020"/>
                    <a:gd name="connsiteY5" fmla="*/ 6702 h 9916"/>
                    <a:gd name="connsiteX6" fmla="*/ 1031 w 10020"/>
                    <a:gd name="connsiteY6" fmla="*/ 9894 h 9916"/>
                    <a:gd name="connsiteX7" fmla="*/ 0 w 10020"/>
                    <a:gd name="connsiteY7" fmla="*/ 7135 h 9916"/>
                    <a:gd name="connsiteX8" fmla="*/ 160 w 10020"/>
                    <a:gd name="connsiteY8" fmla="*/ 5532 h 9916"/>
                    <a:gd name="connsiteX9" fmla="*/ 441 w 10020"/>
                    <a:gd name="connsiteY9" fmla="*/ 4255 h 9916"/>
                    <a:gd name="connsiteX10" fmla="*/ 3868 w 10020"/>
                    <a:gd name="connsiteY10" fmla="*/ 851 h 9916"/>
                    <a:gd name="connsiteX11" fmla="*/ 4018 w 10020"/>
                    <a:gd name="connsiteY11" fmla="*/ 0 h 9916"/>
                    <a:gd name="connsiteX12" fmla="*/ 4814 w 10020"/>
                    <a:gd name="connsiteY12" fmla="*/ 0 h 9916"/>
                    <a:gd name="connsiteX13" fmla="*/ 6162 w 10020"/>
                    <a:gd name="connsiteY13" fmla="*/ 0 h 9916"/>
                    <a:gd name="connsiteX14" fmla="*/ 6350 w 10020"/>
                    <a:gd name="connsiteY14" fmla="*/ 957 h 9916"/>
                    <a:gd name="connsiteX15" fmla="*/ 9514 w 10020"/>
                    <a:gd name="connsiteY15" fmla="*/ 4149 h 9916"/>
                    <a:gd name="connsiteX16" fmla="*/ 9908 w 10020"/>
                    <a:gd name="connsiteY16" fmla="*/ 5745 h 9916"/>
                    <a:gd name="connsiteX17" fmla="*/ 10020 w 10020"/>
                    <a:gd name="connsiteY17" fmla="*/ 7340 h 9916"/>
                    <a:gd name="connsiteX0" fmla="*/ 10000 w 10000"/>
                    <a:gd name="connsiteY0" fmla="*/ 7181 h 10000"/>
                    <a:gd name="connsiteX1" fmla="*/ 8905 w 10000"/>
                    <a:gd name="connsiteY1" fmla="*/ 10000 h 10000"/>
                    <a:gd name="connsiteX2" fmla="*/ 6019 w 10000"/>
                    <a:gd name="connsiteY2" fmla="*/ 6759 h 10000"/>
                    <a:gd name="connsiteX3" fmla="*/ 5739 w 10000"/>
                    <a:gd name="connsiteY3" fmla="*/ 6759 h 10000"/>
                    <a:gd name="connsiteX4" fmla="*/ 4271 w 10000"/>
                    <a:gd name="connsiteY4" fmla="*/ 6652 h 10000"/>
                    <a:gd name="connsiteX5" fmla="*/ 3982 w 10000"/>
                    <a:gd name="connsiteY5" fmla="*/ 6759 h 10000"/>
                    <a:gd name="connsiteX6" fmla="*/ 1029 w 10000"/>
                    <a:gd name="connsiteY6" fmla="*/ 9978 h 10000"/>
                    <a:gd name="connsiteX7" fmla="*/ 0 w 10000"/>
                    <a:gd name="connsiteY7" fmla="*/ 7195 h 10000"/>
                    <a:gd name="connsiteX8" fmla="*/ 160 w 10000"/>
                    <a:gd name="connsiteY8" fmla="*/ 5579 h 10000"/>
                    <a:gd name="connsiteX9" fmla="*/ 440 w 10000"/>
                    <a:gd name="connsiteY9" fmla="*/ 4291 h 10000"/>
                    <a:gd name="connsiteX10" fmla="*/ 3860 w 10000"/>
                    <a:gd name="connsiteY10" fmla="*/ 858 h 10000"/>
                    <a:gd name="connsiteX11" fmla="*/ 4010 w 10000"/>
                    <a:gd name="connsiteY11" fmla="*/ 0 h 10000"/>
                    <a:gd name="connsiteX12" fmla="*/ 4804 w 10000"/>
                    <a:gd name="connsiteY12" fmla="*/ 0 h 10000"/>
                    <a:gd name="connsiteX13" fmla="*/ 6150 w 10000"/>
                    <a:gd name="connsiteY13" fmla="*/ 0 h 10000"/>
                    <a:gd name="connsiteX14" fmla="*/ 6337 w 10000"/>
                    <a:gd name="connsiteY14" fmla="*/ 965 h 10000"/>
                    <a:gd name="connsiteX15" fmla="*/ 9495 w 10000"/>
                    <a:gd name="connsiteY15" fmla="*/ 4184 h 10000"/>
                    <a:gd name="connsiteX16" fmla="*/ 9888 w 10000"/>
                    <a:gd name="connsiteY16" fmla="*/ 5794 h 10000"/>
                    <a:gd name="connsiteX17" fmla="*/ 10000 w 10000"/>
                    <a:gd name="connsiteY17" fmla="*/ 718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00" h="10000">
                      <a:moveTo>
                        <a:pt x="10000" y="7181"/>
                      </a:moveTo>
                      <a:lnTo>
                        <a:pt x="8905" y="10000"/>
                      </a:lnTo>
                      <a:lnTo>
                        <a:pt x="6019" y="6759"/>
                      </a:lnTo>
                      <a:cubicBezTo>
                        <a:pt x="5926" y="6652"/>
                        <a:pt x="5832" y="6652"/>
                        <a:pt x="5739" y="6759"/>
                      </a:cubicBezTo>
                      <a:cubicBezTo>
                        <a:pt x="5355" y="7188"/>
                        <a:pt x="4683" y="7295"/>
                        <a:pt x="4271" y="6652"/>
                      </a:cubicBezTo>
                      <a:lnTo>
                        <a:pt x="3982" y="6759"/>
                      </a:lnTo>
                      <a:lnTo>
                        <a:pt x="1029" y="9978"/>
                      </a:lnTo>
                      <a:lnTo>
                        <a:pt x="0" y="7195"/>
                      </a:lnTo>
                      <a:cubicBezTo>
                        <a:pt x="47" y="6516"/>
                        <a:pt x="113" y="6259"/>
                        <a:pt x="160" y="5579"/>
                      </a:cubicBezTo>
                      <a:cubicBezTo>
                        <a:pt x="226" y="4721"/>
                        <a:pt x="319" y="4399"/>
                        <a:pt x="440" y="4291"/>
                      </a:cubicBezTo>
                      <a:lnTo>
                        <a:pt x="3860" y="858"/>
                      </a:lnTo>
                      <a:cubicBezTo>
                        <a:pt x="3916" y="858"/>
                        <a:pt x="3963" y="537"/>
                        <a:pt x="4010" y="0"/>
                      </a:cubicBezTo>
                      <a:lnTo>
                        <a:pt x="4804" y="0"/>
                      </a:lnTo>
                      <a:lnTo>
                        <a:pt x="6150" y="0"/>
                      </a:lnTo>
                      <a:cubicBezTo>
                        <a:pt x="6197" y="537"/>
                        <a:pt x="6262" y="858"/>
                        <a:pt x="6337" y="965"/>
                      </a:cubicBezTo>
                      <a:lnTo>
                        <a:pt x="9495" y="4184"/>
                      </a:lnTo>
                      <a:cubicBezTo>
                        <a:pt x="9664" y="4291"/>
                        <a:pt x="9794" y="4506"/>
                        <a:pt x="9888" y="5794"/>
                      </a:cubicBezTo>
                      <a:cubicBezTo>
                        <a:pt x="9925" y="6330"/>
                        <a:pt x="9963" y="6645"/>
                        <a:pt x="10000" y="7181"/>
                      </a:cubicBezTo>
                      <a:close/>
                    </a:path>
                  </a:pathLst>
                </a:custGeom>
                <a:gradFill>
                  <a:gsLst>
                    <a:gs pos="40000">
                      <a:srgbClr val="16191E"/>
                    </a:gs>
                    <a:gs pos="42000">
                      <a:srgbClr val="3A3D43"/>
                    </a:gs>
                    <a:gs pos="44000">
                      <a:srgbClr val="16191E"/>
                    </a:gs>
                    <a:gs pos="50000">
                      <a:srgbClr val="4A4F56"/>
                    </a:gs>
                    <a:gs pos="56000">
                      <a:srgbClr val="16191E"/>
                    </a:gs>
                    <a:gs pos="58000">
                      <a:srgbClr val="36393F"/>
                    </a:gs>
                    <a:gs pos="60000">
                      <a:srgbClr val="16191E"/>
                    </a:gs>
                  </a:gsLst>
                  <a:lin ang="0" scaled="1"/>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89" name="Freeform 7"/>
                <p:cNvSpPr>
                  <a:spLocks/>
                </p:cNvSpPr>
                <p:nvPr/>
              </p:nvSpPr>
              <p:spPr bwMode="gray">
                <a:xfrm>
                  <a:off x="2566988" y="3248025"/>
                  <a:ext cx="2011363" cy="357188"/>
                </a:xfrm>
                <a:custGeom>
                  <a:avLst/>
                  <a:gdLst/>
                  <a:ahLst/>
                  <a:cxnLst>
                    <a:cxn ang="0">
                      <a:pos x="0" y="69"/>
                    </a:cxn>
                    <a:cxn ang="0">
                      <a:pos x="107" y="95"/>
                    </a:cxn>
                    <a:cxn ang="0">
                      <a:pos x="117" y="95"/>
                    </a:cxn>
                    <a:cxn ang="0">
                      <a:pos x="162" y="70"/>
                    </a:cxn>
                    <a:cxn ang="0">
                      <a:pos x="426" y="46"/>
                    </a:cxn>
                    <a:cxn ang="0">
                      <a:pos x="456" y="46"/>
                    </a:cxn>
                    <a:cxn ang="0">
                      <a:pos x="536" y="50"/>
                    </a:cxn>
                    <a:cxn ang="0">
                      <a:pos x="536" y="0"/>
                    </a:cxn>
                    <a:cxn ang="0">
                      <a:pos x="412" y="0"/>
                    </a:cxn>
                    <a:cxn ang="0">
                      <a:pos x="392" y="8"/>
                    </a:cxn>
                    <a:cxn ang="0">
                      <a:pos x="54" y="38"/>
                    </a:cxn>
                    <a:cxn ang="0">
                      <a:pos x="13" y="53"/>
                    </a:cxn>
                    <a:cxn ang="0">
                      <a:pos x="0" y="69"/>
                    </a:cxn>
                  </a:cxnLst>
                  <a:rect l="0" t="0" r="r" b="b"/>
                  <a:pathLst>
                    <a:path w="536" h="95">
                      <a:moveTo>
                        <a:pt x="0" y="69"/>
                      </a:moveTo>
                      <a:cubicBezTo>
                        <a:pt x="107" y="95"/>
                        <a:pt x="107" y="95"/>
                        <a:pt x="107" y="95"/>
                      </a:cubicBezTo>
                      <a:cubicBezTo>
                        <a:pt x="117" y="95"/>
                        <a:pt x="117" y="95"/>
                        <a:pt x="117" y="95"/>
                      </a:cubicBezTo>
                      <a:cubicBezTo>
                        <a:pt x="127" y="76"/>
                        <a:pt x="142" y="72"/>
                        <a:pt x="162" y="70"/>
                      </a:cubicBezTo>
                      <a:cubicBezTo>
                        <a:pt x="426" y="46"/>
                        <a:pt x="426" y="46"/>
                        <a:pt x="426" y="46"/>
                      </a:cubicBezTo>
                      <a:cubicBezTo>
                        <a:pt x="436" y="45"/>
                        <a:pt x="446" y="45"/>
                        <a:pt x="456" y="46"/>
                      </a:cubicBezTo>
                      <a:cubicBezTo>
                        <a:pt x="475" y="48"/>
                        <a:pt x="510" y="49"/>
                        <a:pt x="536" y="50"/>
                      </a:cubicBezTo>
                      <a:cubicBezTo>
                        <a:pt x="536" y="0"/>
                        <a:pt x="536" y="0"/>
                        <a:pt x="536" y="0"/>
                      </a:cubicBezTo>
                      <a:cubicBezTo>
                        <a:pt x="412" y="0"/>
                        <a:pt x="412" y="0"/>
                        <a:pt x="412" y="0"/>
                      </a:cubicBezTo>
                      <a:cubicBezTo>
                        <a:pt x="407" y="4"/>
                        <a:pt x="401" y="8"/>
                        <a:pt x="392" y="8"/>
                      </a:cubicBezTo>
                      <a:cubicBezTo>
                        <a:pt x="54" y="38"/>
                        <a:pt x="54" y="38"/>
                        <a:pt x="54" y="38"/>
                      </a:cubicBezTo>
                      <a:cubicBezTo>
                        <a:pt x="36" y="40"/>
                        <a:pt x="23" y="41"/>
                        <a:pt x="13" y="53"/>
                      </a:cubicBezTo>
                      <a:lnTo>
                        <a:pt x="0" y="69"/>
                      </a:lnTo>
                      <a:close/>
                    </a:path>
                  </a:pathLst>
                </a:custGeom>
                <a:gradFill>
                  <a:gsLst>
                    <a:gs pos="0">
                      <a:srgbClr val="53555A"/>
                    </a:gs>
                    <a:gs pos="38000">
                      <a:srgbClr val="E7E8EC"/>
                    </a:gs>
                  </a:gsLst>
                  <a:lin ang="1656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0" name="Freeform 8"/>
                <p:cNvSpPr>
                  <a:spLocks/>
                </p:cNvSpPr>
                <p:nvPr/>
              </p:nvSpPr>
              <p:spPr bwMode="gray">
                <a:xfrm>
                  <a:off x="2968626" y="3382963"/>
                  <a:ext cx="1609725" cy="222250"/>
                </a:xfrm>
                <a:custGeom>
                  <a:avLst/>
                  <a:gdLst/>
                  <a:ahLst/>
                  <a:cxnLst>
                    <a:cxn ang="0">
                      <a:pos x="0" y="59"/>
                    </a:cxn>
                    <a:cxn ang="0">
                      <a:pos x="10" y="59"/>
                    </a:cxn>
                    <a:cxn ang="0">
                      <a:pos x="55" y="36"/>
                    </a:cxn>
                    <a:cxn ang="0">
                      <a:pos x="319" y="11"/>
                    </a:cxn>
                    <a:cxn ang="0">
                      <a:pos x="349" y="12"/>
                    </a:cxn>
                    <a:cxn ang="0">
                      <a:pos x="429" y="15"/>
                    </a:cxn>
                    <a:cxn ang="0">
                      <a:pos x="429" y="5"/>
                    </a:cxn>
                    <a:cxn ang="0">
                      <a:pos x="356" y="2"/>
                    </a:cxn>
                    <a:cxn ang="0">
                      <a:pos x="318" y="0"/>
                    </a:cxn>
                    <a:cxn ang="0">
                      <a:pos x="50" y="24"/>
                    </a:cxn>
                    <a:cxn ang="0">
                      <a:pos x="8" y="46"/>
                    </a:cxn>
                    <a:cxn ang="0">
                      <a:pos x="0" y="59"/>
                    </a:cxn>
                  </a:cxnLst>
                  <a:rect l="0" t="0" r="r" b="b"/>
                  <a:pathLst>
                    <a:path w="429" h="59">
                      <a:moveTo>
                        <a:pt x="0" y="59"/>
                      </a:moveTo>
                      <a:cubicBezTo>
                        <a:pt x="10" y="59"/>
                        <a:pt x="10" y="59"/>
                        <a:pt x="10" y="59"/>
                      </a:cubicBezTo>
                      <a:cubicBezTo>
                        <a:pt x="21" y="40"/>
                        <a:pt x="35" y="37"/>
                        <a:pt x="55" y="36"/>
                      </a:cubicBezTo>
                      <a:cubicBezTo>
                        <a:pt x="319" y="11"/>
                        <a:pt x="319" y="11"/>
                        <a:pt x="319" y="11"/>
                      </a:cubicBezTo>
                      <a:cubicBezTo>
                        <a:pt x="329" y="11"/>
                        <a:pt x="339" y="10"/>
                        <a:pt x="349" y="12"/>
                      </a:cubicBezTo>
                      <a:cubicBezTo>
                        <a:pt x="368" y="14"/>
                        <a:pt x="405" y="15"/>
                        <a:pt x="429" y="15"/>
                      </a:cubicBezTo>
                      <a:cubicBezTo>
                        <a:pt x="429" y="5"/>
                        <a:pt x="429" y="5"/>
                        <a:pt x="429" y="5"/>
                      </a:cubicBezTo>
                      <a:cubicBezTo>
                        <a:pt x="356" y="2"/>
                        <a:pt x="356" y="2"/>
                        <a:pt x="356" y="2"/>
                      </a:cubicBezTo>
                      <a:cubicBezTo>
                        <a:pt x="343" y="2"/>
                        <a:pt x="329" y="0"/>
                        <a:pt x="318" y="0"/>
                      </a:cubicBezTo>
                      <a:cubicBezTo>
                        <a:pt x="50" y="24"/>
                        <a:pt x="50" y="24"/>
                        <a:pt x="50" y="24"/>
                      </a:cubicBezTo>
                      <a:cubicBezTo>
                        <a:pt x="32" y="25"/>
                        <a:pt x="17" y="32"/>
                        <a:pt x="8" y="46"/>
                      </a:cubicBezTo>
                      <a:lnTo>
                        <a:pt x="0" y="59"/>
                      </a:lnTo>
                      <a:close/>
                    </a:path>
                  </a:pathLst>
                </a:custGeom>
                <a:gradFill flip="none" rotWithShape="1">
                  <a:gsLst>
                    <a:gs pos="0">
                      <a:srgbClr val="9C9EAA"/>
                    </a:gs>
                    <a:gs pos="16000">
                      <a:srgbClr val="32373B"/>
                    </a:gs>
                    <a:gs pos="20000">
                      <a:srgbClr val="9C9EAA"/>
                    </a:gs>
                    <a:gs pos="24000">
                      <a:srgbClr val="32373B"/>
                    </a:gs>
                    <a:gs pos="74000">
                      <a:srgbClr val="515257"/>
                    </a:gs>
                    <a:gs pos="100000">
                      <a:srgbClr val="4A4F53"/>
                    </a:gs>
                  </a:gsLst>
                  <a:lin ang="108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1" name="Freeform 9"/>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4" name="Freeform 10"/>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5" name="Freeform 13"/>
                <p:cNvSpPr>
                  <a:spLocks/>
                </p:cNvSpPr>
                <p:nvPr/>
              </p:nvSpPr>
              <p:spPr bwMode="gray">
                <a:xfrm>
                  <a:off x="4570413" y="3248025"/>
                  <a:ext cx="2009775" cy="357188"/>
                </a:xfrm>
                <a:custGeom>
                  <a:avLst/>
                  <a:gdLst/>
                  <a:ahLst/>
                  <a:cxnLst>
                    <a:cxn ang="0">
                      <a:pos x="536" y="69"/>
                    </a:cxn>
                    <a:cxn ang="0">
                      <a:pos x="429" y="95"/>
                    </a:cxn>
                    <a:cxn ang="0">
                      <a:pos x="419" y="95"/>
                    </a:cxn>
                    <a:cxn ang="0">
                      <a:pos x="375" y="70"/>
                    </a:cxn>
                    <a:cxn ang="0">
                      <a:pos x="110" y="46"/>
                    </a:cxn>
                    <a:cxn ang="0">
                      <a:pos x="80" y="46"/>
                    </a:cxn>
                    <a:cxn ang="0">
                      <a:pos x="0" y="50"/>
                    </a:cxn>
                    <a:cxn ang="0">
                      <a:pos x="0" y="0"/>
                    </a:cxn>
                    <a:cxn ang="0">
                      <a:pos x="124" y="0"/>
                    </a:cxn>
                    <a:cxn ang="0">
                      <a:pos x="144" y="8"/>
                    </a:cxn>
                    <a:cxn ang="0">
                      <a:pos x="482" y="38"/>
                    </a:cxn>
                    <a:cxn ang="0">
                      <a:pos x="524" y="53"/>
                    </a:cxn>
                    <a:cxn ang="0">
                      <a:pos x="536" y="69"/>
                    </a:cxn>
                  </a:cxnLst>
                  <a:rect l="0" t="0" r="r" b="b"/>
                  <a:pathLst>
                    <a:path w="536" h="95">
                      <a:moveTo>
                        <a:pt x="536" y="69"/>
                      </a:moveTo>
                      <a:cubicBezTo>
                        <a:pt x="429" y="95"/>
                        <a:pt x="429" y="95"/>
                        <a:pt x="429" y="95"/>
                      </a:cubicBezTo>
                      <a:cubicBezTo>
                        <a:pt x="419" y="95"/>
                        <a:pt x="419" y="95"/>
                        <a:pt x="419" y="95"/>
                      </a:cubicBezTo>
                      <a:cubicBezTo>
                        <a:pt x="409" y="76"/>
                        <a:pt x="395" y="72"/>
                        <a:pt x="375" y="70"/>
                      </a:cubicBezTo>
                      <a:cubicBezTo>
                        <a:pt x="110" y="46"/>
                        <a:pt x="110" y="46"/>
                        <a:pt x="110" y="46"/>
                      </a:cubicBezTo>
                      <a:cubicBezTo>
                        <a:pt x="100" y="45"/>
                        <a:pt x="90" y="45"/>
                        <a:pt x="80" y="46"/>
                      </a:cubicBezTo>
                      <a:cubicBezTo>
                        <a:pt x="61" y="48"/>
                        <a:pt x="26" y="49"/>
                        <a:pt x="0" y="50"/>
                      </a:cubicBezTo>
                      <a:cubicBezTo>
                        <a:pt x="0" y="0"/>
                        <a:pt x="0" y="0"/>
                        <a:pt x="0" y="0"/>
                      </a:cubicBezTo>
                      <a:cubicBezTo>
                        <a:pt x="124" y="0"/>
                        <a:pt x="124" y="0"/>
                        <a:pt x="124" y="0"/>
                      </a:cubicBezTo>
                      <a:cubicBezTo>
                        <a:pt x="129" y="4"/>
                        <a:pt x="136" y="8"/>
                        <a:pt x="144" y="8"/>
                      </a:cubicBezTo>
                      <a:cubicBezTo>
                        <a:pt x="482" y="38"/>
                        <a:pt x="482" y="38"/>
                        <a:pt x="482" y="38"/>
                      </a:cubicBezTo>
                      <a:cubicBezTo>
                        <a:pt x="500" y="40"/>
                        <a:pt x="514" y="41"/>
                        <a:pt x="524" y="53"/>
                      </a:cubicBezTo>
                      <a:lnTo>
                        <a:pt x="536" y="69"/>
                      </a:lnTo>
                      <a:close/>
                    </a:path>
                  </a:pathLst>
                </a:custGeom>
                <a:gradFill>
                  <a:gsLst>
                    <a:gs pos="0">
                      <a:srgbClr val="53555A"/>
                    </a:gs>
                    <a:gs pos="38000">
                      <a:srgbClr val="E7E8EC"/>
                    </a:gs>
                  </a:gsLst>
                  <a:lin ang="1584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6" name="Freeform 14"/>
                <p:cNvSpPr>
                  <a:spLocks/>
                </p:cNvSpPr>
                <p:nvPr/>
              </p:nvSpPr>
              <p:spPr bwMode="gray">
                <a:xfrm>
                  <a:off x="4570413" y="3382963"/>
                  <a:ext cx="1608138" cy="222250"/>
                </a:xfrm>
                <a:custGeom>
                  <a:avLst/>
                  <a:gdLst/>
                  <a:ahLst/>
                  <a:cxnLst>
                    <a:cxn ang="0">
                      <a:pos x="429" y="59"/>
                    </a:cxn>
                    <a:cxn ang="0">
                      <a:pos x="419" y="59"/>
                    </a:cxn>
                    <a:cxn ang="0">
                      <a:pos x="375" y="36"/>
                    </a:cxn>
                    <a:cxn ang="0">
                      <a:pos x="110" y="11"/>
                    </a:cxn>
                    <a:cxn ang="0">
                      <a:pos x="80" y="12"/>
                    </a:cxn>
                    <a:cxn ang="0">
                      <a:pos x="0" y="15"/>
                    </a:cxn>
                    <a:cxn ang="0">
                      <a:pos x="0" y="5"/>
                    </a:cxn>
                    <a:cxn ang="0">
                      <a:pos x="73" y="2"/>
                    </a:cxn>
                    <a:cxn ang="0">
                      <a:pos x="111" y="0"/>
                    </a:cxn>
                    <a:cxn ang="0">
                      <a:pos x="379" y="24"/>
                    </a:cxn>
                    <a:cxn ang="0">
                      <a:pos x="421" y="46"/>
                    </a:cxn>
                    <a:cxn ang="0">
                      <a:pos x="429" y="59"/>
                    </a:cxn>
                  </a:cxnLst>
                  <a:rect l="0" t="0" r="r" b="b"/>
                  <a:pathLst>
                    <a:path w="429" h="59">
                      <a:moveTo>
                        <a:pt x="429" y="59"/>
                      </a:moveTo>
                      <a:cubicBezTo>
                        <a:pt x="419" y="59"/>
                        <a:pt x="419" y="59"/>
                        <a:pt x="419" y="59"/>
                      </a:cubicBezTo>
                      <a:cubicBezTo>
                        <a:pt x="408" y="40"/>
                        <a:pt x="395" y="37"/>
                        <a:pt x="375" y="36"/>
                      </a:cubicBezTo>
                      <a:cubicBezTo>
                        <a:pt x="110" y="11"/>
                        <a:pt x="110" y="11"/>
                        <a:pt x="110" y="11"/>
                      </a:cubicBezTo>
                      <a:cubicBezTo>
                        <a:pt x="100" y="11"/>
                        <a:pt x="90" y="10"/>
                        <a:pt x="80" y="12"/>
                      </a:cubicBezTo>
                      <a:cubicBezTo>
                        <a:pt x="61" y="14"/>
                        <a:pt x="24" y="15"/>
                        <a:pt x="0" y="15"/>
                      </a:cubicBezTo>
                      <a:cubicBezTo>
                        <a:pt x="0" y="5"/>
                        <a:pt x="0" y="5"/>
                        <a:pt x="0" y="5"/>
                      </a:cubicBezTo>
                      <a:cubicBezTo>
                        <a:pt x="73" y="2"/>
                        <a:pt x="73" y="2"/>
                        <a:pt x="73" y="2"/>
                      </a:cubicBezTo>
                      <a:cubicBezTo>
                        <a:pt x="86" y="2"/>
                        <a:pt x="101" y="0"/>
                        <a:pt x="111" y="0"/>
                      </a:cubicBezTo>
                      <a:cubicBezTo>
                        <a:pt x="379" y="24"/>
                        <a:pt x="379" y="24"/>
                        <a:pt x="379" y="24"/>
                      </a:cubicBezTo>
                      <a:cubicBezTo>
                        <a:pt x="398" y="25"/>
                        <a:pt x="413" y="32"/>
                        <a:pt x="421" y="46"/>
                      </a:cubicBezTo>
                      <a:lnTo>
                        <a:pt x="429" y="59"/>
                      </a:lnTo>
                      <a:close/>
                    </a:path>
                  </a:pathLst>
                </a:custGeom>
                <a:gradFill>
                  <a:gsLst>
                    <a:gs pos="0">
                      <a:srgbClr val="9C9EAA"/>
                    </a:gs>
                    <a:gs pos="16000">
                      <a:srgbClr val="32373B"/>
                    </a:gs>
                    <a:gs pos="20000">
                      <a:srgbClr val="9C9EAA"/>
                    </a:gs>
                    <a:gs pos="24000">
                      <a:srgbClr val="32373B"/>
                    </a:gs>
                    <a:gs pos="74000">
                      <a:srgbClr val="515257"/>
                    </a:gs>
                    <a:gs pos="100000">
                      <a:srgbClr val="4A4F53"/>
                    </a:gs>
                  </a:gsLst>
                  <a:lin ang="0" scaled="1"/>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7" name="Freeform 16"/>
                <p:cNvSpPr>
                  <a:spLocks/>
                </p:cNvSpPr>
                <p:nvPr/>
              </p:nvSpPr>
              <p:spPr bwMode="gray">
                <a:xfrm>
                  <a:off x="4570413" y="3382963"/>
                  <a:ext cx="1608138" cy="222250"/>
                </a:xfrm>
                <a:custGeom>
                  <a:avLst/>
                  <a:gdLst/>
                  <a:ahLst/>
                  <a:cxnLst>
                    <a:cxn ang="0">
                      <a:pos x="0" y="5"/>
                    </a:cxn>
                    <a:cxn ang="0">
                      <a:pos x="71" y="2"/>
                    </a:cxn>
                    <a:cxn ang="0">
                      <a:pos x="109" y="0"/>
                    </a:cxn>
                    <a:cxn ang="0">
                      <a:pos x="377" y="24"/>
                    </a:cxn>
                    <a:cxn ang="0">
                      <a:pos x="419" y="46"/>
                    </a:cxn>
                    <a:cxn ang="0">
                      <a:pos x="427" y="59"/>
                    </a:cxn>
                  </a:cxnLst>
                  <a:rect l="0" t="0" r="r" b="b"/>
                  <a:pathLst>
                    <a:path w="427" h="59">
                      <a:moveTo>
                        <a:pt x="0" y="5"/>
                      </a:moveTo>
                      <a:cubicBezTo>
                        <a:pt x="71" y="2"/>
                        <a:pt x="71" y="2"/>
                        <a:pt x="71" y="2"/>
                      </a:cubicBezTo>
                      <a:cubicBezTo>
                        <a:pt x="84" y="2"/>
                        <a:pt x="99" y="0"/>
                        <a:pt x="109" y="0"/>
                      </a:cubicBezTo>
                      <a:cubicBezTo>
                        <a:pt x="377" y="24"/>
                        <a:pt x="377" y="24"/>
                        <a:pt x="377" y="24"/>
                      </a:cubicBezTo>
                      <a:cubicBezTo>
                        <a:pt x="396" y="25"/>
                        <a:pt x="411" y="32"/>
                        <a:pt x="419" y="46"/>
                      </a:cubicBezTo>
                      <a:cubicBezTo>
                        <a:pt x="427" y="59"/>
                        <a:pt x="427" y="59"/>
                        <a:pt x="427"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8" name="Oval 19"/>
                <p:cNvSpPr>
                  <a:spLocks noChangeArrowheads="1"/>
                </p:cNvSpPr>
                <p:nvPr/>
              </p:nvSpPr>
              <p:spPr bwMode="gray">
                <a:xfrm>
                  <a:off x="4195763" y="3286125"/>
                  <a:ext cx="787400" cy="96838"/>
                </a:xfrm>
                <a:prstGeom prst="ellipse">
                  <a:avLst/>
                </a:prstGeom>
                <a:gradFill flip="none" rotWithShape="1">
                  <a:gsLst>
                    <a:gs pos="0">
                      <a:srgbClr val="B5B7BB"/>
                    </a:gs>
                    <a:gs pos="100000">
                      <a:srgbClr val="E5E6EA"/>
                    </a:gs>
                  </a:gsLst>
                  <a:lin ang="16200000" scaled="1"/>
                  <a:tileRect/>
                </a:gradFill>
                <a:ln w="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grpSp>
          <p:grpSp>
            <p:nvGrpSpPr>
              <p:cNvPr id="85" name="Gruppieren 142"/>
              <p:cNvGrpSpPr/>
              <p:nvPr/>
            </p:nvGrpSpPr>
            <p:grpSpPr bwMode="gray">
              <a:xfrm>
                <a:off x="7171079" y="4669235"/>
                <a:ext cx="309708" cy="237569"/>
                <a:chOff x="7226249" y="4669235"/>
                <a:chExt cx="237569" cy="237569"/>
              </a:xfrm>
            </p:grpSpPr>
            <p:sp>
              <p:nvSpPr>
                <p:cNvPr id="86" name="Rechteck 312"/>
                <p:cNvSpPr/>
                <p:nvPr/>
              </p:nvSpPr>
              <p:spPr bwMode="gray">
                <a:xfrm>
                  <a:off x="7226249" y="4669235"/>
                  <a:ext cx="237569" cy="237569"/>
                </a:xfrm>
                <a:prstGeom prst="rect">
                  <a:avLst/>
                </a:prstGeom>
                <a:solidFill>
                  <a:srgbClr val="B5B7BB"/>
                </a:solidFill>
                <a:ln w="12700">
                  <a:noFill/>
                  <a:round/>
                  <a:headEnd/>
                  <a:tailEnd/>
                </a:ln>
              </p:spPr>
              <p:txBody>
                <a:bodyPr rtlCol="0" anchor="ctr"/>
                <a:lstStyle/>
                <a:p>
                  <a:pPr algn="ctr"/>
                  <a:endParaRPr lang="de-DE" dirty="0">
                    <a:solidFill>
                      <a:prstClr val="black"/>
                    </a:solidFill>
                    <a:latin typeface="Calibri"/>
                  </a:endParaRPr>
                </a:p>
              </p:txBody>
            </p:sp>
            <p:sp>
              <p:nvSpPr>
                <p:cNvPr id="87" name="Rechteck 313"/>
                <p:cNvSpPr/>
                <p:nvPr/>
              </p:nvSpPr>
              <p:spPr bwMode="gray">
                <a:xfrm>
                  <a:off x="7242356" y="4685343"/>
                  <a:ext cx="205353" cy="205353"/>
                </a:xfrm>
                <a:prstGeom prst="rect">
                  <a:avLst/>
                </a:prstGeom>
                <a:gradFill flip="none" rotWithShape="1">
                  <a:gsLst>
                    <a:gs pos="0">
                      <a:srgbClr val="B5B7BB"/>
                    </a:gs>
                    <a:gs pos="100000">
                      <a:srgbClr val="E5E6EA"/>
                    </a:gs>
                  </a:gsLst>
                  <a:lin ang="16200000" scaled="1"/>
                  <a:tileRect/>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dirty="0">
                    <a:solidFill>
                      <a:prstClr val="black"/>
                    </a:solidFill>
                    <a:latin typeface="Calibri"/>
                  </a:endParaRPr>
                </a:p>
              </p:txBody>
            </p:sp>
          </p:grpSp>
        </p:grpSp>
        <p:grpSp>
          <p:nvGrpSpPr>
            <p:cNvPr id="70" name="Gruppieren 126"/>
            <p:cNvGrpSpPr/>
            <p:nvPr/>
          </p:nvGrpSpPr>
          <p:grpSpPr bwMode="gray">
            <a:xfrm>
              <a:off x="417673" y="4447388"/>
              <a:ext cx="2508091" cy="1560198"/>
              <a:chOff x="417673" y="4447388"/>
              <a:chExt cx="2508091" cy="1560198"/>
            </a:xfrm>
          </p:grpSpPr>
          <p:sp>
            <p:nvSpPr>
              <p:cNvPr id="72" name="Freeform 7"/>
              <p:cNvSpPr>
                <a:spLocks noChangeAspect="1"/>
              </p:cNvSpPr>
              <p:nvPr/>
            </p:nvSpPr>
            <p:spPr bwMode="gray">
              <a:xfrm>
                <a:off x="417673" y="4539896"/>
                <a:ext cx="2508090" cy="1456983"/>
              </a:xfrm>
              <a:custGeom>
                <a:avLst/>
                <a:gdLst>
                  <a:gd name="T0" fmla="*/ 501 w 519"/>
                  <a:gd name="T1" fmla="*/ 0 h 393"/>
                  <a:gd name="T2" fmla="*/ 501 w 519"/>
                  <a:gd name="T3" fmla="*/ 359 h 393"/>
                  <a:gd name="T4" fmla="*/ 18 w 519"/>
                  <a:gd name="T5" fmla="*/ 359 h 393"/>
                  <a:gd name="T6" fmla="*/ 18 w 519"/>
                  <a:gd name="T7" fmla="*/ 0 h 393"/>
                  <a:gd name="T8" fmla="*/ 0 w 519"/>
                  <a:gd name="T9" fmla="*/ 0 h 393"/>
                  <a:gd name="T10" fmla="*/ 0 w 519"/>
                  <a:gd name="T11" fmla="*/ 385 h 393"/>
                  <a:gd name="T12" fmla="*/ 7 w 519"/>
                  <a:gd name="T13" fmla="*/ 393 h 393"/>
                  <a:gd name="T14" fmla="*/ 512 w 519"/>
                  <a:gd name="T15" fmla="*/ 393 h 393"/>
                  <a:gd name="T16" fmla="*/ 519 w 519"/>
                  <a:gd name="T17" fmla="*/ 385 h 393"/>
                  <a:gd name="T18" fmla="*/ 519 w 519"/>
                  <a:gd name="T19" fmla="*/ 0 h 393"/>
                  <a:gd name="T20" fmla="*/ 501 w 519"/>
                  <a:gd name="T21" fmla="*/ 0 h 3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9"/>
                  <a:gd name="T34" fmla="*/ 0 h 393"/>
                  <a:gd name="T35" fmla="*/ 519 w 519"/>
                  <a:gd name="T36" fmla="*/ 393 h 393"/>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0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0 w 10000"/>
                  <a:gd name="connsiteY3" fmla="*/ 1105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0 h 8895"/>
                  <a:gd name="connsiteX1" fmla="*/ 9653 w 10000"/>
                  <a:gd name="connsiteY1" fmla="*/ 8030 h 8895"/>
                  <a:gd name="connsiteX2" fmla="*/ 347 w 10000"/>
                  <a:gd name="connsiteY2" fmla="*/ 8030 h 8895"/>
                  <a:gd name="connsiteX3" fmla="*/ 340 w 10000"/>
                  <a:gd name="connsiteY3" fmla="*/ 0 h 8895"/>
                  <a:gd name="connsiteX4" fmla="*/ 0 w 10000"/>
                  <a:gd name="connsiteY4" fmla="*/ 0 h 8895"/>
                  <a:gd name="connsiteX5" fmla="*/ 0 w 10000"/>
                  <a:gd name="connsiteY5" fmla="*/ 8691 h 8895"/>
                  <a:gd name="connsiteX6" fmla="*/ 135 w 10000"/>
                  <a:gd name="connsiteY6" fmla="*/ 8895 h 8895"/>
                  <a:gd name="connsiteX7" fmla="*/ 9865 w 10000"/>
                  <a:gd name="connsiteY7" fmla="*/ 8895 h 8895"/>
                  <a:gd name="connsiteX8" fmla="*/ 10000 w 10000"/>
                  <a:gd name="connsiteY8" fmla="*/ 8691 h 8895"/>
                  <a:gd name="connsiteX9" fmla="*/ 10000 w 10000"/>
                  <a:gd name="connsiteY9" fmla="*/ 0 h 8895"/>
                  <a:gd name="connsiteX10" fmla="*/ 9670 w 10000"/>
                  <a:gd name="connsiteY10" fmla="*/ 0 h 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8895">
                    <a:moveTo>
                      <a:pt x="9670" y="0"/>
                    </a:moveTo>
                    <a:cubicBezTo>
                      <a:pt x="9664" y="2677"/>
                      <a:pt x="9659" y="5353"/>
                      <a:pt x="9653" y="8030"/>
                    </a:cubicBezTo>
                    <a:lnTo>
                      <a:pt x="347" y="8030"/>
                    </a:lnTo>
                    <a:cubicBezTo>
                      <a:pt x="345" y="5353"/>
                      <a:pt x="342" y="2677"/>
                      <a:pt x="340" y="0"/>
                    </a:cubicBezTo>
                    <a:lnTo>
                      <a:pt x="0" y="0"/>
                    </a:lnTo>
                    <a:lnTo>
                      <a:pt x="0" y="8691"/>
                    </a:lnTo>
                    <a:cubicBezTo>
                      <a:pt x="0" y="8793"/>
                      <a:pt x="58" y="8895"/>
                      <a:pt x="135" y="8895"/>
                    </a:cubicBezTo>
                    <a:lnTo>
                      <a:pt x="9865" y="8895"/>
                    </a:lnTo>
                    <a:cubicBezTo>
                      <a:pt x="9942" y="8895"/>
                      <a:pt x="10000" y="8793"/>
                      <a:pt x="10000" y="8691"/>
                    </a:cubicBezTo>
                    <a:lnTo>
                      <a:pt x="10000" y="0"/>
                    </a:lnTo>
                    <a:lnTo>
                      <a:pt x="9670" y="0"/>
                    </a:lnTo>
                    <a:close/>
                  </a:path>
                </a:pathLst>
              </a:custGeom>
              <a:gradFill rotWithShape="1">
                <a:gsLst>
                  <a:gs pos="0">
                    <a:srgbClr val="949494"/>
                  </a:gs>
                  <a:gs pos="50000">
                    <a:srgbClr val="DDDDDD"/>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73" name="Freeform 9"/>
              <p:cNvSpPr>
                <a:spLocks noChangeAspect="1"/>
              </p:cNvSpPr>
              <p:nvPr/>
            </p:nvSpPr>
            <p:spPr bwMode="gray">
              <a:xfrm>
                <a:off x="417673" y="4447388"/>
                <a:ext cx="2508090" cy="92465"/>
              </a:xfrm>
              <a:custGeom>
                <a:avLst/>
                <a:gdLst>
                  <a:gd name="T0" fmla="*/ 18 w 519"/>
                  <a:gd name="T1" fmla="*/ 19 h 19"/>
                  <a:gd name="T2" fmla="*/ 501 w 519"/>
                  <a:gd name="T3" fmla="*/ 19 h 19"/>
                  <a:gd name="T4" fmla="*/ 501 w 519"/>
                  <a:gd name="T5" fmla="*/ 19 h 19"/>
                  <a:gd name="T6" fmla="*/ 519 w 519"/>
                  <a:gd name="T7" fmla="*/ 19 h 19"/>
                  <a:gd name="T8" fmla="*/ 519 w 519"/>
                  <a:gd name="T9" fmla="*/ 8 h 19"/>
                  <a:gd name="T10" fmla="*/ 512 w 519"/>
                  <a:gd name="T11" fmla="*/ 0 h 19"/>
                  <a:gd name="T12" fmla="*/ 7 w 519"/>
                  <a:gd name="T13" fmla="*/ 0 h 19"/>
                  <a:gd name="T14" fmla="*/ 0 w 519"/>
                  <a:gd name="T15" fmla="*/ 8 h 19"/>
                  <a:gd name="T16" fmla="*/ 0 w 519"/>
                  <a:gd name="T17" fmla="*/ 19 h 19"/>
                  <a:gd name="T18" fmla="*/ 18 w 519"/>
                  <a:gd name="T19" fmla="*/ 19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9"/>
                  <a:gd name="T31" fmla="*/ 0 h 19"/>
                  <a:gd name="T32" fmla="*/ 519 w 519"/>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9" h="19">
                    <a:moveTo>
                      <a:pt x="18" y="19"/>
                    </a:moveTo>
                    <a:cubicBezTo>
                      <a:pt x="501" y="19"/>
                      <a:pt x="501" y="19"/>
                      <a:pt x="501" y="19"/>
                    </a:cubicBezTo>
                    <a:cubicBezTo>
                      <a:pt x="501" y="19"/>
                      <a:pt x="501" y="19"/>
                      <a:pt x="501" y="19"/>
                    </a:cubicBezTo>
                    <a:cubicBezTo>
                      <a:pt x="519" y="19"/>
                      <a:pt x="519" y="19"/>
                      <a:pt x="519" y="19"/>
                    </a:cubicBezTo>
                    <a:cubicBezTo>
                      <a:pt x="519" y="8"/>
                      <a:pt x="519" y="8"/>
                      <a:pt x="519" y="8"/>
                    </a:cubicBezTo>
                    <a:cubicBezTo>
                      <a:pt x="519" y="4"/>
                      <a:pt x="516" y="0"/>
                      <a:pt x="512" y="0"/>
                    </a:cubicBezTo>
                    <a:cubicBezTo>
                      <a:pt x="7" y="0"/>
                      <a:pt x="7" y="0"/>
                      <a:pt x="7" y="0"/>
                    </a:cubicBezTo>
                    <a:cubicBezTo>
                      <a:pt x="3" y="0"/>
                      <a:pt x="0" y="4"/>
                      <a:pt x="0" y="8"/>
                    </a:cubicBezTo>
                    <a:cubicBezTo>
                      <a:pt x="0" y="19"/>
                      <a:pt x="0" y="19"/>
                      <a:pt x="0" y="19"/>
                    </a:cubicBezTo>
                    <a:close/>
                  </a:path>
                </a:pathLst>
              </a:custGeom>
              <a:gradFill rotWithShape="1">
                <a:gsLst>
                  <a:gs pos="0">
                    <a:srgbClr val="EAEAEA"/>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74" name="Freeform 11"/>
              <p:cNvSpPr>
                <a:spLocks noChangeAspect="1"/>
              </p:cNvSpPr>
              <p:nvPr/>
            </p:nvSpPr>
            <p:spPr bwMode="gray">
              <a:xfrm>
                <a:off x="417674" y="5906151"/>
                <a:ext cx="2508090" cy="84679"/>
              </a:xfrm>
              <a:custGeom>
                <a:avLst/>
                <a:gdLst>
                  <a:gd name="T0" fmla="*/ 1271 w 1289"/>
                  <a:gd name="T1" fmla="*/ 20 h 54"/>
                  <a:gd name="T2" fmla="*/ 17 w 1289"/>
                  <a:gd name="T3" fmla="*/ 20 h 54"/>
                  <a:gd name="T4" fmla="*/ 0 w 1289"/>
                  <a:gd name="T5" fmla="*/ 0 h 54"/>
                  <a:gd name="T6" fmla="*/ 0 w 1289"/>
                  <a:gd name="T7" fmla="*/ 34 h 54"/>
                  <a:gd name="T8" fmla="*/ 17 w 1289"/>
                  <a:gd name="T9" fmla="*/ 54 h 54"/>
                  <a:gd name="T10" fmla="*/ 1271 w 1289"/>
                  <a:gd name="T11" fmla="*/ 54 h 54"/>
                  <a:gd name="T12" fmla="*/ 1289 w 1289"/>
                  <a:gd name="T13" fmla="*/ 34 h 54"/>
                  <a:gd name="T14" fmla="*/ 1289 w 1289"/>
                  <a:gd name="T15" fmla="*/ 0 h 54"/>
                  <a:gd name="T16" fmla="*/ 1271 w 1289"/>
                  <a:gd name="T17" fmla="*/ 2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9"/>
                  <a:gd name="T28" fmla="*/ 0 h 54"/>
                  <a:gd name="T29" fmla="*/ 1289 w 1289"/>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9" h="54">
                    <a:moveTo>
                      <a:pt x="1271" y="20"/>
                    </a:moveTo>
                    <a:cubicBezTo>
                      <a:pt x="1271" y="20"/>
                      <a:pt x="1271" y="20"/>
                      <a:pt x="17" y="20"/>
                    </a:cubicBezTo>
                    <a:cubicBezTo>
                      <a:pt x="7" y="20"/>
                      <a:pt x="0" y="10"/>
                      <a:pt x="0" y="0"/>
                    </a:cubicBezTo>
                    <a:cubicBezTo>
                      <a:pt x="0" y="34"/>
                      <a:pt x="0" y="34"/>
                      <a:pt x="0" y="34"/>
                    </a:cubicBezTo>
                    <a:cubicBezTo>
                      <a:pt x="0" y="44"/>
                      <a:pt x="7" y="54"/>
                      <a:pt x="17" y="54"/>
                    </a:cubicBezTo>
                    <a:cubicBezTo>
                      <a:pt x="1271" y="54"/>
                      <a:pt x="1271" y="54"/>
                      <a:pt x="1271" y="54"/>
                    </a:cubicBezTo>
                    <a:cubicBezTo>
                      <a:pt x="1281" y="54"/>
                      <a:pt x="1289" y="44"/>
                      <a:pt x="1289" y="34"/>
                    </a:cubicBezTo>
                    <a:cubicBezTo>
                      <a:pt x="1289" y="22"/>
                      <a:pt x="1289" y="11"/>
                      <a:pt x="1289" y="0"/>
                    </a:cubicBezTo>
                    <a:close/>
                  </a:path>
                </a:pathLst>
              </a:custGeom>
              <a:gradFill rotWithShape="1">
                <a:gsLst>
                  <a:gs pos="0">
                    <a:srgbClr val="0C0C0C"/>
                  </a:gs>
                  <a:gs pos="100000">
                    <a:srgbClr val="969696"/>
                  </a:gs>
                </a:gsLst>
                <a:lin ang="5400000" scaled="1"/>
              </a:gradFill>
              <a:ln w="12700">
                <a:noFill/>
                <a:miter lim="800000"/>
                <a:headEnd/>
                <a:tailEnd/>
              </a:ln>
            </p:spPr>
            <p:txBody>
              <a:bodyPr/>
              <a:lstStyle/>
              <a:p>
                <a:endParaRPr lang="de-DE" noProof="1">
                  <a:solidFill>
                    <a:prstClr val="black"/>
                  </a:solidFill>
                  <a:latin typeface="Calibri"/>
                </a:endParaRPr>
              </a:p>
            </p:txBody>
          </p:sp>
          <p:grpSp>
            <p:nvGrpSpPr>
              <p:cNvPr id="75" name="Group 12"/>
              <p:cNvGrpSpPr>
                <a:grpSpLocks noChangeAspect="1"/>
              </p:cNvGrpSpPr>
              <p:nvPr/>
            </p:nvGrpSpPr>
            <p:grpSpPr bwMode="gray">
              <a:xfrm>
                <a:off x="2092659" y="5996879"/>
                <a:ext cx="250129" cy="10707"/>
                <a:chOff x="1974" y="3040"/>
                <a:chExt cx="319" cy="20"/>
              </a:xfrm>
            </p:grpSpPr>
            <p:sp>
              <p:nvSpPr>
                <p:cNvPr id="80" name="Freeform 13"/>
                <p:cNvSpPr>
                  <a:spLocks noChangeAspect="1"/>
                </p:cNvSpPr>
                <p:nvPr/>
              </p:nvSpPr>
              <p:spPr bwMode="gray">
                <a:xfrm>
                  <a:off x="1974" y="3040"/>
                  <a:ext cx="57"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81" name="Freeform 14"/>
                <p:cNvSpPr>
                  <a:spLocks noChangeAspect="1"/>
                </p:cNvSpPr>
                <p:nvPr/>
              </p:nvSpPr>
              <p:spPr bwMode="gray">
                <a:xfrm>
                  <a:off x="2061"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3"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82" name="Freeform 15"/>
                <p:cNvSpPr>
                  <a:spLocks noChangeAspect="1"/>
                </p:cNvSpPr>
                <p:nvPr/>
              </p:nvSpPr>
              <p:spPr bwMode="gray">
                <a:xfrm>
                  <a:off x="2149" y="3040"/>
                  <a:ext cx="56"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83" name="Freeform 16"/>
                <p:cNvSpPr>
                  <a:spLocks noChangeAspect="1"/>
                </p:cNvSpPr>
                <p:nvPr/>
              </p:nvSpPr>
              <p:spPr bwMode="gray">
                <a:xfrm>
                  <a:off x="2235"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2"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grpSp>
          <p:grpSp>
            <p:nvGrpSpPr>
              <p:cNvPr id="76" name="Group 19"/>
              <p:cNvGrpSpPr>
                <a:grpSpLocks noChangeAspect="1"/>
              </p:cNvGrpSpPr>
              <p:nvPr/>
            </p:nvGrpSpPr>
            <p:grpSpPr bwMode="gray">
              <a:xfrm>
                <a:off x="2708726" y="5919014"/>
                <a:ext cx="112898" cy="22387"/>
                <a:chOff x="2601" y="2959"/>
                <a:chExt cx="139" cy="27"/>
              </a:xfrm>
            </p:grpSpPr>
            <p:sp>
              <p:nvSpPr>
                <p:cNvPr id="77" name="AutoShape 20"/>
                <p:cNvSpPr>
                  <a:spLocks noChangeAspect="1" noChangeArrowheads="1"/>
                </p:cNvSpPr>
                <p:nvPr/>
              </p:nvSpPr>
              <p:spPr bwMode="gray">
                <a:xfrm flipV="1">
                  <a:off x="2601" y="2959"/>
                  <a:ext cx="139" cy="27"/>
                </a:xfrm>
                <a:prstGeom prst="roundRect">
                  <a:avLst>
                    <a:gd name="adj" fmla="val 46398"/>
                  </a:avLst>
                </a:prstGeom>
                <a:gradFill rotWithShape="1">
                  <a:gsLst>
                    <a:gs pos="0">
                      <a:srgbClr val="2B2B2B"/>
                    </a:gs>
                    <a:gs pos="100000">
                      <a:srgbClr val="C0C0C0"/>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78" name="AutoShape 21"/>
                <p:cNvSpPr>
                  <a:spLocks noChangeAspect="1" noChangeArrowheads="1"/>
                </p:cNvSpPr>
                <p:nvPr/>
              </p:nvSpPr>
              <p:spPr bwMode="gray">
                <a:xfrm flipV="1">
                  <a:off x="2650" y="2964"/>
                  <a:ext cx="82" cy="16"/>
                </a:xfrm>
                <a:prstGeom prst="roundRect">
                  <a:avLst>
                    <a:gd name="adj" fmla="val 50000"/>
                  </a:avLst>
                </a:prstGeom>
                <a:gradFill rotWithShape="1">
                  <a:gsLst>
                    <a:gs pos="0">
                      <a:srgbClr val="FFFFFF"/>
                    </a:gs>
                    <a:gs pos="50000">
                      <a:srgbClr val="B2B2B2"/>
                    </a:gs>
                    <a:gs pos="100000">
                      <a:srgbClr val="FFFFFF"/>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79" name="Oval 22"/>
                <p:cNvSpPr>
                  <a:spLocks noChangeAspect="1" noChangeArrowheads="1"/>
                </p:cNvSpPr>
                <p:nvPr/>
              </p:nvSpPr>
              <p:spPr bwMode="gray">
                <a:xfrm flipV="1">
                  <a:off x="2606" y="2963"/>
                  <a:ext cx="19" cy="19"/>
                </a:xfrm>
                <a:prstGeom prst="ellipse">
                  <a:avLst/>
                </a:prstGeom>
                <a:solidFill>
                  <a:srgbClr val="5F5F5F"/>
                </a:solidFill>
                <a:ln w="3175">
                  <a:solidFill>
                    <a:srgbClr val="969696"/>
                  </a:solidFill>
                  <a:round/>
                  <a:headEnd/>
                  <a:tailEnd/>
                </a:ln>
              </p:spPr>
              <p:txBody>
                <a:bodyPr wrap="none" anchor="ctr"/>
                <a:lstStyle/>
                <a:p>
                  <a:endParaRPr lang="de-DE" noProof="1">
                    <a:solidFill>
                      <a:prstClr val="black"/>
                    </a:solidFill>
                    <a:latin typeface="Calibri"/>
                  </a:endParaRPr>
                </a:p>
              </p:txBody>
            </p:sp>
          </p:grpSp>
        </p:grpSp>
      </p:grpSp>
      <p:sp>
        <p:nvSpPr>
          <p:cNvPr id="67" name="Freihandform 119"/>
          <p:cNvSpPr/>
          <p:nvPr/>
        </p:nvSpPr>
        <p:spPr bwMode="auto">
          <a:xfrm>
            <a:off x="3454683" y="2428559"/>
            <a:ext cx="1063000" cy="1345882"/>
          </a:xfrm>
          <a:custGeom>
            <a:avLst/>
            <a:gdLst>
              <a:gd name="connsiteX0" fmla="*/ 0 w 1452562"/>
              <a:gd name="connsiteY0" fmla="*/ 0 h 2195512"/>
              <a:gd name="connsiteX1" fmla="*/ 1452562 w 1452562"/>
              <a:gd name="connsiteY1" fmla="*/ 0 h 2195512"/>
              <a:gd name="connsiteX2" fmla="*/ 1452562 w 1452562"/>
              <a:gd name="connsiteY2" fmla="*/ 2195512 h 2195512"/>
              <a:gd name="connsiteX3" fmla="*/ 0 w 1452562"/>
              <a:gd name="connsiteY3" fmla="*/ 2195512 h 2195512"/>
              <a:gd name="connsiteX4" fmla="*/ 0 w 1452562"/>
              <a:gd name="connsiteY4" fmla="*/ 0 h 2195512"/>
              <a:gd name="connsiteX0" fmla="*/ 685800 w 1452562"/>
              <a:gd name="connsiteY0" fmla="*/ 4763 h 2195512"/>
              <a:gd name="connsiteX1" fmla="*/ 1452562 w 1452562"/>
              <a:gd name="connsiteY1" fmla="*/ 0 h 2195512"/>
              <a:gd name="connsiteX2" fmla="*/ 1452562 w 1452562"/>
              <a:gd name="connsiteY2" fmla="*/ 2195512 h 2195512"/>
              <a:gd name="connsiteX3" fmla="*/ 0 w 1452562"/>
              <a:gd name="connsiteY3" fmla="*/ 2195512 h 2195512"/>
              <a:gd name="connsiteX4" fmla="*/ 685800 w 1452562"/>
              <a:gd name="connsiteY4" fmla="*/ 4763 h 2195512"/>
              <a:gd name="connsiteX0" fmla="*/ 1166813 w 1933575"/>
              <a:gd name="connsiteY0" fmla="*/ 4763 h 2205037"/>
              <a:gd name="connsiteX1" fmla="*/ 1933575 w 1933575"/>
              <a:gd name="connsiteY1" fmla="*/ 0 h 2205037"/>
              <a:gd name="connsiteX2" fmla="*/ 1933575 w 1933575"/>
              <a:gd name="connsiteY2" fmla="*/ 2195512 h 2205037"/>
              <a:gd name="connsiteX3" fmla="*/ 0 w 1933575"/>
              <a:gd name="connsiteY3" fmla="*/ 2205037 h 2205037"/>
              <a:gd name="connsiteX4" fmla="*/ 1166813 w 1933575"/>
              <a:gd name="connsiteY4" fmla="*/ 4763 h 2205037"/>
              <a:gd name="connsiteX0" fmla="*/ 1081088 w 1847850"/>
              <a:gd name="connsiteY0" fmla="*/ 4763 h 2205037"/>
              <a:gd name="connsiteX1" fmla="*/ 1847850 w 1847850"/>
              <a:gd name="connsiteY1" fmla="*/ 0 h 2205037"/>
              <a:gd name="connsiteX2" fmla="*/ 1847850 w 1847850"/>
              <a:gd name="connsiteY2" fmla="*/ 2195512 h 2205037"/>
              <a:gd name="connsiteX3" fmla="*/ 0 w 1847850"/>
              <a:gd name="connsiteY3" fmla="*/ 2205037 h 2205037"/>
              <a:gd name="connsiteX4" fmla="*/ 1081088 w 1847850"/>
              <a:gd name="connsiteY4" fmla="*/ 4763 h 2205037"/>
              <a:gd name="connsiteX0" fmla="*/ 1081088 w 1854993"/>
              <a:gd name="connsiteY0" fmla="*/ 0 h 2200274"/>
              <a:gd name="connsiteX1" fmla="*/ 1854993 w 1854993"/>
              <a:gd name="connsiteY1" fmla="*/ 4762 h 2200274"/>
              <a:gd name="connsiteX2" fmla="*/ 1847850 w 1854993"/>
              <a:gd name="connsiteY2" fmla="*/ 2190749 h 2200274"/>
              <a:gd name="connsiteX3" fmla="*/ 0 w 1854993"/>
              <a:gd name="connsiteY3" fmla="*/ 2200274 h 2200274"/>
              <a:gd name="connsiteX4" fmla="*/ 1081088 w 1854993"/>
              <a:gd name="connsiteY4" fmla="*/ 0 h 2200274"/>
              <a:gd name="connsiteX0" fmla="*/ 1081088 w 1854993"/>
              <a:gd name="connsiteY0" fmla="*/ 2382 h 2202656"/>
              <a:gd name="connsiteX1" fmla="*/ 1854993 w 1854993"/>
              <a:gd name="connsiteY1" fmla="*/ 0 h 2202656"/>
              <a:gd name="connsiteX2" fmla="*/ 1847850 w 1854993"/>
              <a:gd name="connsiteY2" fmla="*/ 2193131 h 2202656"/>
              <a:gd name="connsiteX3" fmla="*/ 0 w 1854993"/>
              <a:gd name="connsiteY3" fmla="*/ 2202656 h 2202656"/>
              <a:gd name="connsiteX4" fmla="*/ 1081088 w 1854993"/>
              <a:gd name="connsiteY4" fmla="*/ 2382 h 2202656"/>
              <a:gd name="connsiteX0" fmla="*/ 1081088 w 1857375"/>
              <a:gd name="connsiteY0" fmla="*/ 2382 h 2202656"/>
              <a:gd name="connsiteX1" fmla="*/ 1854993 w 1857375"/>
              <a:gd name="connsiteY1" fmla="*/ 0 h 2202656"/>
              <a:gd name="connsiteX2" fmla="*/ 1857375 w 1857375"/>
              <a:gd name="connsiteY2" fmla="*/ 2188369 h 2202656"/>
              <a:gd name="connsiteX3" fmla="*/ 0 w 1857375"/>
              <a:gd name="connsiteY3" fmla="*/ 2202656 h 2202656"/>
              <a:gd name="connsiteX4" fmla="*/ 1081088 w 1857375"/>
              <a:gd name="connsiteY4" fmla="*/ 2382 h 2202656"/>
              <a:gd name="connsiteX0" fmla="*/ 1073944 w 1850231"/>
              <a:gd name="connsiteY0" fmla="*/ 2382 h 2188369"/>
              <a:gd name="connsiteX1" fmla="*/ 1847849 w 1850231"/>
              <a:gd name="connsiteY1" fmla="*/ 0 h 2188369"/>
              <a:gd name="connsiteX2" fmla="*/ 1850231 w 1850231"/>
              <a:gd name="connsiteY2" fmla="*/ 2188369 h 2188369"/>
              <a:gd name="connsiteX3" fmla="*/ 0 w 1850231"/>
              <a:gd name="connsiteY3" fmla="*/ 2185988 h 2188369"/>
              <a:gd name="connsiteX4" fmla="*/ 1073944 w 1850231"/>
              <a:gd name="connsiteY4" fmla="*/ 2382 h 2188369"/>
              <a:gd name="connsiteX0" fmla="*/ 1073944 w 1847849"/>
              <a:gd name="connsiteY0" fmla="*/ 2382 h 2195512"/>
              <a:gd name="connsiteX1" fmla="*/ 1847849 w 1847849"/>
              <a:gd name="connsiteY1" fmla="*/ 0 h 2195512"/>
              <a:gd name="connsiteX2" fmla="*/ 1847849 w 1847849"/>
              <a:gd name="connsiteY2" fmla="*/ 2195512 h 2195512"/>
              <a:gd name="connsiteX3" fmla="*/ 0 w 1847849"/>
              <a:gd name="connsiteY3" fmla="*/ 2185988 h 2195512"/>
              <a:gd name="connsiteX4" fmla="*/ 1073944 w 1847849"/>
              <a:gd name="connsiteY4" fmla="*/ 2382 h 2195512"/>
              <a:gd name="connsiteX0" fmla="*/ 1116807 w 1890712"/>
              <a:gd name="connsiteY0" fmla="*/ 2382 h 2195513"/>
              <a:gd name="connsiteX1" fmla="*/ 1890712 w 1890712"/>
              <a:gd name="connsiteY1" fmla="*/ 0 h 2195513"/>
              <a:gd name="connsiteX2" fmla="*/ 1890712 w 1890712"/>
              <a:gd name="connsiteY2" fmla="*/ 2195512 h 2195513"/>
              <a:gd name="connsiteX3" fmla="*/ 0 w 1890712"/>
              <a:gd name="connsiteY3" fmla="*/ 2195513 h 2195513"/>
              <a:gd name="connsiteX4" fmla="*/ 1116807 w 1890712"/>
              <a:gd name="connsiteY4" fmla="*/ 2382 h 2195513"/>
              <a:gd name="connsiteX0" fmla="*/ 1116807 w 1890712"/>
              <a:gd name="connsiteY0" fmla="*/ 4764 h 2197895"/>
              <a:gd name="connsiteX1" fmla="*/ 1778794 w 1890712"/>
              <a:gd name="connsiteY1" fmla="*/ 0 h 2197895"/>
              <a:gd name="connsiteX2" fmla="*/ 1890712 w 1890712"/>
              <a:gd name="connsiteY2" fmla="*/ 2382 h 2197895"/>
              <a:gd name="connsiteX3" fmla="*/ 1890712 w 1890712"/>
              <a:gd name="connsiteY3" fmla="*/ 2197894 h 2197895"/>
              <a:gd name="connsiteX4" fmla="*/ 0 w 1890712"/>
              <a:gd name="connsiteY4" fmla="*/ 2197895 h 2197895"/>
              <a:gd name="connsiteX5" fmla="*/ 1116807 w 1890712"/>
              <a:gd name="connsiteY5" fmla="*/ 4764 h 2197895"/>
              <a:gd name="connsiteX0" fmla="*/ 1116807 w 1890713"/>
              <a:gd name="connsiteY0" fmla="*/ 4764 h 2197895"/>
              <a:gd name="connsiteX1" fmla="*/ 1778794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3 w 1890713"/>
              <a:gd name="connsiteY2" fmla="*/ 78581 h 2197895"/>
              <a:gd name="connsiteX3" fmla="*/ 1890712 w 1890713"/>
              <a:gd name="connsiteY3" fmla="*/ 2197894 h 2197895"/>
              <a:gd name="connsiteX4" fmla="*/ 0 w 1890713"/>
              <a:gd name="connsiteY4" fmla="*/ 2197895 h 2197895"/>
              <a:gd name="connsiteX5" fmla="*/ 1116807 w 1890713"/>
              <a:gd name="connsiteY5" fmla="*/ 4764 h 2197895"/>
              <a:gd name="connsiteX0" fmla="*/ 1116807 w 1905001"/>
              <a:gd name="connsiteY0" fmla="*/ 4764 h 2197895"/>
              <a:gd name="connsiteX1" fmla="*/ 1826419 w 1905001"/>
              <a:gd name="connsiteY1" fmla="*/ 0 h 2197895"/>
              <a:gd name="connsiteX2" fmla="*/ 1890713 w 1905001"/>
              <a:gd name="connsiteY2" fmla="*/ 78581 h 2197895"/>
              <a:gd name="connsiteX3" fmla="*/ 1890712 w 1905001"/>
              <a:gd name="connsiteY3" fmla="*/ 2197894 h 2197895"/>
              <a:gd name="connsiteX4" fmla="*/ 0 w 1905001"/>
              <a:gd name="connsiteY4" fmla="*/ 2197895 h 2197895"/>
              <a:gd name="connsiteX5" fmla="*/ 1116807 w 1905001"/>
              <a:gd name="connsiteY5" fmla="*/ 4764 h 2197895"/>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5476"/>
              <a:gd name="connsiteY0" fmla="*/ 47627 h 2240758"/>
              <a:gd name="connsiteX1" fmla="*/ 1826419 w 1895476"/>
              <a:gd name="connsiteY1" fmla="*/ 42863 h 2240758"/>
              <a:gd name="connsiteX2" fmla="*/ 1890713 w 1895476"/>
              <a:gd name="connsiteY2" fmla="*/ 121444 h 2240758"/>
              <a:gd name="connsiteX3" fmla="*/ 1890712 w 1895476"/>
              <a:gd name="connsiteY3" fmla="*/ 2240757 h 2240758"/>
              <a:gd name="connsiteX4" fmla="*/ 0 w 1895476"/>
              <a:gd name="connsiteY4" fmla="*/ 2240758 h 2240758"/>
              <a:gd name="connsiteX5" fmla="*/ 1116807 w 1895476"/>
              <a:gd name="connsiteY5" fmla="*/ 47627 h 2240758"/>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5476" h="2197895">
                <a:moveTo>
                  <a:pt x="1116807" y="4764"/>
                </a:moveTo>
                <a:lnTo>
                  <a:pt x="1826419" y="0"/>
                </a:lnTo>
                <a:cubicBezTo>
                  <a:pt x="1895476" y="14288"/>
                  <a:pt x="1885951" y="16669"/>
                  <a:pt x="1890713" y="78581"/>
                </a:cubicBezTo>
                <a:cubicBezTo>
                  <a:pt x="1890713" y="785019"/>
                  <a:pt x="1890712" y="1491456"/>
                  <a:pt x="1890712" y="2197894"/>
                </a:cubicBezTo>
                <a:lnTo>
                  <a:pt x="0" y="2197895"/>
                </a:lnTo>
                <a:lnTo>
                  <a:pt x="1116807" y="4764"/>
                </a:lnTo>
                <a:close/>
              </a:path>
            </a:pathLst>
          </a:custGeom>
          <a:gradFill>
            <a:gsLst>
              <a:gs pos="0">
                <a:srgbClr val="FFFFFF">
                  <a:alpha val="47000"/>
                </a:srgbClr>
              </a:gs>
              <a:gs pos="100000">
                <a:schemeClr val="bg2">
                  <a:alpha val="9000"/>
                </a:schemeClr>
              </a:gs>
            </a:gsLst>
            <a:lin ang="1800000" scaled="0"/>
          </a:gradFill>
          <a:ln w="12700">
            <a:noFill/>
            <a:round/>
            <a:headEnd/>
            <a:tailEnd/>
          </a:ln>
        </p:spPr>
        <p:txBody>
          <a:bodyPr rtlCol="0" anchor="ctr"/>
          <a:lstStyle/>
          <a:p>
            <a:pPr algn="ctr"/>
            <a:endParaRPr lang="de-DE" dirty="0">
              <a:solidFill>
                <a:prstClr val="black"/>
              </a:solidFill>
              <a:latin typeface="Calibri"/>
            </a:endParaRPr>
          </a:p>
        </p:txBody>
      </p:sp>
      <p:pic>
        <p:nvPicPr>
          <p:cNvPr id="99" name="_effect"/>
          <p:cNvPicPr>
            <a:picLocks noChangeAspect="1" noChangeArrowheads="1"/>
          </p:cNvPicPr>
          <p:nvPr/>
        </p:nvPicPr>
        <p:blipFill>
          <a:blip r:embed="rId3" cstate="print"/>
          <a:srcRect/>
          <a:stretch>
            <a:fillRect/>
          </a:stretch>
        </p:blipFill>
        <p:spPr bwMode="gray">
          <a:xfrm>
            <a:off x="7795682" y="3565378"/>
            <a:ext cx="3131387" cy="367883"/>
          </a:xfrm>
          <a:prstGeom prst="rect">
            <a:avLst/>
          </a:prstGeom>
          <a:noFill/>
        </p:spPr>
      </p:pic>
      <p:pic>
        <p:nvPicPr>
          <p:cNvPr id="100" name="_effect"/>
          <p:cNvPicPr>
            <a:picLocks noChangeAspect="1" noChangeArrowheads="1"/>
          </p:cNvPicPr>
          <p:nvPr/>
        </p:nvPicPr>
        <p:blipFill>
          <a:blip r:embed="rId3" cstate="print"/>
          <a:srcRect/>
          <a:stretch>
            <a:fillRect/>
          </a:stretch>
        </p:blipFill>
        <p:spPr bwMode="gray">
          <a:xfrm>
            <a:off x="3774315" y="5592148"/>
            <a:ext cx="3131387" cy="372978"/>
          </a:xfrm>
          <a:prstGeom prst="rect">
            <a:avLst/>
          </a:prstGeom>
          <a:noFill/>
        </p:spPr>
      </p:pic>
      <p:pic>
        <p:nvPicPr>
          <p:cNvPr id="101" name="_effect"/>
          <p:cNvPicPr>
            <a:picLocks noChangeAspect="1" noChangeArrowheads="1"/>
          </p:cNvPicPr>
          <p:nvPr/>
        </p:nvPicPr>
        <p:blipFill>
          <a:blip r:embed="rId3" cstate="print"/>
          <a:srcRect/>
          <a:stretch>
            <a:fillRect/>
          </a:stretch>
        </p:blipFill>
        <p:spPr bwMode="gray">
          <a:xfrm>
            <a:off x="891701" y="4051949"/>
            <a:ext cx="3131387" cy="297775"/>
          </a:xfrm>
          <a:prstGeom prst="rect">
            <a:avLst/>
          </a:prstGeom>
          <a:noFill/>
        </p:spPr>
      </p:pic>
      <p:sp>
        <p:nvSpPr>
          <p:cNvPr id="102" name="_h1"/>
          <p:cNvSpPr txBox="1">
            <a:spLocks/>
          </p:cNvSpPr>
          <p:nvPr/>
        </p:nvSpPr>
        <p:spPr bwMode="gray">
          <a:xfrm>
            <a:off x="1847850" y="238541"/>
            <a:ext cx="8497092" cy="616455"/>
          </a:xfrm>
          <a:prstGeom prst="rect">
            <a:avLst/>
          </a:prstGeom>
        </p:spPr>
        <p:txBody>
          <a:bodyPr>
            <a:noAutofit/>
          </a:bodyPr>
          <a:lstStyle>
            <a:lvl1pPr algn="l" defTabSz="914400" rtl="0" eaLnBrk="1" latinLnBrk="0" hangingPunct="1">
              <a:spcBef>
                <a:spcPct val="0"/>
              </a:spcBef>
              <a:buNone/>
              <a:defRPr sz="3000" b="1" kern="1200">
                <a:solidFill>
                  <a:schemeClr val="tx1"/>
                </a:solidFill>
                <a:latin typeface="+mj-lt"/>
                <a:ea typeface="+mj-ea"/>
                <a:cs typeface="+mj-cs"/>
              </a:defRPr>
            </a:lvl1pPr>
          </a:lstStyle>
          <a:p>
            <a:r>
              <a:rPr lang="en-US" noProof="1">
                <a:solidFill>
                  <a:prstClr val="black"/>
                </a:solidFill>
                <a:latin typeface="Calibri"/>
              </a:rPr>
              <a:t>Do More With PresentationPoint Products</a:t>
            </a:r>
          </a:p>
        </p:txBody>
      </p:sp>
      <p:grpSp>
        <p:nvGrpSpPr>
          <p:cNvPr id="104" name="Gruppieren 123"/>
          <p:cNvGrpSpPr/>
          <p:nvPr/>
        </p:nvGrpSpPr>
        <p:grpSpPr>
          <a:xfrm>
            <a:off x="4306119" y="4041382"/>
            <a:ext cx="2850585" cy="2128185"/>
            <a:chOff x="1830074" y="2859090"/>
            <a:chExt cx="3984074" cy="2974423"/>
          </a:xfrm>
        </p:grpSpPr>
        <p:grpSp>
          <p:nvGrpSpPr>
            <p:cNvPr id="105" name="Gruppieren 21"/>
            <p:cNvGrpSpPr/>
            <p:nvPr/>
          </p:nvGrpSpPr>
          <p:grpSpPr bwMode="gray">
            <a:xfrm>
              <a:off x="1830074" y="2859090"/>
              <a:ext cx="3984074" cy="2974423"/>
              <a:chOff x="417673" y="4447388"/>
              <a:chExt cx="2508091" cy="1872486"/>
            </a:xfrm>
          </p:grpSpPr>
          <p:grpSp>
            <p:nvGrpSpPr>
              <p:cNvPr id="107" name="Gruppieren 124"/>
              <p:cNvGrpSpPr/>
              <p:nvPr/>
            </p:nvGrpSpPr>
            <p:grpSpPr bwMode="gray">
              <a:xfrm>
                <a:off x="783497" y="5960680"/>
                <a:ext cx="1776442" cy="359194"/>
                <a:chOff x="6437712" y="4669235"/>
                <a:chExt cx="1776442" cy="359194"/>
              </a:xfrm>
            </p:grpSpPr>
            <p:grpSp>
              <p:nvGrpSpPr>
                <p:cNvPr id="123" name="Gruppieren 141"/>
                <p:cNvGrpSpPr/>
                <p:nvPr/>
              </p:nvGrpSpPr>
              <p:grpSpPr bwMode="gray">
                <a:xfrm>
                  <a:off x="6437712" y="4870323"/>
                  <a:ext cx="1776442" cy="158106"/>
                  <a:chOff x="2566915" y="3248025"/>
                  <a:chExt cx="4013274" cy="357188"/>
                </a:xfrm>
              </p:grpSpPr>
              <p:sp>
                <p:nvSpPr>
                  <p:cNvPr id="127" name="Freeform 6"/>
                  <p:cNvSpPr>
                    <a:spLocks/>
                  </p:cNvSpPr>
                  <p:nvPr/>
                </p:nvSpPr>
                <p:spPr bwMode="gray">
                  <a:xfrm>
                    <a:off x="2566915" y="3254158"/>
                    <a:ext cx="4013274" cy="351039"/>
                  </a:xfrm>
                  <a:custGeom>
                    <a:avLst/>
                    <a:gdLst>
                      <a:gd name="connsiteX0" fmla="*/ 10000 w 10000"/>
                      <a:gd name="connsiteY0" fmla="*/ 7340 h 11303"/>
                      <a:gd name="connsiteX1" fmla="*/ 8998 w 10000"/>
                      <a:gd name="connsiteY1" fmla="*/ 10000 h 11303"/>
                      <a:gd name="connsiteX2" fmla="*/ 8914 w 10000"/>
                      <a:gd name="connsiteY2" fmla="*/ 10000 h 11303"/>
                      <a:gd name="connsiteX3" fmla="*/ 6011 w 10000"/>
                      <a:gd name="connsiteY3" fmla="*/ 6702 h 11303"/>
                      <a:gd name="connsiteX4" fmla="*/ 5730 w 10000"/>
                      <a:gd name="connsiteY4" fmla="*/ 6702 h 11303"/>
                      <a:gd name="connsiteX5" fmla="*/ 4260 w 10000"/>
                      <a:gd name="connsiteY5" fmla="*/ 6596 h 11303"/>
                      <a:gd name="connsiteX6" fmla="*/ 3970 w 10000"/>
                      <a:gd name="connsiteY6" fmla="*/ 6702 h 11303"/>
                      <a:gd name="connsiteX7" fmla="*/ 1011 w 10000"/>
                      <a:gd name="connsiteY7" fmla="*/ 9894 h 11303"/>
                      <a:gd name="connsiteX8" fmla="*/ 657 w 10000"/>
                      <a:gd name="connsiteY8" fmla="*/ 11303 h 11303"/>
                      <a:gd name="connsiteX9" fmla="*/ 0 w 10000"/>
                      <a:gd name="connsiteY9" fmla="*/ 7553 h 11303"/>
                      <a:gd name="connsiteX10" fmla="*/ 140 w 10000"/>
                      <a:gd name="connsiteY10" fmla="*/ 5532 h 11303"/>
                      <a:gd name="connsiteX11" fmla="*/ 421 w 10000"/>
                      <a:gd name="connsiteY11" fmla="*/ 4255 h 11303"/>
                      <a:gd name="connsiteX12" fmla="*/ 3848 w 10000"/>
                      <a:gd name="connsiteY12" fmla="*/ 851 h 11303"/>
                      <a:gd name="connsiteX13" fmla="*/ 3998 w 10000"/>
                      <a:gd name="connsiteY13" fmla="*/ 0 h 11303"/>
                      <a:gd name="connsiteX14" fmla="*/ 4794 w 10000"/>
                      <a:gd name="connsiteY14" fmla="*/ 0 h 11303"/>
                      <a:gd name="connsiteX15" fmla="*/ 6142 w 10000"/>
                      <a:gd name="connsiteY15" fmla="*/ 0 h 11303"/>
                      <a:gd name="connsiteX16" fmla="*/ 6330 w 10000"/>
                      <a:gd name="connsiteY16" fmla="*/ 957 h 11303"/>
                      <a:gd name="connsiteX17" fmla="*/ 9494 w 10000"/>
                      <a:gd name="connsiteY17" fmla="*/ 4149 h 11303"/>
                      <a:gd name="connsiteX18" fmla="*/ 9888 w 10000"/>
                      <a:gd name="connsiteY18" fmla="*/ 5745 h 11303"/>
                      <a:gd name="connsiteX19" fmla="*/ 10000 w 10000"/>
                      <a:gd name="connsiteY19" fmla="*/ 7340 h 11303"/>
                      <a:gd name="connsiteX0" fmla="*/ 10000 w 10000"/>
                      <a:gd name="connsiteY0" fmla="*/ 7340 h 10000"/>
                      <a:gd name="connsiteX1" fmla="*/ 8998 w 10000"/>
                      <a:gd name="connsiteY1" fmla="*/ 10000 h 10000"/>
                      <a:gd name="connsiteX2" fmla="*/ 8914 w 10000"/>
                      <a:gd name="connsiteY2" fmla="*/ 10000 h 10000"/>
                      <a:gd name="connsiteX3" fmla="*/ 6011 w 10000"/>
                      <a:gd name="connsiteY3" fmla="*/ 6702 h 10000"/>
                      <a:gd name="connsiteX4" fmla="*/ 5730 w 10000"/>
                      <a:gd name="connsiteY4" fmla="*/ 6702 h 10000"/>
                      <a:gd name="connsiteX5" fmla="*/ 4260 w 10000"/>
                      <a:gd name="connsiteY5" fmla="*/ 6596 h 10000"/>
                      <a:gd name="connsiteX6" fmla="*/ 3970 w 10000"/>
                      <a:gd name="connsiteY6" fmla="*/ 6702 h 10000"/>
                      <a:gd name="connsiteX7" fmla="*/ 1011 w 10000"/>
                      <a:gd name="connsiteY7" fmla="*/ 9894 h 10000"/>
                      <a:gd name="connsiteX8" fmla="*/ 0 w 10000"/>
                      <a:gd name="connsiteY8" fmla="*/ 7553 h 10000"/>
                      <a:gd name="connsiteX9" fmla="*/ 140 w 10000"/>
                      <a:gd name="connsiteY9" fmla="*/ 5532 h 10000"/>
                      <a:gd name="connsiteX10" fmla="*/ 421 w 10000"/>
                      <a:gd name="connsiteY10" fmla="*/ 4255 h 10000"/>
                      <a:gd name="connsiteX11" fmla="*/ 3848 w 10000"/>
                      <a:gd name="connsiteY11" fmla="*/ 851 h 10000"/>
                      <a:gd name="connsiteX12" fmla="*/ 3998 w 10000"/>
                      <a:gd name="connsiteY12" fmla="*/ 0 h 10000"/>
                      <a:gd name="connsiteX13" fmla="*/ 4794 w 10000"/>
                      <a:gd name="connsiteY13" fmla="*/ 0 h 10000"/>
                      <a:gd name="connsiteX14" fmla="*/ 6142 w 10000"/>
                      <a:gd name="connsiteY14" fmla="*/ 0 h 10000"/>
                      <a:gd name="connsiteX15" fmla="*/ 6330 w 10000"/>
                      <a:gd name="connsiteY15" fmla="*/ 957 h 10000"/>
                      <a:gd name="connsiteX16" fmla="*/ 9494 w 10000"/>
                      <a:gd name="connsiteY16" fmla="*/ 4149 h 10000"/>
                      <a:gd name="connsiteX17" fmla="*/ 9888 w 10000"/>
                      <a:gd name="connsiteY17" fmla="*/ 5745 h 10000"/>
                      <a:gd name="connsiteX18" fmla="*/ 10000 w 10000"/>
                      <a:gd name="connsiteY18" fmla="*/ 7340 h 10000"/>
                      <a:gd name="connsiteX0" fmla="*/ 10020 w 10020"/>
                      <a:gd name="connsiteY0" fmla="*/ 7340 h 10000"/>
                      <a:gd name="connsiteX1" fmla="*/ 9018 w 10020"/>
                      <a:gd name="connsiteY1" fmla="*/ 10000 h 10000"/>
                      <a:gd name="connsiteX2" fmla="*/ 8934 w 10020"/>
                      <a:gd name="connsiteY2" fmla="*/ 10000 h 10000"/>
                      <a:gd name="connsiteX3" fmla="*/ 6031 w 10020"/>
                      <a:gd name="connsiteY3" fmla="*/ 6702 h 10000"/>
                      <a:gd name="connsiteX4" fmla="*/ 5750 w 10020"/>
                      <a:gd name="connsiteY4" fmla="*/ 6702 h 10000"/>
                      <a:gd name="connsiteX5" fmla="*/ 4280 w 10020"/>
                      <a:gd name="connsiteY5" fmla="*/ 6596 h 10000"/>
                      <a:gd name="connsiteX6" fmla="*/ 3990 w 10020"/>
                      <a:gd name="connsiteY6" fmla="*/ 6702 h 10000"/>
                      <a:gd name="connsiteX7" fmla="*/ 1031 w 10020"/>
                      <a:gd name="connsiteY7" fmla="*/ 9894 h 10000"/>
                      <a:gd name="connsiteX8" fmla="*/ 0 w 10020"/>
                      <a:gd name="connsiteY8" fmla="*/ 7135 h 10000"/>
                      <a:gd name="connsiteX9" fmla="*/ 160 w 10020"/>
                      <a:gd name="connsiteY9" fmla="*/ 5532 h 10000"/>
                      <a:gd name="connsiteX10" fmla="*/ 441 w 10020"/>
                      <a:gd name="connsiteY10" fmla="*/ 4255 h 10000"/>
                      <a:gd name="connsiteX11" fmla="*/ 3868 w 10020"/>
                      <a:gd name="connsiteY11" fmla="*/ 851 h 10000"/>
                      <a:gd name="connsiteX12" fmla="*/ 4018 w 10020"/>
                      <a:gd name="connsiteY12" fmla="*/ 0 h 10000"/>
                      <a:gd name="connsiteX13" fmla="*/ 4814 w 10020"/>
                      <a:gd name="connsiteY13" fmla="*/ 0 h 10000"/>
                      <a:gd name="connsiteX14" fmla="*/ 6162 w 10020"/>
                      <a:gd name="connsiteY14" fmla="*/ 0 h 10000"/>
                      <a:gd name="connsiteX15" fmla="*/ 6350 w 10020"/>
                      <a:gd name="connsiteY15" fmla="*/ 957 h 10000"/>
                      <a:gd name="connsiteX16" fmla="*/ 9514 w 10020"/>
                      <a:gd name="connsiteY16" fmla="*/ 4149 h 10000"/>
                      <a:gd name="connsiteX17" fmla="*/ 9908 w 10020"/>
                      <a:gd name="connsiteY17" fmla="*/ 5745 h 10000"/>
                      <a:gd name="connsiteX18" fmla="*/ 10020 w 10020"/>
                      <a:gd name="connsiteY18" fmla="*/ 7340 h 10000"/>
                      <a:gd name="connsiteX0" fmla="*/ 10020 w 10020"/>
                      <a:gd name="connsiteY0" fmla="*/ 7340 h 10000"/>
                      <a:gd name="connsiteX1" fmla="*/ 8934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10000"/>
                      <a:gd name="connsiteX1" fmla="*/ 8945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9916"/>
                      <a:gd name="connsiteX1" fmla="*/ 8923 w 10020"/>
                      <a:gd name="connsiteY1" fmla="*/ 9916 h 9916"/>
                      <a:gd name="connsiteX2" fmla="*/ 6031 w 10020"/>
                      <a:gd name="connsiteY2" fmla="*/ 6702 h 9916"/>
                      <a:gd name="connsiteX3" fmla="*/ 5750 w 10020"/>
                      <a:gd name="connsiteY3" fmla="*/ 6702 h 9916"/>
                      <a:gd name="connsiteX4" fmla="*/ 4280 w 10020"/>
                      <a:gd name="connsiteY4" fmla="*/ 6596 h 9916"/>
                      <a:gd name="connsiteX5" fmla="*/ 3990 w 10020"/>
                      <a:gd name="connsiteY5" fmla="*/ 6702 h 9916"/>
                      <a:gd name="connsiteX6" fmla="*/ 1031 w 10020"/>
                      <a:gd name="connsiteY6" fmla="*/ 9894 h 9916"/>
                      <a:gd name="connsiteX7" fmla="*/ 0 w 10020"/>
                      <a:gd name="connsiteY7" fmla="*/ 7135 h 9916"/>
                      <a:gd name="connsiteX8" fmla="*/ 160 w 10020"/>
                      <a:gd name="connsiteY8" fmla="*/ 5532 h 9916"/>
                      <a:gd name="connsiteX9" fmla="*/ 441 w 10020"/>
                      <a:gd name="connsiteY9" fmla="*/ 4255 h 9916"/>
                      <a:gd name="connsiteX10" fmla="*/ 3868 w 10020"/>
                      <a:gd name="connsiteY10" fmla="*/ 851 h 9916"/>
                      <a:gd name="connsiteX11" fmla="*/ 4018 w 10020"/>
                      <a:gd name="connsiteY11" fmla="*/ 0 h 9916"/>
                      <a:gd name="connsiteX12" fmla="*/ 4814 w 10020"/>
                      <a:gd name="connsiteY12" fmla="*/ 0 h 9916"/>
                      <a:gd name="connsiteX13" fmla="*/ 6162 w 10020"/>
                      <a:gd name="connsiteY13" fmla="*/ 0 h 9916"/>
                      <a:gd name="connsiteX14" fmla="*/ 6350 w 10020"/>
                      <a:gd name="connsiteY14" fmla="*/ 957 h 9916"/>
                      <a:gd name="connsiteX15" fmla="*/ 9514 w 10020"/>
                      <a:gd name="connsiteY15" fmla="*/ 4149 h 9916"/>
                      <a:gd name="connsiteX16" fmla="*/ 9908 w 10020"/>
                      <a:gd name="connsiteY16" fmla="*/ 5745 h 9916"/>
                      <a:gd name="connsiteX17" fmla="*/ 10020 w 10020"/>
                      <a:gd name="connsiteY17" fmla="*/ 7340 h 9916"/>
                      <a:gd name="connsiteX0" fmla="*/ 10000 w 10000"/>
                      <a:gd name="connsiteY0" fmla="*/ 7181 h 10000"/>
                      <a:gd name="connsiteX1" fmla="*/ 8905 w 10000"/>
                      <a:gd name="connsiteY1" fmla="*/ 10000 h 10000"/>
                      <a:gd name="connsiteX2" fmla="*/ 6019 w 10000"/>
                      <a:gd name="connsiteY2" fmla="*/ 6759 h 10000"/>
                      <a:gd name="connsiteX3" fmla="*/ 5739 w 10000"/>
                      <a:gd name="connsiteY3" fmla="*/ 6759 h 10000"/>
                      <a:gd name="connsiteX4" fmla="*/ 4271 w 10000"/>
                      <a:gd name="connsiteY4" fmla="*/ 6652 h 10000"/>
                      <a:gd name="connsiteX5" fmla="*/ 3982 w 10000"/>
                      <a:gd name="connsiteY5" fmla="*/ 6759 h 10000"/>
                      <a:gd name="connsiteX6" fmla="*/ 1029 w 10000"/>
                      <a:gd name="connsiteY6" fmla="*/ 9978 h 10000"/>
                      <a:gd name="connsiteX7" fmla="*/ 0 w 10000"/>
                      <a:gd name="connsiteY7" fmla="*/ 7195 h 10000"/>
                      <a:gd name="connsiteX8" fmla="*/ 160 w 10000"/>
                      <a:gd name="connsiteY8" fmla="*/ 5579 h 10000"/>
                      <a:gd name="connsiteX9" fmla="*/ 440 w 10000"/>
                      <a:gd name="connsiteY9" fmla="*/ 4291 h 10000"/>
                      <a:gd name="connsiteX10" fmla="*/ 3860 w 10000"/>
                      <a:gd name="connsiteY10" fmla="*/ 858 h 10000"/>
                      <a:gd name="connsiteX11" fmla="*/ 4010 w 10000"/>
                      <a:gd name="connsiteY11" fmla="*/ 0 h 10000"/>
                      <a:gd name="connsiteX12" fmla="*/ 4804 w 10000"/>
                      <a:gd name="connsiteY12" fmla="*/ 0 h 10000"/>
                      <a:gd name="connsiteX13" fmla="*/ 6150 w 10000"/>
                      <a:gd name="connsiteY13" fmla="*/ 0 h 10000"/>
                      <a:gd name="connsiteX14" fmla="*/ 6337 w 10000"/>
                      <a:gd name="connsiteY14" fmla="*/ 965 h 10000"/>
                      <a:gd name="connsiteX15" fmla="*/ 9495 w 10000"/>
                      <a:gd name="connsiteY15" fmla="*/ 4184 h 10000"/>
                      <a:gd name="connsiteX16" fmla="*/ 9888 w 10000"/>
                      <a:gd name="connsiteY16" fmla="*/ 5794 h 10000"/>
                      <a:gd name="connsiteX17" fmla="*/ 10000 w 10000"/>
                      <a:gd name="connsiteY17" fmla="*/ 718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00" h="10000">
                        <a:moveTo>
                          <a:pt x="10000" y="7181"/>
                        </a:moveTo>
                        <a:lnTo>
                          <a:pt x="8905" y="10000"/>
                        </a:lnTo>
                        <a:lnTo>
                          <a:pt x="6019" y="6759"/>
                        </a:lnTo>
                        <a:cubicBezTo>
                          <a:pt x="5926" y="6652"/>
                          <a:pt x="5832" y="6652"/>
                          <a:pt x="5739" y="6759"/>
                        </a:cubicBezTo>
                        <a:cubicBezTo>
                          <a:pt x="5355" y="7188"/>
                          <a:pt x="4683" y="7295"/>
                          <a:pt x="4271" y="6652"/>
                        </a:cubicBezTo>
                        <a:lnTo>
                          <a:pt x="3982" y="6759"/>
                        </a:lnTo>
                        <a:lnTo>
                          <a:pt x="1029" y="9978"/>
                        </a:lnTo>
                        <a:lnTo>
                          <a:pt x="0" y="7195"/>
                        </a:lnTo>
                        <a:cubicBezTo>
                          <a:pt x="47" y="6516"/>
                          <a:pt x="113" y="6259"/>
                          <a:pt x="160" y="5579"/>
                        </a:cubicBezTo>
                        <a:cubicBezTo>
                          <a:pt x="226" y="4721"/>
                          <a:pt x="319" y="4399"/>
                          <a:pt x="440" y="4291"/>
                        </a:cubicBezTo>
                        <a:lnTo>
                          <a:pt x="3860" y="858"/>
                        </a:lnTo>
                        <a:cubicBezTo>
                          <a:pt x="3916" y="858"/>
                          <a:pt x="3963" y="537"/>
                          <a:pt x="4010" y="0"/>
                        </a:cubicBezTo>
                        <a:lnTo>
                          <a:pt x="4804" y="0"/>
                        </a:lnTo>
                        <a:lnTo>
                          <a:pt x="6150" y="0"/>
                        </a:lnTo>
                        <a:cubicBezTo>
                          <a:pt x="6197" y="537"/>
                          <a:pt x="6262" y="858"/>
                          <a:pt x="6337" y="965"/>
                        </a:cubicBezTo>
                        <a:lnTo>
                          <a:pt x="9495" y="4184"/>
                        </a:lnTo>
                        <a:cubicBezTo>
                          <a:pt x="9664" y="4291"/>
                          <a:pt x="9794" y="4506"/>
                          <a:pt x="9888" y="5794"/>
                        </a:cubicBezTo>
                        <a:cubicBezTo>
                          <a:pt x="9925" y="6330"/>
                          <a:pt x="9963" y="6645"/>
                          <a:pt x="10000" y="7181"/>
                        </a:cubicBezTo>
                        <a:close/>
                      </a:path>
                    </a:pathLst>
                  </a:custGeom>
                  <a:gradFill>
                    <a:gsLst>
                      <a:gs pos="40000">
                        <a:srgbClr val="16191E"/>
                      </a:gs>
                      <a:gs pos="42000">
                        <a:srgbClr val="3A3D43"/>
                      </a:gs>
                      <a:gs pos="44000">
                        <a:srgbClr val="16191E"/>
                      </a:gs>
                      <a:gs pos="50000">
                        <a:srgbClr val="4A4F56"/>
                      </a:gs>
                      <a:gs pos="56000">
                        <a:srgbClr val="16191E"/>
                      </a:gs>
                      <a:gs pos="58000">
                        <a:srgbClr val="36393F"/>
                      </a:gs>
                      <a:gs pos="60000">
                        <a:srgbClr val="16191E"/>
                      </a:gs>
                    </a:gsLst>
                    <a:lin ang="0" scaled="1"/>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28" name="Freeform 7"/>
                  <p:cNvSpPr>
                    <a:spLocks/>
                  </p:cNvSpPr>
                  <p:nvPr/>
                </p:nvSpPr>
                <p:spPr bwMode="gray">
                  <a:xfrm>
                    <a:off x="2566988" y="3248025"/>
                    <a:ext cx="2011363" cy="357188"/>
                  </a:xfrm>
                  <a:custGeom>
                    <a:avLst/>
                    <a:gdLst/>
                    <a:ahLst/>
                    <a:cxnLst>
                      <a:cxn ang="0">
                        <a:pos x="0" y="69"/>
                      </a:cxn>
                      <a:cxn ang="0">
                        <a:pos x="107" y="95"/>
                      </a:cxn>
                      <a:cxn ang="0">
                        <a:pos x="117" y="95"/>
                      </a:cxn>
                      <a:cxn ang="0">
                        <a:pos x="162" y="70"/>
                      </a:cxn>
                      <a:cxn ang="0">
                        <a:pos x="426" y="46"/>
                      </a:cxn>
                      <a:cxn ang="0">
                        <a:pos x="456" y="46"/>
                      </a:cxn>
                      <a:cxn ang="0">
                        <a:pos x="536" y="50"/>
                      </a:cxn>
                      <a:cxn ang="0">
                        <a:pos x="536" y="0"/>
                      </a:cxn>
                      <a:cxn ang="0">
                        <a:pos x="412" y="0"/>
                      </a:cxn>
                      <a:cxn ang="0">
                        <a:pos x="392" y="8"/>
                      </a:cxn>
                      <a:cxn ang="0">
                        <a:pos x="54" y="38"/>
                      </a:cxn>
                      <a:cxn ang="0">
                        <a:pos x="13" y="53"/>
                      </a:cxn>
                      <a:cxn ang="0">
                        <a:pos x="0" y="69"/>
                      </a:cxn>
                    </a:cxnLst>
                    <a:rect l="0" t="0" r="r" b="b"/>
                    <a:pathLst>
                      <a:path w="536" h="95">
                        <a:moveTo>
                          <a:pt x="0" y="69"/>
                        </a:moveTo>
                        <a:cubicBezTo>
                          <a:pt x="107" y="95"/>
                          <a:pt x="107" y="95"/>
                          <a:pt x="107" y="95"/>
                        </a:cubicBezTo>
                        <a:cubicBezTo>
                          <a:pt x="117" y="95"/>
                          <a:pt x="117" y="95"/>
                          <a:pt x="117" y="95"/>
                        </a:cubicBezTo>
                        <a:cubicBezTo>
                          <a:pt x="127" y="76"/>
                          <a:pt x="142" y="72"/>
                          <a:pt x="162" y="70"/>
                        </a:cubicBezTo>
                        <a:cubicBezTo>
                          <a:pt x="426" y="46"/>
                          <a:pt x="426" y="46"/>
                          <a:pt x="426" y="46"/>
                        </a:cubicBezTo>
                        <a:cubicBezTo>
                          <a:pt x="436" y="45"/>
                          <a:pt x="446" y="45"/>
                          <a:pt x="456" y="46"/>
                        </a:cubicBezTo>
                        <a:cubicBezTo>
                          <a:pt x="475" y="48"/>
                          <a:pt x="510" y="49"/>
                          <a:pt x="536" y="50"/>
                        </a:cubicBezTo>
                        <a:cubicBezTo>
                          <a:pt x="536" y="0"/>
                          <a:pt x="536" y="0"/>
                          <a:pt x="536" y="0"/>
                        </a:cubicBezTo>
                        <a:cubicBezTo>
                          <a:pt x="412" y="0"/>
                          <a:pt x="412" y="0"/>
                          <a:pt x="412" y="0"/>
                        </a:cubicBezTo>
                        <a:cubicBezTo>
                          <a:pt x="407" y="4"/>
                          <a:pt x="401" y="8"/>
                          <a:pt x="392" y="8"/>
                        </a:cubicBezTo>
                        <a:cubicBezTo>
                          <a:pt x="54" y="38"/>
                          <a:pt x="54" y="38"/>
                          <a:pt x="54" y="38"/>
                        </a:cubicBezTo>
                        <a:cubicBezTo>
                          <a:pt x="36" y="40"/>
                          <a:pt x="23" y="41"/>
                          <a:pt x="13" y="53"/>
                        </a:cubicBezTo>
                        <a:lnTo>
                          <a:pt x="0" y="69"/>
                        </a:lnTo>
                        <a:close/>
                      </a:path>
                    </a:pathLst>
                  </a:custGeom>
                  <a:gradFill>
                    <a:gsLst>
                      <a:gs pos="0">
                        <a:srgbClr val="53555A"/>
                      </a:gs>
                      <a:gs pos="38000">
                        <a:srgbClr val="E7E8EC"/>
                      </a:gs>
                    </a:gsLst>
                    <a:lin ang="1656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29" name="Freeform 8"/>
                  <p:cNvSpPr>
                    <a:spLocks/>
                  </p:cNvSpPr>
                  <p:nvPr/>
                </p:nvSpPr>
                <p:spPr bwMode="gray">
                  <a:xfrm>
                    <a:off x="2968626" y="3382963"/>
                    <a:ext cx="1609725" cy="222250"/>
                  </a:xfrm>
                  <a:custGeom>
                    <a:avLst/>
                    <a:gdLst/>
                    <a:ahLst/>
                    <a:cxnLst>
                      <a:cxn ang="0">
                        <a:pos x="0" y="59"/>
                      </a:cxn>
                      <a:cxn ang="0">
                        <a:pos x="10" y="59"/>
                      </a:cxn>
                      <a:cxn ang="0">
                        <a:pos x="55" y="36"/>
                      </a:cxn>
                      <a:cxn ang="0">
                        <a:pos x="319" y="11"/>
                      </a:cxn>
                      <a:cxn ang="0">
                        <a:pos x="349" y="12"/>
                      </a:cxn>
                      <a:cxn ang="0">
                        <a:pos x="429" y="15"/>
                      </a:cxn>
                      <a:cxn ang="0">
                        <a:pos x="429" y="5"/>
                      </a:cxn>
                      <a:cxn ang="0">
                        <a:pos x="356" y="2"/>
                      </a:cxn>
                      <a:cxn ang="0">
                        <a:pos x="318" y="0"/>
                      </a:cxn>
                      <a:cxn ang="0">
                        <a:pos x="50" y="24"/>
                      </a:cxn>
                      <a:cxn ang="0">
                        <a:pos x="8" y="46"/>
                      </a:cxn>
                      <a:cxn ang="0">
                        <a:pos x="0" y="59"/>
                      </a:cxn>
                    </a:cxnLst>
                    <a:rect l="0" t="0" r="r" b="b"/>
                    <a:pathLst>
                      <a:path w="429" h="59">
                        <a:moveTo>
                          <a:pt x="0" y="59"/>
                        </a:moveTo>
                        <a:cubicBezTo>
                          <a:pt x="10" y="59"/>
                          <a:pt x="10" y="59"/>
                          <a:pt x="10" y="59"/>
                        </a:cubicBezTo>
                        <a:cubicBezTo>
                          <a:pt x="21" y="40"/>
                          <a:pt x="35" y="37"/>
                          <a:pt x="55" y="36"/>
                        </a:cubicBezTo>
                        <a:cubicBezTo>
                          <a:pt x="319" y="11"/>
                          <a:pt x="319" y="11"/>
                          <a:pt x="319" y="11"/>
                        </a:cubicBezTo>
                        <a:cubicBezTo>
                          <a:pt x="329" y="11"/>
                          <a:pt x="339" y="10"/>
                          <a:pt x="349" y="12"/>
                        </a:cubicBezTo>
                        <a:cubicBezTo>
                          <a:pt x="368" y="14"/>
                          <a:pt x="405" y="15"/>
                          <a:pt x="429" y="15"/>
                        </a:cubicBezTo>
                        <a:cubicBezTo>
                          <a:pt x="429" y="5"/>
                          <a:pt x="429" y="5"/>
                          <a:pt x="429" y="5"/>
                        </a:cubicBezTo>
                        <a:cubicBezTo>
                          <a:pt x="356" y="2"/>
                          <a:pt x="356" y="2"/>
                          <a:pt x="356" y="2"/>
                        </a:cubicBezTo>
                        <a:cubicBezTo>
                          <a:pt x="343" y="2"/>
                          <a:pt x="329" y="0"/>
                          <a:pt x="318" y="0"/>
                        </a:cubicBezTo>
                        <a:cubicBezTo>
                          <a:pt x="50" y="24"/>
                          <a:pt x="50" y="24"/>
                          <a:pt x="50" y="24"/>
                        </a:cubicBezTo>
                        <a:cubicBezTo>
                          <a:pt x="32" y="25"/>
                          <a:pt x="17" y="32"/>
                          <a:pt x="8" y="46"/>
                        </a:cubicBezTo>
                        <a:lnTo>
                          <a:pt x="0" y="59"/>
                        </a:lnTo>
                        <a:close/>
                      </a:path>
                    </a:pathLst>
                  </a:custGeom>
                  <a:gradFill flip="none" rotWithShape="1">
                    <a:gsLst>
                      <a:gs pos="0">
                        <a:srgbClr val="9C9EAA"/>
                      </a:gs>
                      <a:gs pos="16000">
                        <a:srgbClr val="32373B"/>
                      </a:gs>
                      <a:gs pos="20000">
                        <a:srgbClr val="9C9EAA"/>
                      </a:gs>
                      <a:gs pos="24000">
                        <a:srgbClr val="32373B"/>
                      </a:gs>
                      <a:gs pos="74000">
                        <a:srgbClr val="515257"/>
                      </a:gs>
                      <a:gs pos="100000">
                        <a:srgbClr val="4A4F53"/>
                      </a:gs>
                    </a:gsLst>
                    <a:lin ang="108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0" name="Freeform 9"/>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1" name="Freeform 10"/>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2" name="Freeform 13"/>
                  <p:cNvSpPr>
                    <a:spLocks/>
                  </p:cNvSpPr>
                  <p:nvPr/>
                </p:nvSpPr>
                <p:spPr bwMode="gray">
                  <a:xfrm>
                    <a:off x="4570413" y="3248025"/>
                    <a:ext cx="2009775" cy="357188"/>
                  </a:xfrm>
                  <a:custGeom>
                    <a:avLst/>
                    <a:gdLst/>
                    <a:ahLst/>
                    <a:cxnLst>
                      <a:cxn ang="0">
                        <a:pos x="536" y="69"/>
                      </a:cxn>
                      <a:cxn ang="0">
                        <a:pos x="429" y="95"/>
                      </a:cxn>
                      <a:cxn ang="0">
                        <a:pos x="419" y="95"/>
                      </a:cxn>
                      <a:cxn ang="0">
                        <a:pos x="375" y="70"/>
                      </a:cxn>
                      <a:cxn ang="0">
                        <a:pos x="110" y="46"/>
                      </a:cxn>
                      <a:cxn ang="0">
                        <a:pos x="80" y="46"/>
                      </a:cxn>
                      <a:cxn ang="0">
                        <a:pos x="0" y="50"/>
                      </a:cxn>
                      <a:cxn ang="0">
                        <a:pos x="0" y="0"/>
                      </a:cxn>
                      <a:cxn ang="0">
                        <a:pos x="124" y="0"/>
                      </a:cxn>
                      <a:cxn ang="0">
                        <a:pos x="144" y="8"/>
                      </a:cxn>
                      <a:cxn ang="0">
                        <a:pos x="482" y="38"/>
                      </a:cxn>
                      <a:cxn ang="0">
                        <a:pos x="524" y="53"/>
                      </a:cxn>
                      <a:cxn ang="0">
                        <a:pos x="536" y="69"/>
                      </a:cxn>
                    </a:cxnLst>
                    <a:rect l="0" t="0" r="r" b="b"/>
                    <a:pathLst>
                      <a:path w="536" h="95">
                        <a:moveTo>
                          <a:pt x="536" y="69"/>
                        </a:moveTo>
                        <a:cubicBezTo>
                          <a:pt x="429" y="95"/>
                          <a:pt x="429" y="95"/>
                          <a:pt x="429" y="95"/>
                        </a:cubicBezTo>
                        <a:cubicBezTo>
                          <a:pt x="419" y="95"/>
                          <a:pt x="419" y="95"/>
                          <a:pt x="419" y="95"/>
                        </a:cubicBezTo>
                        <a:cubicBezTo>
                          <a:pt x="409" y="76"/>
                          <a:pt x="395" y="72"/>
                          <a:pt x="375" y="70"/>
                        </a:cubicBezTo>
                        <a:cubicBezTo>
                          <a:pt x="110" y="46"/>
                          <a:pt x="110" y="46"/>
                          <a:pt x="110" y="46"/>
                        </a:cubicBezTo>
                        <a:cubicBezTo>
                          <a:pt x="100" y="45"/>
                          <a:pt x="90" y="45"/>
                          <a:pt x="80" y="46"/>
                        </a:cubicBezTo>
                        <a:cubicBezTo>
                          <a:pt x="61" y="48"/>
                          <a:pt x="26" y="49"/>
                          <a:pt x="0" y="50"/>
                        </a:cubicBezTo>
                        <a:cubicBezTo>
                          <a:pt x="0" y="0"/>
                          <a:pt x="0" y="0"/>
                          <a:pt x="0" y="0"/>
                        </a:cubicBezTo>
                        <a:cubicBezTo>
                          <a:pt x="124" y="0"/>
                          <a:pt x="124" y="0"/>
                          <a:pt x="124" y="0"/>
                        </a:cubicBezTo>
                        <a:cubicBezTo>
                          <a:pt x="129" y="4"/>
                          <a:pt x="136" y="8"/>
                          <a:pt x="144" y="8"/>
                        </a:cubicBezTo>
                        <a:cubicBezTo>
                          <a:pt x="482" y="38"/>
                          <a:pt x="482" y="38"/>
                          <a:pt x="482" y="38"/>
                        </a:cubicBezTo>
                        <a:cubicBezTo>
                          <a:pt x="500" y="40"/>
                          <a:pt x="514" y="41"/>
                          <a:pt x="524" y="53"/>
                        </a:cubicBezTo>
                        <a:lnTo>
                          <a:pt x="536" y="69"/>
                        </a:lnTo>
                        <a:close/>
                      </a:path>
                    </a:pathLst>
                  </a:custGeom>
                  <a:gradFill>
                    <a:gsLst>
                      <a:gs pos="0">
                        <a:srgbClr val="53555A"/>
                      </a:gs>
                      <a:gs pos="38000">
                        <a:srgbClr val="E7E8EC"/>
                      </a:gs>
                    </a:gsLst>
                    <a:lin ang="1584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3" name="Freeform 14"/>
                  <p:cNvSpPr>
                    <a:spLocks/>
                  </p:cNvSpPr>
                  <p:nvPr/>
                </p:nvSpPr>
                <p:spPr bwMode="gray">
                  <a:xfrm>
                    <a:off x="4570413" y="3382963"/>
                    <a:ext cx="1608138" cy="222250"/>
                  </a:xfrm>
                  <a:custGeom>
                    <a:avLst/>
                    <a:gdLst/>
                    <a:ahLst/>
                    <a:cxnLst>
                      <a:cxn ang="0">
                        <a:pos x="429" y="59"/>
                      </a:cxn>
                      <a:cxn ang="0">
                        <a:pos x="419" y="59"/>
                      </a:cxn>
                      <a:cxn ang="0">
                        <a:pos x="375" y="36"/>
                      </a:cxn>
                      <a:cxn ang="0">
                        <a:pos x="110" y="11"/>
                      </a:cxn>
                      <a:cxn ang="0">
                        <a:pos x="80" y="12"/>
                      </a:cxn>
                      <a:cxn ang="0">
                        <a:pos x="0" y="15"/>
                      </a:cxn>
                      <a:cxn ang="0">
                        <a:pos x="0" y="5"/>
                      </a:cxn>
                      <a:cxn ang="0">
                        <a:pos x="73" y="2"/>
                      </a:cxn>
                      <a:cxn ang="0">
                        <a:pos x="111" y="0"/>
                      </a:cxn>
                      <a:cxn ang="0">
                        <a:pos x="379" y="24"/>
                      </a:cxn>
                      <a:cxn ang="0">
                        <a:pos x="421" y="46"/>
                      </a:cxn>
                      <a:cxn ang="0">
                        <a:pos x="429" y="59"/>
                      </a:cxn>
                    </a:cxnLst>
                    <a:rect l="0" t="0" r="r" b="b"/>
                    <a:pathLst>
                      <a:path w="429" h="59">
                        <a:moveTo>
                          <a:pt x="429" y="59"/>
                        </a:moveTo>
                        <a:cubicBezTo>
                          <a:pt x="419" y="59"/>
                          <a:pt x="419" y="59"/>
                          <a:pt x="419" y="59"/>
                        </a:cubicBezTo>
                        <a:cubicBezTo>
                          <a:pt x="408" y="40"/>
                          <a:pt x="395" y="37"/>
                          <a:pt x="375" y="36"/>
                        </a:cubicBezTo>
                        <a:cubicBezTo>
                          <a:pt x="110" y="11"/>
                          <a:pt x="110" y="11"/>
                          <a:pt x="110" y="11"/>
                        </a:cubicBezTo>
                        <a:cubicBezTo>
                          <a:pt x="100" y="11"/>
                          <a:pt x="90" y="10"/>
                          <a:pt x="80" y="12"/>
                        </a:cubicBezTo>
                        <a:cubicBezTo>
                          <a:pt x="61" y="14"/>
                          <a:pt x="24" y="15"/>
                          <a:pt x="0" y="15"/>
                        </a:cubicBezTo>
                        <a:cubicBezTo>
                          <a:pt x="0" y="5"/>
                          <a:pt x="0" y="5"/>
                          <a:pt x="0" y="5"/>
                        </a:cubicBezTo>
                        <a:cubicBezTo>
                          <a:pt x="73" y="2"/>
                          <a:pt x="73" y="2"/>
                          <a:pt x="73" y="2"/>
                        </a:cubicBezTo>
                        <a:cubicBezTo>
                          <a:pt x="86" y="2"/>
                          <a:pt x="101" y="0"/>
                          <a:pt x="111" y="0"/>
                        </a:cubicBezTo>
                        <a:cubicBezTo>
                          <a:pt x="379" y="24"/>
                          <a:pt x="379" y="24"/>
                          <a:pt x="379" y="24"/>
                        </a:cubicBezTo>
                        <a:cubicBezTo>
                          <a:pt x="398" y="25"/>
                          <a:pt x="413" y="32"/>
                          <a:pt x="421" y="46"/>
                        </a:cubicBezTo>
                        <a:lnTo>
                          <a:pt x="429" y="59"/>
                        </a:lnTo>
                        <a:close/>
                      </a:path>
                    </a:pathLst>
                  </a:custGeom>
                  <a:gradFill>
                    <a:gsLst>
                      <a:gs pos="0">
                        <a:srgbClr val="9C9EAA"/>
                      </a:gs>
                      <a:gs pos="16000">
                        <a:srgbClr val="32373B"/>
                      </a:gs>
                      <a:gs pos="20000">
                        <a:srgbClr val="9C9EAA"/>
                      </a:gs>
                      <a:gs pos="24000">
                        <a:srgbClr val="32373B"/>
                      </a:gs>
                      <a:gs pos="74000">
                        <a:srgbClr val="515257"/>
                      </a:gs>
                      <a:gs pos="100000">
                        <a:srgbClr val="4A4F53"/>
                      </a:gs>
                    </a:gsLst>
                    <a:lin ang="0" scaled="1"/>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4" name="Freeform 16"/>
                  <p:cNvSpPr>
                    <a:spLocks/>
                  </p:cNvSpPr>
                  <p:nvPr/>
                </p:nvSpPr>
                <p:spPr bwMode="gray">
                  <a:xfrm>
                    <a:off x="4570413" y="3382963"/>
                    <a:ext cx="1608138" cy="222250"/>
                  </a:xfrm>
                  <a:custGeom>
                    <a:avLst/>
                    <a:gdLst/>
                    <a:ahLst/>
                    <a:cxnLst>
                      <a:cxn ang="0">
                        <a:pos x="0" y="5"/>
                      </a:cxn>
                      <a:cxn ang="0">
                        <a:pos x="71" y="2"/>
                      </a:cxn>
                      <a:cxn ang="0">
                        <a:pos x="109" y="0"/>
                      </a:cxn>
                      <a:cxn ang="0">
                        <a:pos x="377" y="24"/>
                      </a:cxn>
                      <a:cxn ang="0">
                        <a:pos x="419" y="46"/>
                      </a:cxn>
                      <a:cxn ang="0">
                        <a:pos x="427" y="59"/>
                      </a:cxn>
                    </a:cxnLst>
                    <a:rect l="0" t="0" r="r" b="b"/>
                    <a:pathLst>
                      <a:path w="427" h="59">
                        <a:moveTo>
                          <a:pt x="0" y="5"/>
                        </a:moveTo>
                        <a:cubicBezTo>
                          <a:pt x="71" y="2"/>
                          <a:pt x="71" y="2"/>
                          <a:pt x="71" y="2"/>
                        </a:cubicBezTo>
                        <a:cubicBezTo>
                          <a:pt x="84" y="2"/>
                          <a:pt x="99" y="0"/>
                          <a:pt x="109" y="0"/>
                        </a:cubicBezTo>
                        <a:cubicBezTo>
                          <a:pt x="377" y="24"/>
                          <a:pt x="377" y="24"/>
                          <a:pt x="377" y="24"/>
                        </a:cubicBezTo>
                        <a:cubicBezTo>
                          <a:pt x="396" y="25"/>
                          <a:pt x="411" y="32"/>
                          <a:pt x="419" y="46"/>
                        </a:cubicBezTo>
                        <a:cubicBezTo>
                          <a:pt x="427" y="59"/>
                          <a:pt x="427" y="59"/>
                          <a:pt x="427"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5" name="Oval 19"/>
                  <p:cNvSpPr>
                    <a:spLocks noChangeArrowheads="1"/>
                  </p:cNvSpPr>
                  <p:nvPr/>
                </p:nvSpPr>
                <p:spPr bwMode="gray">
                  <a:xfrm>
                    <a:off x="4195763" y="3286125"/>
                    <a:ext cx="787400" cy="96838"/>
                  </a:xfrm>
                  <a:prstGeom prst="ellipse">
                    <a:avLst/>
                  </a:prstGeom>
                  <a:gradFill flip="none" rotWithShape="1">
                    <a:gsLst>
                      <a:gs pos="0">
                        <a:srgbClr val="B5B7BB"/>
                      </a:gs>
                      <a:gs pos="100000">
                        <a:srgbClr val="E5E6EA"/>
                      </a:gs>
                    </a:gsLst>
                    <a:lin ang="16200000" scaled="1"/>
                    <a:tileRect/>
                  </a:gradFill>
                  <a:ln w="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grpSp>
            <p:grpSp>
              <p:nvGrpSpPr>
                <p:cNvPr id="124" name="Gruppieren 142"/>
                <p:cNvGrpSpPr/>
                <p:nvPr/>
              </p:nvGrpSpPr>
              <p:grpSpPr bwMode="gray">
                <a:xfrm>
                  <a:off x="7171079" y="4669235"/>
                  <a:ext cx="309708" cy="237569"/>
                  <a:chOff x="7226249" y="4669235"/>
                  <a:chExt cx="237569" cy="237569"/>
                </a:xfrm>
              </p:grpSpPr>
              <p:sp>
                <p:nvSpPr>
                  <p:cNvPr id="125" name="Rechteck 342"/>
                  <p:cNvSpPr/>
                  <p:nvPr/>
                </p:nvSpPr>
                <p:spPr bwMode="gray">
                  <a:xfrm>
                    <a:off x="7226249" y="4669235"/>
                    <a:ext cx="237569" cy="237569"/>
                  </a:xfrm>
                  <a:prstGeom prst="rect">
                    <a:avLst/>
                  </a:prstGeom>
                  <a:solidFill>
                    <a:srgbClr val="B5B7BB"/>
                  </a:solidFill>
                  <a:ln w="12700">
                    <a:noFill/>
                    <a:round/>
                    <a:headEnd/>
                    <a:tailEnd/>
                  </a:ln>
                </p:spPr>
                <p:txBody>
                  <a:bodyPr rtlCol="0" anchor="ctr"/>
                  <a:lstStyle/>
                  <a:p>
                    <a:pPr algn="ctr"/>
                    <a:endParaRPr lang="de-DE" dirty="0">
                      <a:solidFill>
                        <a:prstClr val="black"/>
                      </a:solidFill>
                      <a:latin typeface="Calibri"/>
                    </a:endParaRPr>
                  </a:p>
                </p:txBody>
              </p:sp>
              <p:sp>
                <p:nvSpPr>
                  <p:cNvPr id="126" name="Rechteck 343"/>
                  <p:cNvSpPr/>
                  <p:nvPr/>
                </p:nvSpPr>
                <p:spPr bwMode="gray">
                  <a:xfrm>
                    <a:off x="7242356" y="4685343"/>
                    <a:ext cx="205353" cy="205353"/>
                  </a:xfrm>
                  <a:prstGeom prst="rect">
                    <a:avLst/>
                  </a:prstGeom>
                  <a:gradFill flip="none" rotWithShape="1">
                    <a:gsLst>
                      <a:gs pos="0">
                        <a:srgbClr val="B5B7BB"/>
                      </a:gs>
                      <a:gs pos="100000">
                        <a:srgbClr val="E5E6EA"/>
                      </a:gs>
                    </a:gsLst>
                    <a:lin ang="16200000" scaled="1"/>
                    <a:tileRect/>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dirty="0">
                      <a:solidFill>
                        <a:prstClr val="black"/>
                      </a:solidFill>
                      <a:latin typeface="Calibri"/>
                    </a:endParaRPr>
                  </a:p>
                </p:txBody>
              </p:sp>
            </p:grpSp>
          </p:grpSp>
          <p:grpSp>
            <p:nvGrpSpPr>
              <p:cNvPr id="109" name="Gruppieren 126"/>
              <p:cNvGrpSpPr/>
              <p:nvPr/>
            </p:nvGrpSpPr>
            <p:grpSpPr bwMode="gray">
              <a:xfrm>
                <a:off x="417673" y="4447388"/>
                <a:ext cx="2508091" cy="1560198"/>
                <a:chOff x="417673" y="4447388"/>
                <a:chExt cx="2508091" cy="1560198"/>
              </a:xfrm>
            </p:grpSpPr>
            <p:sp>
              <p:nvSpPr>
                <p:cNvPr id="111" name="Freeform 7"/>
                <p:cNvSpPr>
                  <a:spLocks noChangeAspect="1"/>
                </p:cNvSpPr>
                <p:nvPr/>
              </p:nvSpPr>
              <p:spPr bwMode="gray">
                <a:xfrm>
                  <a:off x="417673" y="4539896"/>
                  <a:ext cx="2508090" cy="1456983"/>
                </a:xfrm>
                <a:custGeom>
                  <a:avLst/>
                  <a:gdLst>
                    <a:gd name="T0" fmla="*/ 501 w 519"/>
                    <a:gd name="T1" fmla="*/ 0 h 393"/>
                    <a:gd name="T2" fmla="*/ 501 w 519"/>
                    <a:gd name="T3" fmla="*/ 359 h 393"/>
                    <a:gd name="T4" fmla="*/ 18 w 519"/>
                    <a:gd name="T5" fmla="*/ 359 h 393"/>
                    <a:gd name="T6" fmla="*/ 18 w 519"/>
                    <a:gd name="T7" fmla="*/ 0 h 393"/>
                    <a:gd name="T8" fmla="*/ 0 w 519"/>
                    <a:gd name="T9" fmla="*/ 0 h 393"/>
                    <a:gd name="T10" fmla="*/ 0 w 519"/>
                    <a:gd name="T11" fmla="*/ 385 h 393"/>
                    <a:gd name="T12" fmla="*/ 7 w 519"/>
                    <a:gd name="T13" fmla="*/ 393 h 393"/>
                    <a:gd name="T14" fmla="*/ 512 w 519"/>
                    <a:gd name="T15" fmla="*/ 393 h 393"/>
                    <a:gd name="T16" fmla="*/ 519 w 519"/>
                    <a:gd name="T17" fmla="*/ 385 h 393"/>
                    <a:gd name="T18" fmla="*/ 519 w 519"/>
                    <a:gd name="T19" fmla="*/ 0 h 393"/>
                    <a:gd name="T20" fmla="*/ 501 w 519"/>
                    <a:gd name="T21" fmla="*/ 0 h 3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9"/>
                    <a:gd name="T34" fmla="*/ 0 h 393"/>
                    <a:gd name="T35" fmla="*/ 519 w 519"/>
                    <a:gd name="T36" fmla="*/ 393 h 393"/>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0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0 w 10000"/>
                    <a:gd name="connsiteY3" fmla="*/ 1105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0 h 8895"/>
                    <a:gd name="connsiteX1" fmla="*/ 9653 w 10000"/>
                    <a:gd name="connsiteY1" fmla="*/ 8030 h 8895"/>
                    <a:gd name="connsiteX2" fmla="*/ 347 w 10000"/>
                    <a:gd name="connsiteY2" fmla="*/ 8030 h 8895"/>
                    <a:gd name="connsiteX3" fmla="*/ 340 w 10000"/>
                    <a:gd name="connsiteY3" fmla="*/ 0 h 8895"/>
                    <a:gd name="connsiteX4" fmla="*/ 0 w 10000"/>
                    <a:gd name="connsiteY4" fmla="*/ 0 h 8895"/>
                    <a:gd name="connsiteX5" fmla="*/ 0 w 10000"/>
                    <a:gd name="connsiteY5" fmla="*/ 8691 h 8895"/>
                    <a:gd name="connsiteX6" fmla="*/ 135 w 10000"/>
                    <a:gd name="connsiteY6" fmla="*/ 8895 h 8895"/>
                    <a:gd name="connsiteX7" fmla="*/ 9865 w 10000"/>
                    <a:gd name="connsiteY7" fmla="*/ 8895 h 8895"/>
                    <a:gd name="connsiteX8" fmla="*/ 10000 w 10000"/>
                    <a:gd name="connsiteY8" fmla="*/ 8691 h 8895"/>
                    <a:gd name="connsiteX9" fmla="*/ 10000 w 10000"/>
                    <a:gd name="connsiteY9" fmla="*/ 0 h 8895"/>
                    <a:gd name="connsiteX10" fmla="*/ 9670 w 10000"/>
                    <a:gd name="connsiteY10" fmla="*/ 0 h 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8895">
                      <a:moveTo>
                        <a:pt x="9670" y="0"/>
                      </a:moveTo>
                      <a:cubicBezTo>
                        <a:pt x="9664" y="2677"/>
                        <a:pt x="9659" y="5353"/>
                        <a:pt x="9653" y="8030"/>
                      </a:cubicBezTo>
                      <a:lnTo>
                        <a:pt x="347" y="8030"/>
                      </a:lnTo>
                      <a:cubicBezTo>
                        <a:pt x="345" y="5353"/>
                        <a:pt x="342" y="2677"/>
                        <a:pt x="340" y="0"/>
                      </a:cubicBezTo>
                      <a:lnTo>
                        <a:pt x="0" y="0"/>
                      </a:lnTo>
                      <a:lnTo>
                        <a:pt x="0" y="8691"/>
                      </a:lnTo>
                      <a:cubicBezTo>
                        <a:pt x="0" y="8793"/>
                        <a:pt x="58" y="8895"/>
                        <a:pt x="135" y="8895"/>
                      </a:cubicBezTo>
                      <a:lnTo>
                        <a:pt x="9865" y="8895"/>
                      </a:lnTo>
                      <a:cubicBezTo>
                        <a:pt x="9942" y="8895"/>
                        <a:pt x="10000" y="8793"/>
                        <a:pt x="10000" y="8691"/>
                      </a:cubicBezTo>
                      <a:lnTo>
                        <a:pt x="10000" y="0"/>
                      </a:lnTo>
                      <a:lnTo>
                        <a:pt x="9670" y="0"/>
                      </a:lnTo>
                      <a:close/>
                    </a:path>
                  </a:pathLst>
                </a:custGeom>
                <a:gradFill rotWithShape="1">
                  <a:gsLst>
                    <a:gs pos="0">
                      <a:srgbClr val="949494"/>
                    </a:gs>
                    <a:gs pos="50000">
                      <a:srgbClr val="DDDDDD"/>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112" name="Freeform 9"/>
                <p:cNvSpPr>
                  <a:spLocks noChangeAspect="1"/>
                </p:cNvSpPr>
                <p:nvPr/>
              </p:nvSpPr>
              <p:spPr bwMode="gray">
                <a:xfrm>
                  <a:off x="417673" y="4447388"/>
                  <a:ext cx="2508090" cy="92465"/>
                </a:xfrm>
                <a:custGeom>
                  <a:avLst/>
                  <a:gdLst>
                    <a:gd name="T0" fmla="*/ 18 w 519"/>
                    <a:gd name="T1" fmla="*/ 19 h 19"/>
                    <a:gd name="T2" fmla="*/ 501 w 519"/>
                    <a:gd name="T3" fmla="*/ 19 h 19"/>
                    <a:gd name="T4" fmla="*/ 501 w 519"/>
                    <a:gd name="T5" fmla="*/ 19 h 19"/>
                    <a:gd name="T6" fmla="*/ 519 w 519"/>
                    <a:gd name="T7" fmla="*/ 19 h 19"/>
                    <a:gd name="T8" fmla="*/ 519 w 519"/>
                    <a:gd name="T9" fmla="*/ 8 h 19"/>
                    <a:gd name="T10" fmla="*/ 512 w 519"/>
                    <a:gd name="T11" fmla="*/ 0 h 19"/>
                    <a:gd name="T12" fmla="*/ 7 w 519"/>
                    <a:gd name="T13" fmla="*/ 0 h 19"/>
                    <a:gd name="T14" fmla="*/ 0 w 519"/>
                    <a:gd name="T15" fmla="*/ 8 h 19"/>
                    <a:gd name="T16" fmla="*/ 0 w 519"/>
                    <a:gd name="T17" fmla="*/ 19 h 19"/>
                    <a:gd name="T18" fmla="*/ 18 w 519"/>
                    <a:gd name="T19" fmla="*/ 19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9"/>
                    <a:gd name="T31" fmla="*/ 0 h 19"/>
                    <a:gd name="T32" fmla="*/ 519 w 519"/>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9" h="19">
                      <a:moveTo>
                        <a:pt x="18" y="19"/>
                      </a:moveTo>
                      <a:cubicBezTo>
                        <a:pt x="501" y="19"/>
                        <a:pt x="501" y="19"/>
                        <a:pt x="501" y="19"/>
                      </a:cubicBezTo>
                      <a:cubicBezTo>
                        <a:pt x="501" y="19"/>
                        <a:pt x="501" y="19"/>
                        <a:pt x="501" y="19"/>
                      </a:cubicBezTo>
                      <a:cubicBezTo>
                        <a:pt x="519" y="19"/>
                        <a:pt x="519" y="19"/>
                        <a:pt x="519" y="19"/>
                      </a:cubicBezTo>
                      <a:cubicBezTo>
                        <a:pt x="519" y="8"/>
                        <a:pt x="519" y="8"/>
                        <a:pt x="519" y="8"/>
                      </a:cubicBezTo>
                      <a:cubicBezTo>
                        <a:pt x="519" y="4"/>
                        <a:pt x="516" y="0"/>
                        <a:pt x="512" y="0"/>
                      </a:cubicBezTo>
                      <a:cubicBezTo>
                        <a:pt x="7" y="0"/>
                        <a:pt x="7" y="0"/>
                        <a:pt x="7" y="0"/>
                      </a:cubicBezTo>
                      <a:cubicBezTo>
                        <a:pt x="3" y="0"/>
                        <a:pt x="0" y="4"/>
                        <a:pt x="0" y="8"/>
                      </a:cubicBezTo>
                      <a:cubicBezTo>
                        <a:pt x="0" y="19"/>
                        <a:pt x="0" y="19"/>
                        <a:pt x="0" y="19"/>
                      </a:cubicBezTo>
                      <a:close/>
                    </a:path>
                  </a:pathLst>
                </a:custGeom>
                <a:gradFill rotWithShape="1">
                  <a:gsLst>
                    <a:gs pos="0">
                      <a:srgbClr val="EAEAEA"/>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113" name="Freeform 11"/>
                <p:cNvSpPr>
                  <a:spLocks noChangeAspect="1"/>
                </p:cNvSpPr>
                <p:nvPr/>
              </p:nvSpPr>
              <p:spPr bwMode="gray">
                <a:xfrm>
                  <a:off x="417674" y="5906151"/>
                  <a:ext cx="2508090" cy="84679"/>
                </a:xfrm>
                <a:custGeom>
                  <a:avLst/>
                  <a:gdLst>
                    <a:gd name="T0" fmla="*/ 1271 w 1289"/>
                    <a:gd name="T1" fmla="*/ 20 h 54"/>
                    <a:gd name="T2" fmla="*/ 17 w 1289"/>
                    <a:gd name="T3" fmla="*/ 20 h 54"/>
                    <a:gd name="T4" fmla="*/ 0 w 1289"/>
                    <a:gd name="T5" fmla="*/ 0 h 54"/>
                    <a:gd name="T6" fmla="*/ 0 w 1289"/>
                    <a:gd name="T7" fmla="*/ 34 h 54"/>
                    <a:gd name="T8" fmla="*/ 17 w 1289"/>
                    <a:gd name="T9" fmla="*/ 54 h 54"/>
                    <a:gd name="T10" fmla="*/ 1271 w 1289"/>
                    <a:gd name="T11" fmla="*/ 54 h 54"/>
                    <a:gd name="T12" fmla="*/ 1289 w 1289"/>
                    <a:gd name="T13" fmla="*/ 34 h 54"/>
                    <a:gd name="T14" fmla="*/ 1289 w 1289"/>
                    <a:gd name="T15" fmla="*/ 0 h 54"/>
                    <a:gd name="T16" fmla="*/ 1271 w 1289"/>
                    <a:gd name="T17" fmla="*/ 2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9"/>
                    <a:gd name="T28" fmla="*/ 0 h 54"/>
                    <a:gd name="T29" fmla="*/ 1289 w 1289"/>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9" h="54">
                      <a:moveTo>
                        <a:pt x="1271" y="20"/>
                      </a:moveTo>
                      <a:cubicBezTo>
                        <a:pt x="1271" y="20"/>
                        <a:pt x="1271" y="20"/>
                        <a:pt x="17" y="20"/>
                      </a:cubicBezTo>
                      <a:cubicBezTo>
                        <a:pt x="7" y="20"/>
                        <a:pt x="0" y="10"/>
                        <a:pt x="0" y="0"/>
                      </a:cubicBezTo>
                      <a:cubicBezTo>
                        <a:pt x="0" y="34"/>
                        <a:pt x="0" y="34"/>
                        <a:pt x="0" y="34"/>
                      </a:cubicBezTo>
                      <a:cubicBezTo>
                        <a:pt x="0" y="44"/>
                        <a:pt x="7" y="54"/>
                        <a:pt x="17" y="54"/>
                      </a:cubicBezTo>
                      <a:cubicBezTo>
                        <a:pt x="1271" y="54"/>
                        <a:pt x="1271" y="54"/>
                        <a:pt x="1271" y="54"/>
                      </a:cubicBezTo>
                      <a:cubicBezTo>
                        <a:pt x="1281" y="54"/>
                        <a:pt x="1289" y="44"/>
                        <a:pt x="1289" y="34"/>
                      </a:cubicBezTo>
                      <a:cubicBezTo>
                        <a:pt x="1289" y="22"/>
                        <a:pt x="1289" y="11"/>
                        <a:pt x="1289" y="0"/>
                      </a:cubicBezTo>
                      <a:close/>
                    </a:path>
                  </a:pathLst>
                </a:custGeom>
                <a:gradFill rotWithShape="1">
                  <a:gsLst>
                    <a:gs pos="0">
                      <a:srgbClr val="0C0C0C"/>
                    </a:gs>
                    <a:gs pos="100000">
                      <a:srgbClr val="969696"/>
                    </a:gs>
                  </a:gsLst>
                  <a:lin ang="5400000" scaled="1"/>
                </a:gradFill>
                <a:ln w="12700">
                  <a:noFill/>
                  <a:miter lim="800000"/>
                  <a:headEnd/>
                  <a:tailEnd/>
                </a:ln>
              </p:spPr>
              <p:txBody>
                <a:bodyPr/>
                <a:lstStyle/>
                <a:p>
                  <a:endParaRPr lang="de-DE" noProof="1">
                    <a:solidFill>
                      <a:prstClr val="black"/>
                    </a:solidFill>
                    <a:latin typeface="Calibri"/>
                  </a:endParaRPr>
                </a:p>
              </p:txBody>
            </p:sp>
            <p:grpSp>
              <p:nvGrpSpPr>
                <p:cNvPr id="114" name="Group 12"/>
                <p:cNvGrpSpPr>
                  <a:grpSpLocks noChangeAspect="1"/>
                </p:cNvGrpSpPr>
                <p:nvPr/>
              </p:nvGrpSpPr>
              <p:grpSpPr bwMode="gray">
                <a:xfrm>
                  <a:off x="2092659" y="5996879"/>
                  <a:ext cx="250129" cy="10707"/>
                  <a:chOff x="1974" y="3040"/>
                  <a:chExt cx="319" cy="20"/>
                </a:xfrm>
              </p:grpSpPr>
              <p:sp>
                <p:nvSpPr>
                  <p:cNvPr id="119" name="Freeform 13"/>
                  <p:cNvSpPr>
                    <a:spLocks noChangeAspect="1"/>
                  </p:cNvSpPr>
                  <p:nvPr/>
                </p:nvSpPr>
                <p:spPr bwMode="gray">
                  <a:xfrm>
                    <a:off x="1974" y="3040"/>
                    <a:ext cx="57"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120" name="Freeform 14"/>
                  <p:cNvSpPr>
                    <a:spLocks noChangeAspect="1"/>
                  </p:cNvSpPr>
                  <p:nvPr/>
                </p:nvSpPr>
                <p:spPr bwMode="gray">
                  <a:xfrm>
                    <a:off x="2061"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3"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121" name="Freeform 15"/>
                  <p:cNvSpPr>
                    <a:spLocks noChangeAspect="1"/>
                  </p:cNvSpPr>
                  <p:nvPr/>
                </p:nvSpPr>
                <p:spPr bwMode="gray">
                  <a:xfrm>
                    <a:off x="2149" y="3040"/>
                    <a:ext cx="56"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122" name="Freeform 16"/>
                  <p:cNvSpPr>
                    <a:spLocks noChangeAspect="1"/>
                  </p:cNvSpPr>
                  <p:nvPr/>
                </p:nvSpPr>
                <p:spPr bwMode="gray">
                  <a:xfrm>
                    <a:off x="2235"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2"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grpSp>
            <p:grpSp>
              <p:nvGrpSpPr>
                <p:cNvPr id="115" name="Group 19"/>
                <p:cNvGrpSpPr>
                  <a:grpSpLocks noChangeAspect="1"/>
                </p:cNvGrpSpPr>
                <p:nvPr/>
              </p:nvGrpSpPr>
              <p:grpSpPr bwMode="gray">
                <a:xfrm>
                  <a:off x="2708726" y="5919014"/>
                  <a:ext cx="112898" cy="22387"/>
                  <a:chOff x="2601" y="2959"/>
                  <a:chExt cx="139" cy="27"/>
                </a:xfrm>
              </p:grpSpPr>
              <p:sp>
                <p:nvSpPr>
                  <p:cNvPr id="116" name="AutoShape 20"/>
                  <p:cNvSpPr>
                    <a:spLocks noChangeAspect="1" noChangeArrowheads="1"/>
                  </p:cNvSpPr>
                  <p:nvPr/>
                </p:nvSpPr>
                <p:spPr bwMode="gray">
                  <a:xfrm flipV="1">
                    <a:off x="2601" y="2959"/>
                    <a:ext cx="139" cy="27"/>
                  </a:xfrm>
                  <a:prstGeom prst="roundRect">
                    <a:avLst>
                      <a:gd name="adj" fmla="val 46398"/>
                    </a:avLst>
                  </a:prstGeom>
                  <a:gradFill rotWithShape="1">
                    <a:gsLst>
                      <a:gs pos="0">
                        <a:srgbClr val="2B2B2B"/>
                      </a:gs>
                      <a:gs pos="100000">
                        <a:srgbClr val="C0C0C0"/>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117" name="AutoShape 21"/>
                  <p:cNvSpPr>
                    <a:spLocks noChangeAspect="1" noChangeArrowheads="1"/>
                  </p:cNvSpPr>
                  <p:nvPr/>
                </p:nvSpPr>
                <p:spPr bwMode="gray">
                  <a:xfrm flipV="1">
                    <a:off x="2650" y="2964"/>
                    <a:ext cx="82" cy="16"/>
                  </a:xfrm>
                  <a:prstGeom prst="roundRect">
                    <a:avLst>
                      <a:gd name="adj" fmla="val 50000"/>
                    </a:avLst>
                  </a:prstGeom>
                  <a:gradFill rotWithShape="1">
                    <a:gsLst>
                      <a:gs pos="0">
                        <a:srgbClr val="FFFFFF"/>
                      </a:gs>
                      <a:gs pos="50000">
                        <a:srgbClr val="B2B2B2"/>
                      </a:gs>
                      <a:gs pos="100000">
                        <a:srgbClr val="FFFFFF"/>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118" name="Oval 22"/>
                  <p:cNvSpPr>
                    <a:spLocks noChangeAspect="1" noChangeArrowheads="1"/>
                  </p:cNvSpPr>
                  <p:nvPr/>
                </p:nvSpPr>
                <p:spPr bwMode="gray">
                  <a:xfrm flipV="1">
                    <a:off x="2606" y="2963"/>
                    <a:ext cx="19" cy="19"/>
                  </a:xfrm>
                  <a:prstGeom prst="ellipse">
                    <a:avLst/>
                  </a:prstGeom>
                  <a:solidFill>
                    <a:srgbClr val="5F5F5F"/>
                  </a:solidFill>
                  <a:ln w="3175">
                    <a:solidFill>
                      <a:srgbClr val="969696"/>
                    </a:solidFill>
                    <a:round/>
                    <a:headEnd/>
                    <a:tailEnd/>
                  </a:ln>
                </p:spPr>
                <p:txBody>
                  <a:bodyPr wrap="none" anchor="ctr"/>
                  <a:lstStyle/>
                  <a:p>
                    <a:endParaRPr lang="de-DE" noProof="1">
                      <a:solidFill>
                        <a:prstClr val="black"/>
                      </a:solidFill>
                      <a:latin typeface="Calibri"/>
                    </a:endParaRPr>
                  </a:p>
                </p:txBody>
              </p:sp>
            </p:grpSp>
          </p:grpSp>
        </p:grpSp>
        <p:sp>
          <p:nvSpPr>
            <p:cNvPr id="106" name="Freihandform 120"/>
            <p:cNvSpPr/>
            <p:nvPr/>
          </p:nvSpPr>
          <p:spPr bwMode="auto">
            <a:xfrm>
              <a:off x="4039132" y="3004459"/>
              <a:ext cx="1650761" cy="2090056"/>
            </a:xfrm>
            <a:custGeom>
              <a:avLst/>
              <a:gdLst>
                <a:gd name="connsiteX0" fmla="*/ 0 w 1452562"/>
                <a:gd name="connsiteY0" fmla="*/ 0 h 2195512"/>
                <a:gd name="connsiteX1" fmla="*/ 1452562 w 1452562"/>
                <a:gd name="connsiteY1" fmla="*/ 0 h 2195512"/>
                <a:gd name="connsiteX2" fmla="*/ 1452562 w 1452562"/>
                <a:gd name="connsiteY2" fmla="*/ 2195512 h 2195512"/>
                <a:gd name="connsiteX3" fmla="*/ 0 w 1452562"/>
                <a:gd name="connsiteY3" fmla="*/ 2195512 h 2195512"/>
                <a:gd name="connsiteX4" fmla="*/ 0 w 1452562"/>
                <a:gd name="connsiteY4" fmla="*/ 0 h 2195512"/>
                <a:gd name="connsiteX0" fmla="*/ 685800 w 1452562"/>
                <a:gd name="connsiteY0" fmla="*/ 4763 h 2195512"/>
                <a:gd name="connsiteX1" fmla="*/ 1452562 w 1452562"/>
                <a:gd name="connsiteY1" fmla="*/ 0 h 2195512"/>
                <a:gd name="connsiteX2" fmla="*/ 1452562 w 1452562"/>
                <a:gd name="connsiteY2" fmla="*/ 2195512 h 2195512"/>
                <a:gd name="connsiteX3" fmla="*/ 0 w 1452562"/>
                <a:gd name="connsiteY3" fmla="*/ 2195512 h 2195512"/>
                <a:gd name="connsiteX4" fmla="*/ 685800 w 1452562"/>
                <a:gd name="connsiteY4" fmla="*/ 4763 h 2195512"/>
                <a:gd name="connsiteX0" fmla="*/ 1166813 w 1933575"/>
                <a:gd name="connsiteY0" fmla="*/ 4763 h 2205037"/>
                <a:gd name="connsiteX1" fmla="*/ 1933575 w 1933575"/>
                <a:gd name="connsiteY1" fmla="*/ 0 h 2205037"/>
                <a:gd name="connsiteX2" fmla="*/ 1933575 w 1933575"/>
                <a:gd name="connsiteY2" fmla="*/ 2195512 h 2205037"/>
                <a:gd name="connsiteX3" fmla="*/ 0 w 1933575"/>
                <a:gd name="connsiteY3" fmla="*/ 2205037 h 2205037"/>
                <a:gd name="connsiteX4" fmla="*/ 1166813 w 1933575"/>
                <a:gd name="connsiteY4" fmla="*/ 4763 h 2205037"/>
                <a:gd name="connsiteX0" fmla="*/ 1081088 w 1847850"/>
                <a:gd name="connsiteY0" fmla="*/ 4763 h 2205037"/>
                <a:gd name="connsiteX1" fmla="*/ 1847850 w 1847850"/>
                <a:gd name="connsiteY1" fmla="*/ 0 h 2205037"/>
                <a:gd name="connsiteX2" fmla="*/ 1847850 w 1847850"/>
                <a:gd name="connsiteY2" fmla="*/ 2195512 h 2205037"/>
                <a:gd name="connsiteX3" fmla="*/ 0 w 1847850"/>
                <a:gd name="connsiteY3" fmla="*/ 2205037 h 2205037"/>
                <a:gd name="connsiteX4" fmla="*/ 1081088 w 1847850"/>
                <a:gd name="connsiteY4" fmla="*/ 4763 h 2205037"/>
                <a:gd name="connsiteX0" fmla="*/ 1081088 w 1854993"/>
                <a:gd name="connsiteY0" fmla="*/ 0 h 2200274"/>
                <a:gd name="connsiteX1" fmla="*/ 1854993 w 1854993"/>
                <a:gd name="connsiteY1" fmla="*/ 4762 h 2200274"/>
                <a:gd name="connsiteX2" fmla="*/ 1847850 w 1854993"/>
                <a:gd name="connsiteY2" fmla="*/ 2190749 h 2200274"/>
                <a:gd name="connsiteX3" fmla="*/ 0 w 1854993"/>
                <a:gd name="connsiteY3" fmla="*/ 2200274 h 2200274"/>
                <a:gd name="connsiteX4" fmla="*/ 1081088 w 1854993"/>
                <a:gd name="connsiteY4" fmla="*/ 0 h 2200274"/>
                <a:gd name="connsiteX0" fmla="*/ 1081088 w 1854993"/>
                <a:gd name="connsiteY0" fmla="*/ 2382 h 2202656"/>
                <a:gd name="connsiteX1" fmla="*/ 1854993 w 1854993"/>
                <a:gd name="connsiteY1" fmla="*/ 0 h 2202656"/>
                <a:gd name="connsiteX2" fmla="*/ 1847850 w 1854993"/>
                <a:gd name="connsiteY2" fmla="*/ 2193131 h 2202656"/>
                <a:gd name="connsiteX3" fmla="*/ 0 w 1854993"/>
                <a:gd name="connsiteY3" fmla="*/ 2202656 h 2202656"/>
                <a:gd name="connsiteX4" fmla="*/ 1081088 w 1854993"/>
                <a:gd name="connsiteY4" fmla="*/ 2382 h 2202656"/>
                <a:gd name="connsiteX0" fmla="*/ 1081088 w 1857375"/>
                <a:gd name="connsiteY0" fmla="*/ 2382 h 2202656"/>
                <a:gd name="connsiteX1" fmla="*/ 1854993 w 1857375"/>
                <a:gd name="connsiteY1" fmla="*/ 0 h 2202656"/>
                <a:gd name="connsiteX2" fmla="*/ 1857375 w 1857375"/>
                <a:gd name="connsiteY2" fmla="*/ 2188369 h 2202656"/>
                <a:gd name="connsiteX3" fmla="*/ 0 w 1857375"/>
                <a:gd name="connsiteY3" fmla="*/ 2202656 h 2202656"/>
                <a:gd name="connsiteX4" fmla="*/ 1081088 w 1857375"/>
                <a:gd name="connsiteY4" fmla="*/ 2382 h 2202656"/>
                <a:gd name="connsiteX0" fmla="*/ 1073944 w 1850231"/>
                <a:gd name="connsiteY0" fmla="*/ 2382 h 2188369"/>
                <a:gd name="connsiteX1" fmla="*/ 1847849 w 1850231"/>
                <a:gd name="connsiteY1" fmla="*/ 0 h 2188369"/>
                <a:gd name="connsiteX2" fmla="*/ 1850231 w 1850231"/>
                <a:gd name="connsiteY2" fmla="*/ 2188369 h 2188369"/>
                <a:gd name="connsiteX3" fmla="*/ 0 w 1850231"/>
                <a:gd name="connsiteY3" fmla="*/ 2185988 h 2188369"/>
                <a:gd name="connsiteX4" fmla="*/ 1073944 w 1850231"/>
                <a:gd name="connsiteY4" fmla="*/ 2382 h 2188369"/>
                <a:gd name="connsiteX0" fmla="*/ 1073944 w 1847849"/>
                <a:gd name="connsiteY0" fmla="*/ 2382 h 2195512"/>
                <a:gd name="connsiteX1" fmla="*/ 1847849 w 1847849"/>
                <a:gd name="connsiteY1" fmla="*/ 0 h 2195512"/>
                <a:gd name="connsiteX2" fmla="*/ 1847849 w 1847849"/>
                <a:gd name="connsiteY2" fmla="*/ 2195512 h 2195512"/>
                <a:gd name="connsiteX3" fmla="*/ 0 w 1847849"/>
                <a:gd name="connsiteY3" fmla="*/ 2185988 h 2195512"/>
                <a:gd name="connsiteX4" fmla="*/ 1073944 w 1847849"/>
                <a:gd name="connsiteY4" fmla="*/ 2382 h 2195512"/>
                <a:gd name="connsiteX0" fmla="*/ 1116807 w 1890712"/>
                <a:gd name="connsiteY0" fmla="*/ 2382 h 2195513"/>
                <a:gd name="connsiteX1" fmla="*/ 1890712 w 1890712"/>
                <a:gd name="connsiteY1" fmla="*/ 0 h 2195513"/>
                <a:gd name="connsiteX2" fmla="*/ 1890712 w 1890712"/>
                <a:gd name="connsiteY2" fmla="*/ 2195512 h 2195513"/>
                <a:gd name="connsiteX3" fmla="*/ 0 w 1890712"/>
                <a:gd name="connsiteY3" fmla="*/ 2195513 h 2195513"/>
                <a:gd name="connsiteX4" fmla="*/ 1116807 w 1890712"/>
                <a:gd name="connsiteY4" fmla="*/ 2382 h 2195513"/>
                <a:gd name="connsiteX0" fmla="*/ 1116807 w 1890712"/>
                <a:gd name="connsiteY0" fmla="*/ 4764 h 2197895"/>
                <a:gd name="connsiteX1" fmla="*/ 1778794 w 1890712"/>
                <a:gd name="connsiteY1" fmla="*/ 0 h 2197895"/>
                <a:gd name="connsiteX2" fmla="*/ 1890712 w 1890712"/>
                <a:gd name="connsiteY2" fmla="*/ 2382 h 2197895"/>
                <a:gd name="connsiteX3" fmla="*/ 1890712 w 1890712"/>
                <a:gd name="connsiteY3" fmla="*/ 2197894 h 2197895"/>
                <a:gd name="connsiteX4" fmla="*/ 0 w 1890712"/>
                <a:gd name="connsiteY4" fmla="*/ 2197895 h 2197895"/>
                <a:gd name="connsiteX5" fmla="*/ 1116807 w 1890712"/>
                <a:gd name="connsiteY5" fmla="*/ 4764 h 2197895"/>
                <a:gd name="connsiteX0" fmla="*/ 1116807 w 1890713"/>
                <a:gd name="connsiteY0" fmla="*/ 4764 h 2197895"/>
                <a:gd name="connsiteX1" fmla="*/ 1778794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3 w 1890713"/>
                <a:gd name="connsiteY2" fmla="*/ 78581 h 2197895"/>
                <a:gd name="connsiteX3" fmla="*/ 1890712 w 1890713"/>
                <a:gd name="connsiteY3" fmla="*/ 2197894 h 2197895"/>
                <a:gd name="connsiteX4" fmla="*/ 0 w 1890713"/>
                <a:gd name="connsiteY4" fmla="*/ 2197895 h 2197895"/>
                <a:gd name="connsiteX5" fmla="*/ 1116807 w 1890713"/>
                <a:gd name="connsiteY5" fmla="*/ 4764 h 2197895"/>
                <a:gd name="connsiteX0" fmla="*/ 1116807 w 1905001"/>
                <a:gd name="connsiteY0" fmla="*/ 4764 h 2197895"/>
                <a:gd name="connsiteX1" fmla="*/ 1826419 w 1905001"/>
                <a:gd name="connsiteY1" fmla="*/ 0 h 2197895"/>
                <a:gd name="connsiteX2" fmla="*/ 1890713 w 1905001"/>
                <a:gd name="connsiteY2" fmla="*/ 78581 h 2197895"/>
                <a:gd name="connsiteX3" fmla="*/ 1890712 w 1905001"/>
                <a:gd name="connsiteY3" fmla="*/ 2197894 h 2197895"/>
                <a:gd name="connsiteX4" fmla="*/ 0 w 1905001"/>
                <a:gd name="connsiteY4" fmla="*/ 2197895 h 2197895"/>
                <a:gd name="connsiteX5" fmla="*/ 1116807 w 1905001"/>
                <a:gd name="connsiteY5" fmla="*/ 4764 h 2197895"/>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5476"/>
                <a:gd name="connsiteY0" fmla="*/ 47627 h 2240758"/>
                <a:gd name="connsiteX1" fmla="*/ 1826419 w 1895476"/>
                <a:gd name="connsiteY1" fmla="*/ 42863 h 2240758"/>
                <a:gd name="connsiteX2" fmla="*/ 1890713 w 1895476"/>
                <a:gd name="connsiteY2" fmla="*/ 121444 h 2240758"/>
                <a:gd name="connsiteX3" fmla="*/ 1890712 w 1895476"/>
                <a:gd name="connsiteY3" fmla="*/ 2240757 h 2240758"/>
                <a:gd name="connsiteX4" fmla="*/ 0 w 1895476"/>
                <a:gd name="connsiteY4" fmla="*/ 2240758 h 2240758"/>
                <a:gd name="connsiteX5" fmla="*/ 1116807 w 1895476"/>
                <a:gd name="connsiteY5" fmla="*/ 47627 h 2240758"/>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5476" h="2197895">
                  <a:moveTo>
                    <a:pt x="1116807" y="4764"/>
                  </a:moveTo>
                  <a:lnTo>
                    <a:pt x="1826419" y="0"/>
                  </a:lnTo>
                  <a:cubicBezTo>
                    <a:pt x="1895476" y="14288"/>
                    <a:pt x="1885951" y="16669"/>
                    <a:pt x="1890713" y="78581"/>
                  </a:cubicBezTo>
                  <a:cubicBezTo>
                    <a:pt x="1890713" y="785019"/>
                    <a:pt x="1890712" y="1491456"/>
                    <a:pt x="1890712" y="2197894"/>
                  </a:cubicBezTo>
                  <a:lnTo>
                    <a:pt x="0" y="2197895"/>
                  </a:lnTo>
                  <a:lnTo>
                    <a:pt x="1116807" y="4764"/>
                  </a:lnTo>
                  <a:close/>
                </a:path>
              </a:pathLst>
            </a:custGeom>
            <a:gradFill>
              <a:gsLst>
                <a:gs pos="0">
                  <a:srgbClr val="FFFFFF">
                    <a:alpha val="47000"/>
                  </a:srgbClr>
                </a:gs>
                <a:gs pos="100000">
                  <a:schemeClr val="bg2">
                    <a:alpha val="9000"/>
                  </a:schemeClr>
                </a:gs>
              </a:gsLst>
              <a:lin ang="1800000" scaled="0"/>
            </a:gradFill>
            <a:ln w="12700">
              <a:noFill/>
              <a:round/>
              <a:headEnd/>
              <a:tailEnd/>
            </a:ln>
          </p:spPr>
          <p:txBody>
            <a:bodyPr rtlCol="0" anchor="ctr"/>
            <a:lstStyle/>
            <a:p>
              <a:pPr algn="ctr"/>
              <a:endParaRPr lang="de-DE" dirty="0">
                <a:solidFill>
                  <a:prstClr val="black"/>
                </a:solidFill>
                <a:latin typeface="Calibri"/>
              </a:endParaRPr>
            </a:p>
          </p:txBody>
        </p:sp>
      </p:grpSp>
      <p:sp>
        <p:nvSpPr>
          <p:cNvPr id="136" name="_h1"/>
          <p:cNvSpPr txBox="1">
            <a:spLocks/>
          </p:cNvSpPr>
          <p:nvPr/>
        </p:nvSpPr>
        <p:spPr bwMode="gray">
          <a:xfrm>
            <a:off x="1152504" y="1527216"/>
            <a:ext cx="2573582" cy="792253"/>
          </a:xfrm>
          <a:prstGeom prst="rect">
            <a:avLst/>
          </a:prstGeom>
        </p:spPr>
        <p:txBody>
          <a:bodyPr anchor="b">
            <a:noAutofit/>
          </a:bodyPr>
          <a:lstStyle>
            <a:lvl1pPr algn="l" defTabSz="914400" rtl="0" eaLnBrk="1" latinLnBrk="0" hangingPunct="1">
              <a:spcBef>
                <a:spcPct val="0"/>
              </a:spcBef>
              <a:buNone/>
              <a:defRPr sz="3000" b="1" kern="1200">
                <a:solidFill>
                  <a:schemeClr val="tx1"/>
                </a:solidFill>
                <a:latin typeface="+mj-lt"/>
                <a:ea typeface="+mj-ea"/>
                <a:cs typeface="+mj-cs"/>
              </a:defRPr>
            </a:lvl1pPr>
          </a:lstStyle>
          <a:p>
            <a:pPr algn="ctr"/>
            <a:r>
              <a:rPr lang="en-US" sz="1400" b="0" noProof="1">
                <a:solidFill>
                  <a:prstClr val="black"/>
                </a:solidFill>
                <a:latin typeface="Calibri"/>
              </a:rPr>
              <a:t>Add a clock or countdown to your presentations</a:t>
            </a:r>
          </a:p>
        </p:txBody>
      </p:sp>
      <p:sp>
        <p:nvSpPr>
          <p:cNvPr id="137" name="_h1"/>
          <p:cNvSpPr txBox="1">
            <a:spLocks/>
          </p:cNvSpPr>
          <p:nvPr/>
        </p:nvSpPr>
        <p:spPr bwMode="gray">
          <a:xfrm>
            <a:off x="8015388" y="836666"/>
            <a:ext cx="2573582" cy="792253"/>
          </a:xfrm>
          <a:prstGeom prst="rect">
            <a:avLst/>
          </a:prstGeom>
        </p:spPr>
        <p:txBody>
          <a:bodyPr anchor="b">
            <a:noAutofit/>
          </a:bodyPr>
          <a:lstStyle>
            <a:lvl1pPr algn="l" defTabSz="914400" rtl="0" eaLnBrk="1" latinLnBrk="0" hangingPunct="1">
              <a:spcBef>
                <a:spcPct val="0"/>
              </a:spcBef>
              <a:buNone/>
              <a:defRPr sz="3000" b="1" kern="1200">
                <a:solidFill>
                  <a:schemeClr val="tx1"/>
                </a:solidFill>
                <a:latin typeface="+mj-lt"/>
                <a:ea typeface="+mj-ea"/>
                <a:cs typeface="+mj-cs"/>
              </a:defRPr>
            </a:lvl1pPr>
          </a:lstStyle>
          <a:p>
            <a:pPr algn="ctr"/>
            <a:r>
              <a:rPr lang="en-US" sz="1400" b="0" noProof="1">
                <a:solidFill>
                  <a:prstClr val="black"/>
                </a:solidFill>
                <a:latin typeface="Calibri"/>
              </a:rPr>
              <a:t>Real-time weather and forecasts</a:t>
            </a:r>
          </a:p>
        </p:txBody>
      </p:sp>
      <p:sp>
        <p:nvSpPr>
          <p:cNvPr id="138" name="_h1"/>
          <p:cNvSpPr txBox="1">
            <a:spLocks/>
          </p:cNvSpPr>
          <p:nvPr/>
        </p:nvSpPr>
        <p:spPr bwMode="gray">
          <a:xfrm>
            <a:off x="4428250" y="3216729"/>
            <a:ext cx="2573582" cy="792253"/>
          </a:xfrm>
          <a:prstGeom prst="rect">
            <a:avLst/>
          </a:prstGeom>
        </p:spPr>
        <p:txBody>
          <a:bodyPr anchor="b">
            <a:noAutofit/>
          </a:bodyPr>
          <a:lstStyle>
            <a:lvl1pPr algn="l" defTabSz="914400" rtl="0" eaLnBrk="1" latinLnBrk="0" hangingPunct="1">
              <a:spcBef>
                <a:spcPct val="0"/>
              </a:spcBef>
              <a:buNone/>
              <a:defRPr sz="3000" b="1" kern="1200">
                <a:solidFill>
                  <a:schemeClr val="tx1"/>
                </a:solidFill>
                <a:latin typeface="+mj-lt"/>
                <a:ea typeface="+mj-ea"/>
                <a:cs typeface="+mj-cs"/>
              </a:defRPr>
            </a:lvl1pPr>
          </a:lstStyle>
          <a:p>
            <a:pPr algn="ctr"/>
            <a:r>
              <a:rPr lang="en-US" sz="1400" b="0" noProof="1">
                <a:solidFill>
                  <a:prstClr val="black"/>
                </a:solidFill>
                <a:latin typeface="Calibri"/>
              </a:rPr>
              <a:t>Live RSS feed in your PowerPoint</a:t>
            </a:r>
          </a:p>
        </p:txBody>
      </p:sp>
      <p:pic>
        <p:nvPicPr>
          <p:cNvPr id="139" name="_effect"/>
          <p:cNvPicPr>
            <a:picLocks noChangeAspect="1" noChangeArrowheads="1"/>
          </p:cNvPicPr>
          <p:nvPr/>
        </p:nvPicPr>
        <p:blipFill>
          <a:blip r:embed="rId3" cstate="print"/>
          <a:srcRect/>
          <a:stretch>
            <a:fillRect/>
          </a:stretch>
        </p:blipFill>
        <p:spPr bwMode="gray">
          <a:xfrm>
            <a:off x="4120840" y="5985622"/>
            <a:ext cx="3131387" cy="367883"/>
          </a:xfrm>
          <a:prstGeom prst="rect">
            <a:avLst/>
          </a:prstGeom>
          <a:noFill/>
        </p:spPr>
      </p:pic>
      <p:pic>
        <p:nvPicPr>
          <p:cNvPr id="4" name="Picture 3">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04946" y="4144605"/>
            <a:ext cx="2662852" cy="1497854"/>
          </a:xfrm>
          <a:prstGeom prst="rect">
            <a:avLst/>
          </a:prstGeom>
        </p:spPr>
      </p:pic>
      <p:pic>
        <p:nvPicPr>
          <p:cNvPr id="6" name="Picture 5">
            <a:hlinkClick r:id="rId6"/>
          </p:cNvPr>
          <p:cNvPicPr>
            <a:picLocks noChangeAspect="1"/>
          </p:cNvPicPr>
          <p:nvPr/>
        </p:nvPicPr>
        <p:blipFill rotWithShape="1">
          <a:blip r:embed="rId7" cstate="print">
            <a:extLst>
              <a:ext uri="{28A0092B-C50C-407E-A947-70E740481C1C}">
                <a14:useLocalDpi xmlns:a14="http://schemas.microsoft.com/office/drawing/2010/main" val="0"/>
              </a:ext>
            </a:extLst>
          </a:blip>
          <a:srcRect l="-1" t="11564" r="1407" b="15203"/>
          <a:stretch/>
        </p:blipFill>
        <p:spPr>
          <a:xfrm>
            <a:off x="8041060" y="1780303"/>
            <a:ext cx="2493712" cy="1393545"/>
          </a:xfrm>
          <a:prstGeom prst="rect">
            <a:avLst/>
          </a:prstGeom>
        </p:spPr>
      </p:pic>
      <p:pic>
        <p:nvPicPr>
          <p:cNvPr id="7" name="Picture 6">
            <a:hlinkClick r:id="rId8"/>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22296" y="2452198"/>
            <a:ext cx="2270199" cy="1276987"/>
          </a:xfrm>
          <a:prstGeom prst="rect">
            <a:avLst/>
          </a:prstGeom>
        </p:spPr>
      </p:pic>
    </p:spTree>
    <p:extLst>
      <p:ext uri="{BB962C8B-B14F-4D97-AF65-F5344CB8AC3E}">
        <p14:creationId xmlns:p14="http://schemas.microsoft.com/office/powerpoint/2010/main" val="2100826957"/>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BAA12"/>
        </a:solidFill>
        <a:effectLst/>
      </p:bgPr>
    </p:bg>
    <p:spTree>
      <p:nvGrpSpPr>
        <p:cNvPr id="1" name=""/>
        <p:cNvGrpSpPr/>
        <p:nvPr/>
      </p:nvGrpSpPr>
      <p:grpSpPr>
        <a:xfrm>
          <a:off x="0" y="0"/>
          <a:ext cx="0" cy="0"/>
          <a:chOff x="0" y="0"/>
          <a:chExt cx="0" cy="0"/>
        </a:xfrm>
      </p:grpSpPr>
      <p:grpSp>
        <p:nvGrpSpPr>
          <p:cNvPr id="9" name="Shape 568"/>
          <p:cNvGrpSpPr/>
          <p:nvPr/>
        </p:nvGrpSpPr>
        <p:grpSpPr>
          <a:xfrm>
            <a:off x="-194971" y="-282462"/>
            <a:ext cx="9986190" cy="7321835"/>
            <a:chOff x="3936375" y="3703750"/>
            <a:chExt cx="453050" cy="332175"/>
          </a:xfrm>
          <a:solidFill>
            <a:schemeClr val="bg1">
              <a:alpha val="18000"/>
            </a:schemeClr>
          </a:solidFill>
        </p:grpSpPr>
        <p:sp>
          <p:nvSpPr>
            <p:cNvPr id="10" name="Shape 569"/>
            <p:cNvSpPr/>
            <p:nvPr/>
          </p:nvSpPr>
          <p:spPr>
            <a:xfrm>
              <a:off x="3936375" y="3703750"/>
              <a:ext cx="453050" cy="332175"/>
            </a:xfrm>
            <a:custGeom>
              <a:avLst/>
              <a:gdLst/>
              <a:ahLst/>
              <a:cxnLst/>
              <a:rect l="0" t="0" r="0" b="0"/>
              <a:pathLst>
                <a:path w="18122" h="13287" extrusionOk="0">
                  <a:moveTo>
                    <a:pt x="366" y="0"/>
                  </a:moveTo>
                  <a:lnTo>
                    <a:pt x="293" y="49"/>
                  </a:lnTo>
                  <a:lnTo>
                    <a:pt x="195" y="74"/>
                  </a:lnTo>
                  <a:lnTo>
                    <a:pt x="122" y="147"/>
                  </a:lnTo>
                  <a:lnTo>
                    <a:pt x="73" y="220"/>
                  </a:lnTo>
                  <a:lnTo>
                    <a:pt x="24" y="293"/>
                  </a:lnTo>
                  <a:lnTo>
                    <a:pt x="0" y="391"/>
                  </a:lnTo>
                  <a:lnTo>
                    <a:pt x="0" y="489"/>
                  </a:lnTo>
                  <a:lnTo>
                    <a:pt x="0" y="12798"/>
                  </a:lnTo>
                  <a:lnTo>
                    <a:pt x="0" y="12896"/>
                  </a:lnTo>
                  <a:lnTo>
                    <a:pt x="24" y="12993"/>
                  </a:lnTo>
                  <a:lnTo>
                    <a:pt x="73" y="13067"/>
                  </a:lnTo>
                  <a:lnTo>
                    <a:pt x="122" y="13140"/>
                  </a:lnTo>
                  <a:lnTo>
                    <a:pt x="195" y="13213"/>
                  </a:lnTo>
                  <a:lnTo>
                    <a:pt x="293" y="13238"/>
                  </a:lnTo>
                  <a:lnTo>
                    <a:pt x="366" y="13287"/>
                  </a:lnTo>
                  <a:lnTo>
                    <a:pt x="17756" y="13287"/>
                  </a:lnTo>
                  <a:lnTo>
                    <a:pt x="17829" y="13238"/>
                  </a:lnTo>
                  <a:lnTo>
                    <a:pt x="17927" y="13213"/>
                  </a:lnTo>
                  <a:lnTo>
                    <a:pt x="18000" y="13140"/>
                  </a:lnTo>
                  <a:lnTo>
                    <a:pt x="18049" y="13067"/>
                  </a:lnTo>
                  <a:lnTo>
                    <a:pt x="18098" y="12993"/>
                  </a:lnTo>
                  <a:lnTo>
                    <a:pt x="18122" y="12896"/>
                  </a:lnTo>
                  <a:lnTo>
                    <a:pt x="18122" y="12798"/>
                  </a:lnTo>
                  <a:lnTo>
                    <a:pt x="18122" y="12700"/>
                  </a:lnTo>
                  <a:lnTo>
                    <a:pt x="18098" y="12603"/>
                  </a:lnTo>
                  <a:lnTo>
                    <a:pt x="18049" y="12529"/>
                  </a:lnTo>
                  <a:lnTo>
                    <a:pt x="18000" y="12456"/>
                  </a:lnTo>
                  <a:lnTo>
                    <a:pt x="17927" y="12383"/>
                  </a:lnTo>
                  <a:lnTo>
                    <a:pt x="17829" y="12358"/>
                  </a:lnTo>
                  <a:lnTo>
                    <a:pt x="17756" y="12310"/>
                  </a:lnTo>
                  <a:lnTo>
                    <a:pt x="977" y="12310"/>
                  </a:lnTo>
                  <a:lnTo>
                    <a:pt x="977" y="489"/>
                  </a:lnTo>
                  <a:lnTo>
                    <a:pt x="953" y="391"/>
                  </a:lnTo>
                  <a:lnTo>
                    <a:pt x="928" y="293"/>
                  </a:lnTo>
                  <a:lnTo>
                    <a:pt x="879" y="220"/>
                  </a:lnTo>
                  <a:lnTo>
                    <a:pt x="830" y="147"/>
                  </a:lnTo>
                  <a:lnTo>
                    <a:pt x="757" y="74"/>
                  </a:lnTo>
                  <a:lnTo>
                    <a:pt x="659" y="49"/>
                  </a:lnTo>
                  <a:lnTo>
                    <a:pt x="586" y="0"/>
                  </a:lnTo>
                  <a:close/>
                </a:path>
              </a:pathLst>
            </a:custGeom>
            <a:grpFill/>
            <a:ln>
              <a:noFill/>
            </a:ln>
          </p:spPr>
          <p:txBody>
            <a:bodyPr lIns="91413" tIns="91413" rIns="91413" bIns="91413" anchor="ctr" anchorCtr="0">
              <a:noAutofit/>
            </a:bodyPr>
            <a:lstStyle/>
            <a:p>
              <a:pPr defTabSz="914309"/>
              <a:endParaRPr>
                <a:solidFill>
                  <a:prstClr val="black"/>
                </a:solidFill>
                <a:latin typeface="Calibri" panose="020F0502020204030204"/>
              </a:endParaRPr>
            </a:p>
          </p:txBody>
        </p:sp>
        <p:sp>
          <p:nvSpPr>
            <p:cNvPr id="11" name="Shape 570"/>
            <p:cNvSpPr/>
            <p:nvPr/>
          </p:nvSpPr>
          <p:spPr>
            <a:xfrm>
              <a:off x="3988875" y="3864325"/>
              <a:ext cx="77575" cy="133125"/>
            </a:xfrm>
            <a:custGeom>
              <a:avLst/>
              <a:gdLst/>
              <a:ahLst/>
              <a:cxnLst/>
              <a:rect l="0" t="0" r="0" b="0"/>
              <a:pathLst>
                <a:path w="3103" h="5325" extrusionOk="0">
                  <a:moveTo>
                    <a:pt x="489" y="1"/>
                  </a:moveTo>
                  <a:lnTo>
                    <a:pt x="391" y="25"/>
                  </a:lnTo>
                  <a:lnTo>
                    <a:pt x="294" y="50"/>
                  </a:lnTo>
                  <a:lnTo>
                    <a:pt x="196" y="98"/>
                  </a:lnTo>
                  <a:lnTo>
                    <a:pt x="147" y="147"/>
                  </a:lnTo>
                  <a:lnTo>
                    <a:pt x="74" y="220"/>
                  </a:lnTo>
                  <a:lnTo>
                    <a:pt x="25" y="294"/>
                  </a:lnTo>
                  <a:lnTo>
                    <a:pt x="0" y="391"/>
                  </a:lnTo>
                  <a:lnTo>
                    <a:pt x="0" y="489"/>
                  </a:lnTo>
                  <a:lnTo>
                    <a:pt x="0" y="5325"/>
                  </a:lnTo>
                  <a:lnTo>
                    <a:pt x="3102" y="5325"/>
                  </a:lnTo>
                  <a:lnTo>
                    <a:pt x="3102" y="489"/>
                  </a:lnTo>
                  <a:lnTo>
                    <a:pt x="3102" y="391"/>
                  </a:lnTo>
                  <a:lnTo>
                    <a:pt x="3053" y="294"/>
                  </a:lnTo>
                  <a:lnTo>
                    <a:pt x="3029" y="220"/>
                  </a:lnTo>
                  <a:lnTo>
                    <a:pt x="2956" y="147"/>
                  </a:lnTo>
                  <a:lnTo>
                    <a:pt x="2882" y="98"/>
                  </a:lnTo>
                  <a:lnTo>
                    <a:pt x="2809" y="50"/>
                  </a:lnTo>
                  <a:lnTo>
                    <a:pt x="2711" y="25"/>
                  </a:lnTo>
                  <a:lnTo>
                    <a:pt x="2614" y="1"/>
                  </a:lnTo>
                  <a:close/>
                </a:path>
              </a:pathLst>
            </a:custGeom>
            <a:grpFill/>
            <a:ln>
              <a:noFill/>
            </a:ln>
          </p:spPr>
          <p:txBody>
            <a:bodyPr lIns="91413" tIns="91413" rIns="91413" bIns="91413" anchor="ctr" anchorCtr="0">
              <a:noAutofit/>
            </a:bodyPr>
            <a:lstStyle/>
            <a:p>
              <a:pPr defTabSz="914309"/>
              <a:endParaRPr>
                <a:solidFill>
                  <a:prstClr val="black"/>
                </a:solidFill>
                <a:latin typeface="Calibri" panose="020F0502020204030204"/>
              </a:endParaRPr>
            </a:p>
          </p:txBody>
        </p:sp>
        <p:sp>
          <p:nvSpPr>
            <p:cNvPr id="12" name="Shape 571"/>
            <p:cNvSpPr/>
            <p:nvPr/>
          </p:nvSpPr>
          <p:spPr>
            <a:xfrm>
              <a:off x="4259350" y="3864325"/>
              <a:ext cx="77575" cy="133125"/>
            </a:xfrm>
            <a:custGeom>
              <a:avLst/>
              <a:gdLst/>
              <a:ahLst/>
              <a:cxnLst/>
              <a:rect l="0" t="0" r="0" b="0"/>
              <a:pathLst>
                <a:path w="3103" h="5325" extrusionOk="0">
                  <a:moveTo>
                    <a:pt x="489" y="1"/>
                  </a:moveTo>
                  <a:lnTo>
                    <a:pt x="392" y="25"/>
                  </a:lnTo>
                  <a:lnTo>
                    <a:pt x="294" y="50"/>
                  </a:lnTo>
                  <a:lnTo>
                    <a:pt x="221" y="98"/>
                  </a:lnTo>
                  <a:lnTo>
                    <a:pt x="147" y="147"/>
                  </a:lnTo>
                  <a:lnTo>
                    <a:pt x="74" y="220"/>
                  </a:lnTo>
                  <a:lnTo>
                    <a:pt x="50" y="294"/>
                  </a:lnTo>
                  <a:lnTo>
                    <a:pt x="1" y="391"/>
                  </a:lnTo>
                  <a:lnTo>
                    <a:pt x="1" y="489"/>
                  </a:lnTo>
                  <a:lnTo>
                    <a:pt x="1" y="5325"/>
                  </a:lnTo>
                  <a:lnTo>
                    <a:pt x="3103" y="5325"/>
                  </a:lnTo>
                  <a:lnTo>
                    <a:pt x="3103" y="489"/>
                  </a:lnTo>
                  <a:lnTo>
                    <a:pt x="3103" y="391"/>
                  </a:lnTo>
                  <a:lnTo>
                    <a:pt x="3078" y="294"/>
                  </a:lnTo>
                  <a:lnTo>
                    <a:pt x="3029" y="220"/>
                  </a:lnTo>
                  <a:lnTo>
                    <a:pt x="2956" y="147"/>
                  </a:lnTo>
                  <a:lnTo>
                    <a:pt x="2907" y="98"/>
                  </a:lnTo>
                  <a:lnTo>
                    <a:pt x="2810" y="50"/>
                  </a:lnTo>
                  <a:lnTo>
                    <a:pt x="2712" y="25"/>
                  </a:lnTo>
                  <a:lnTo>
                    <a:pt x="2614" y="1"/>
                  </a:lnTo>
                  <a:close/>
                </a:path>
              </a:pathLst>
            </a:custGeom>
            <a:grpFill/>
            <a:ln>
              <a:noFill/>
            </a:ln>
          </p:spPr>
          <p:txBody>
            <a:bodyPr lIns="91413" tIns="91413" rIns="91413" bIns="91413" anchor="ctr" anchorCtr="0">
              <a:noAutofit/>
            </a:bodyPr>
            <a:lstStyle/>
            <a:p>
              <a:pPr defTabSz="914309"/>
              <a:endParaRPr>
                <a:solidFill>
                  <a:prstClr val="black"/>
                </a:solidFill>
                <a:latin typeface="Calibri" panose="020F0502020204030204"/>
              </a:endParaRPr>
            </a:p>
          </p:txBody>
        </p:sp>
        <p:sp>
          <p:nvSpPr>
            <p:cNvPr id="13" name="Shape 572"/>
            <p:cNvSpPr/>
            <p:nvPr/>
          </p:nvSpPr>
          <p:spPr>
            <a:xfrm>
              <a:off x="4078625" y="3717800"/>
              <a:ext cx="77575" cy="279650"/>
            </a:xfrm>
            <a:custGeom>
              <a:avLst/>
              <a:gdLst/>
              <a:ahLst/>
              <a:cxnLst/>
              <a:rect l="0" t="0" r="0" b="0"/>
              <a:pathLst>
                <a:path w="3103" h="11186" extrusionOk="0">
                  <a:moveTo>
                    <a:pt x="489" y="0"/>
                  </a:moveTo>
                  <a:lnTo>
                    <a:pt x="391" y="25"/>
                  </a:lnTo>
                  <a:lnTo>
                    <a:pt x="294" y="49"/>
                  </a:lnTo>
                  <a:lnTo>
                    <a:pt x="220" y="98"/>
                  </a:lnTo>
                  <a:lnTo>
                    <a:pt x="147" y="147"/>
                  </a:lnTo>
                  <a:lnTo>
                    <a:pt x="74" y="220"/>
                  </a:lnTo>
                  <a:lnTo>
                    <a:pt x="49" y="293"/>
                  </a:lnTo>
                  <a:lnTo>
                    <a:pt x="1" y="391"/>
                  </a:lnTo>
                  <a:lnTo>
                    <a:pt x="1" y="489"/>
                  </a:lnTo>
                  <a:lnTo>
                    <a:pt x="1" y="11186"/>
                  </a:lnTo>
                  <a:lnTo>
                    <a:pt x="3102" y="11186"/>
                  </a:lnTo>
                  <a:lnTo>
                    <a:pt x="3102" y="489"/>
                  </a:lnTo>
                  <a:lnTo>
                    <a:pt x="3102" y="391"/>
                  </a:lnTo>
                  <a:lnTo>
                    <a:pt x="3078" y="293"/>
                  </a:lnTo>
                  <a:lnTo>
                    <a:pt x="3029" y="220"/>
                  </a:lnTo>
                  <a:lnTo>
                    <a:pt x="2956" y="147"/>
                  </a:lnTo>
                  <a:lnTo>
                    <a:pt x="2907" y="98"/>
                  </a:lnTo>
                  <a:lnTo>
                    <a:pt x="2809" y="49"/>
                  </a:lnTo>
                  <a:lnTo>
                    <a:pt x="2712" y="25"/>
                  </a:lnTo>
                  <a:lnTo>
                    <a:pt x="2614" y="0"/>
                  </a:lnTo>
                  <a:close/>
                </a:path>
              </a:pathLst>
            </a:custGeom>
            <a:grpFill/>
            <a:ln>
              <a:noFill/>
            </a:ln>
          </p:spPr>
          <p:txBody>
            <a:bodyPr lIns="91413" tIns="91413" rIns="91413" bIns="91413" anchor="ctr" anchorCtr="0">
              <a:noAutofit/>
            </a:bodyPr>
            <a:lstStyle/>
            <a:p>
              <a:pPr defTabSz="914309"/>
              <a:endParaRPr>
                <a:solidFill>
                  <a:prstClr val="black"/>
                </a:solidFill>
                <a:latin typeface="Calibri" panose="020F0502020204030204"/>
              </a:endParaRPr>
            </a:p>
          </p:txBody>
        </p:sp>
        <p:sp>
          <p:nvSpPr>
            <p:cNvPr id="14" name="Shape 573"/>
            <p:cNvSpPr/>
            <p:nvPr/>
          </p:nvSpPr>
          <p:spPr>
            <a:xfrm>
              <a:off x="4168375" y="3788625"/>
              <a:ext cx="78175" cy="208825"/>
            </a:xfrm>
            <a:custGeom>
              <a:avLst/>
              <a:gdLst/>
              <a:ahLst/>
              <a:cxnLst/>
              <a:rect l="0" t="0" r="0" b="0"/>
              <a:pathLst>
                <a:path w="3127" h="8353" extrusionOk="0">
                  <a:moveTo>
                    <a:pt x="489" y="0"/>
                  </a:moveTo>
                  <a:lnTo>
                    <a:pt x="392" y="25"/>
                  </a:lnTo>
                  <a:lnTo>
                    <a:pt x="318" y="49"/>
                  </a:lnTo>
                  <a:lnTo>
                    <a:pt x="221" y="98"/>
                  </a:lnTo>
                  <a:lnTo>
                    <a:pt x="147" y="147"/>
                  </a:lnTo>
                  <a:lnTo>
                    <a:pt x="99" y="220"/>
                  </a:lnTo>
                  <a:lnTo>
                    <a:pt x="50" y="293"/>
                  </a:lnTo>
                  <a:lnTo>
                    <a:pt x="25" y="391"/>
                  </a:lnTo>
                  <a:lnTo>
                    <a:pt x="1" y="489"/>
                  </a:lnTo>
                  <a:lnTo>
                    <a:pt x="1" y="8353"/>
                  </a:lnTo>
                  <a:lnTo>
                    <a:pt x="3127" y="8353"/>
                  </a:lnTo>
                  <a:lnTo>
                    <a:pt x="3127" y="489"/>
                  </a:lnTo>
                  <a:lnTo>
                    <a:pt x="3103" y="391"/>
                  </a:lnTo>
                  <a:lnTo>
                    <a:pt x="3078" y="293"/>
                  </a:lnTo>
                  <a:lnTo>
                    <a:pt x="3029" y="220"/>
                  </a:lnTo>
                  <a:lnTo>
                    <a:pt x="2980" y="147"/>
                  </a:lnTo>
                  <a:lnTo>
                    <a:pt x="2907" y="98"/>
                  </a:lnTo>
                  <a:lnTo>
                    <a:pt x="2809" y="49"/>
                  </a:lnTo>
                  <a:lnTo>
                    <a:pt x="2736" y="25"/>
                  </a:lnTo>
                  <a:lnTo>
                    <a:pt x="2639" y="0"/>
                  </a:lnTo>
                  <a:close/>
                </a:path>
              </a:pathLst>
            </a:custGeom>
            <a:grpFill/>
            <a:ln>
              <a:noFill/>
            </a:ln>
          </p:spPr>
          <p:txBody>
            <a:bodyPr lIns="91413" tIns="91413" rIns="91413" bIns="91413" anchor="ctr" anchorCtr="0">
              <a:noAutofit/>
            </a:bodyPr>
            <a:lstStyle/>
            <a:p>
              <a:pPr defTabSz="914309"/>
              <a:endParaRPr>
                <a:solidFill>
                  <a:prstClr val="black"/>
                </a:solidFill>
                <a:latin typeface="Calibri" panose="020F0502020204030204"/>
              </a:endParaRPr>
            </a:p>
          </p:txBody>
        </p:sp>
      </p:grpSp>
      <p:sp>
        <p:nvSpPr>
          <p:cNvPr id="4" name="Rectangle 3">
            <a:hlinkClick r:id="rId2"/>
          </p:cNvPr>
          <p:cNvSpPr/>
          <p:nvPr/>
        </p:nvSpPr>
        <p:spPr>
          <a:xfrm>
            <a:off x="3048401" y="1837185"/>
            <a:ext cx="6095202" cy="1200173"/>
          </a:xfrm>
          <a:prstGeom prst="rect">
            <a:avLst/>
          </a:prstGeom>
        </p:spPr>
        <p:txBody>
          <a:bodyPr wrap="square">
            <a:spAutoFit/>
          </a:bodyPr>
          <a:lstStyle/>
          <a:p>
            <a:pPr algn="ctr" defTabSz="914309"/>
            <a:r>
              <a:rPr lang="en-US" sz="3600" b="1" dirty="0">
                <a:solidFill>
                  <a:prstClr val="white"/>
                </a:solidFill>
                <a:latin typeface="Segoe UI" panose="020B0502040204020203" pitchFamily="34" charset="0"/>
                <a:cs typeface="Segoe UI" panose="020B0502040204020203" pitchFamily="34" charset="0"/>
              </a:rPr>
              <a:t>NEED TO CONNECT THIS TEMPLATE TO DATA?</a:t>
            </a:r>
          </a:p>
        </p:txBody>
      </p:sp>
      <p:sp>
        <p:nvSpPr>
          <p:cNvPr id="5" name="Rectangle 4">
            <a:hlinkClick r:id="rId2"/>
          </p:cNvPr>
          <p:cNvSpPr/>
          <p:nvPr/>
        </p:nvSpPr>
        <p:spPr>
          <a:xfrm>
            <a:off x="3835696" y="4189929"/>
            <a:ext cx="4520611" cy="830889"/>
          </a:xfrm>
          <a:prstGeom prst="rect">
            <a:avLst/>
          </a:prstGeom>
        </p:spPr>
        <p:txBody>
          <a:bodyPr wrap="square">
            <a:spAutoFit/>
          </a:bodyPr>
          <a:lstStyle/>
          <a:p>
            <a:pPr algn="ctr" defTabSz="914309"/>
            <a:r>
              <a:rPr lang="en-US" sz="2400" spc="300" dirty="0">
                <a:solidFill>
                  <a:prstClr val="white"/>
                </a:solidFill>
                <a:latin typeface="Segoe UI Semilight" panose="020B0402040204020203" pitchFamily="34" charset="0"/>
                <a:cs typeface="Segoe UI Semilight" panose="020B0402040204020203" pitchFamily="34" charset="0"/>
              </a:rPr>
              <a:t>OUR POWERPOINT </a:t>
            </a:r>
          </a:p>
          <a:p>
            <a:pPr algn="ctr" defTabSz="914309"/>
            <a:r>
              <a:rPr lang="en-US" sz="2400" spc="300" dirty="0">
                <a:solidFill>
                  <a:prstClr val="white"/>
                </a:solidFill>
                <a:latin typeface="Segoe UI Semilight" panose="020B0402040204020203" pitchFamily="34" charset="0"/>
                <a:cs typeface="Segoe UI Semilight" panose="020B0402040204020203" pitchFamily="34" charset="0"/>
              </a:rPr>
              <a:t>ADD-ON FOR DATA</a:t>
            </a:r>
          </a:p>
        </p:txBody>
      </p:sp>
      <p:sp>
        <p:nvSpPr>
          <p:cNvPr id="2" name="Rounded Rectangle 1">
            <a:hlinkClick r:id="rId2"/>
          </p:cNvPr>
          <p:cNvSpPr/>
          <p:nvPr/>
        </p:nvSpPr>
        <p:spPr>
          <a:xfrm>
            <a:off x="3511888" y="3251739"/>
            <a:ext cx="5168227" cy="723806"/>
          </a:xfrm>
          <a:prstGeom prst="roundRect">
            <a:avLst>
              <a:gd name="adj" fmla="val 50000"/>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US">
              <a:solidFill>
                <a:prstClr val="white"/>
              </a:solidFill>
              <a:latin typeface="Calibri" panose="020F0502020204030204"/>
            </a:endParaRPr>
          </a:p>
        </p:txBody>
      </p:sp>
      <p:grpSp>
        <p:nvGrpSpPr>
          <p:cNvPr id="3" name="Group 2"/>
          <p:cNvGrpSpPr/>
          <p:nvPr/>
        </p:nvGrpSpPr>
        <p:grpSpPr>
          <a:xfrm>
            <a:off x="8242404" y="3429488"/>
            <a:ext cx="211345" cy="368309"/>
            <a:chOff x="7340982" y="4675151"/>
            <a:chExt cx="211373" cy="368357"/>
          </a:xfrm>
          <a:solidFill>
            <a:srgbClr val="EBAA12"/>
          </a:solidFill>
        </p:grpSpPr>
        <p:sp>
          <p:nvSpPr>
            <p:cNvPr id="6" name="Freeform 152"/>
            <p:cNvSpPr>
              <a:spLocks/>
            </p:cNvSpPr>
            <p:nvPr/>
          </p:nvSpPr>
          <p:spPr bwMode="auto">
            <a:xfrm>
              <a:off x="7340982" y="4675151"/>
              <a:ext cx="211373" cy="192831"/>
            </a:xfrm>
            <a:custGeom>
              <a:avLst/>
              <a:gdLst>
                <a:gd name="T0" fmla="*/ 107 w 111"/>
                <a:gd name="T1" fmla="*/ 101 h 101"/>
                <a:gd name="T2" fmla="*/ 104 w 111"/>
                <a:gd name="T3" fmla="*/ 100 h 101"/>
                <a:gd name="T4" fmla="*/ 2 w 111"/>
                <a:gd name="T5" fmla="*/ 8 h 101"/>
                <a:gd name="T6" fmla="*/ 2 w 111"/>
                <a:gd name="T7" fmla="*/ 2 h 101"/>
                <a:gd name="T8" fmla="*/ 7 w 111"/>
                <a:gd name="T9" fmla="*/ 2 h 101"/>
                <a:gd name="T10" fmla="*/ 109 w 111"/>
                <a:gd name="T11" fmla="*/ 94 h 101"/>
                <a:gd name="T12" fmla="*/ 110 w 111"/>
                <a:gd name="T13" fmla="*/ 100 h 101"/>
                <a:gd name="T14" fmla="*/ 107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107" y="101"/>
                  </a:moveTo>
                  <a:cubicBezTo>
                    <a:pt x="106" y="101"/>
                    <a:pt x="105" y="101"/>
                    <a:pt x="104" y="100"/>
                  </a:cubicBezTo>
                  <a:cubicBezTo>
                    <a:pt x="2" y="8"/>
                    <a:pt x="2" y="8"/>
                    <a:pt x="2" y="8"/>
                  </a:cubicBezTo>
                  <a:cubicBezTo>
                    <a:pt x="0" y="6"/>
                    <a:pt x="0" y="4"/>
                    <a:pt x="2" y="2"/>
                  </a:cubicBezTo>
                  <a:cubicBezTo>
                    <a:pt x="3" y="0"/>
                    <a:pt x="6" y="0"/>
                    <a:pt x="7" y="2"/>
                  </a:cubicBezTo>
                  <a:cubicBezTo>
                    <a:pt x="109" y="94"/>
                    <a:pt x="109" y="94"/>
                    <a:pt x="109" y="94"/>
                  </a:cubicBezTo>
                  <a:cubicBezTo>
                    <a:pt x="111" y="95"/>
                    <a:pt x="111" y="98"/>
                    <a:pt x="110" y="100"/>
                  </a:cubicBezTo>
                  <a:cubicBezTo>
                    <a:pt x="109" y="100"/>
                    <a:pt x="108" y="101"/>
                    <a:pt x="107"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white"/>
                </a:solidFill>
                <a:latin typeface="Calibri" panose="020F0502020204030204"/>
              </a:endParaRPr>
            </a:p>
          </p:txBody>
        </p:sp>
        <p:sp>
          <p:nvSpPr>
            <p:cNvPr id="7" name="Freeform 153"/>
            <p:cNvSpPr>
              <a:spLocks/>
            </p:cNvSpPr>
            <p:nvPr/>
          </p:nvSpPr>
          <p:spPr bwMode="auto">
            <a:xfrm>
              <a:off x="7340982" y="4850677"/>
              <a:ext cx="211373" cy="192831"/>
            </a:xfrm>
            <a:custGeom>
              <a:avLst/>
              <a:gdLst>
                <a:gd name="T0" fmla="*/ 5 w 111"/>
                <a:gd name="T1" fmla="*/ 101 h 101"/>
                <a:gd name="T2" fmla="*/ 2 w 111"/>
                <a:gd name="T3" fmla="*/ 100 h 101"/>
                <a:gd name="T4" fmla="*/ 2 w 111"/>
                <a:gd name="T5" fmla="*/ 94 h 101"/>
                <a:gd name="T6" fmla="*/ 104 w 111"/>
                <a:gd name="T7" fmla="*/ 2 h 101"/>
                <a:gd name="T8" fmla="*/ 110 w 111"/>
                <a:gd name="T9" fmla="*/ 2 h 101"/>
                <a:gd name="T10" fmla="*/ 109 w 111"/>
                <a:gd name="T11" fmla="*/ 8 h 101"/>
                <a:gd name="T12" fmla="*/ 7 w 111"/>
                <a:gd name="T13" fmla="*/ 100 h 101"/>
                <a:gd name="T14" fmla="*/ 5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5" y="101"/>
                  </a:moveTo>
                  <a:cubicBezTo>
                    <a:pt x="4" y="101"/>
                    <a:pt x="3" y="101"/>
                    <a:pt x="2" y="100"/>
                  </a:cubicBezTo>
                  <a:cubicBezTo>
                    <a:pt x="0" y="98"/>
                    <a:pt x="0" y="96"/>
                    <a:pt x="2" y="94"/>
                  </a:cubicBezTo>
                  <a:cubicBezTo>
                    <a:pt x="104" y="2"/>
                    <a:pt x="104" y="2"/>
                    <a:pt x="104" y="2"/>
                  </a:cubicBezTo>
                  <a:cubicBezTo>
                    <a:pt x="106" y="0"/>
                    <a:pt x="108" y="1"/>
                    <a:pt x="110" y="2"/>
                  </a:cubicBezTo>
                  <a:cubicBezTo>
                    <a:pt x="111" y="4"/>
                    <a:pt x="111" y="6"/>
                    <a:pt x="109" y="8"/>
                  </a:cubicBezTo>
                  <a:cubicBezTo>
                    <a:pt x="7" y="100"/>
                    <a:pt x="7" y="100"/>
                    <a:pt x="7" y="100"/>
                  </a:cubicBezTo>
                  <a:cubicBezTo>
                    <a:pt x="7" y="101"/>
                    <a:pt x="6" y="101"/>
                    <a:pt x="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white"/>
                </a:solidFill>
                <a:latin typeface="Calibri" panose="020F0502020204030204"/>
              </a:endParaRPr>
            </a:p>
          </p:txBody>
        </p:sp>
      </p:grpSp>
      <p:sp>
        <p:nvSpPr>
          <p:cNvPr id="8" name="Rectangle 7">
            <a:hlinkClick r:id="rId2"/>
          </p:cNvPr>
          <p:cNvSpPr/>
          <p:nvPr/>
        </p:nvSpPr>
        <p:spPr>
          <a:xfrm>
            <a:off x="3708712" y="3382840"/>
            <a:ext cx="4745037" cy="461605"/>
          </a:xfrm>
          <a:prstGeom prst="rect">
            <a:avLst/>
          </a:prstGeom>
        </p:spPr>
        <p:txBody>
          <a:bodyPr wrap="square">
            <a:spAutoFit/>
          </a:bodyPr>
          <a:lstStyle/>
          <a:p>
            <a:pPr defTabSz="914309"/>
            <a:r>
              <a:rPr lang="en-US" sz="2400" dirty="0">
                <a:solidFill>
                  <a:srgbClr val="EBAA12"/>
                </a:solidFill>
                <a:latin typeface="Segoe UI Semilight" panose="020B0402040204020203" pitchFamily="34" charset="0"/>
                <a:cs typeface="Segoe UI Semilight" panose="020B0402040204020203" pitchFamily="34" charset="0"/>
              </a:rPr>
              <a:t>Check out DataPoint</a:t>
            </a:r>
          </a:p>
        </p:txBody>
      </p:sp>
    </p:spTree>
    <p:extLst>
      <p:ext uri="{BB962C8B-B14F-4D97-AF65-F5344CB8AC3E}">
        <p14:creationId xmlns:p14="http://schemas.microsoft.com/office/powerpoint/2010/main" val="1994024884"/>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4BFA0"/>
        </a:solidFill>
        <a:effectLst/>
      </p:bgPr>
    </p:bg>
    <p:spTree>
      <p:nvGrpSpPr>
        <p:cNvPr id="1" name=""/>
        <p:cNvGrpSpPr/>
        <p:nvPr/>
      </p:nvGrpSpPr>
      <p:grpSpPr>
        <a:xfrm>
          <a:off x="0" y="0"/>
          <a:ext cx="0" cy="0"/>
          <a:chOff x="0" y="0"/>
          <a:chExt cx="0" cy="0"/>
        </a:xfrm>
      </p:grpSpPr>
      <p:grpSp>
        <p:nvGrpSpPr>
          <p:cNvPr id="9" name="Shape 455"/>
          <p:cNvGrpSpPr/>
          <p:nvPr/>
        </p:nvGrpSpPr>
        <p:grpSpPr>
          <a:xfrm>
            <a:off x="4188918" y="-467728"/>
            <a:ext cx="8002288" cy="7794429"/>
            <a:chOff x="5926225" y="921350"/>
            <a:chExt cx="517800" cy="504350"/>
          </a:xfrm>
          <a:solidFill>
            <a:schemeClr val="bg1">
              <a:alpha val="18000"/>
            </a:schemeClr>
          </a:solidFill>
        </p:grpSpPr>
        <p:sp>
          <p:nvSpPr>
            <p:cNvPr id="10" name="Shape 456"/>
            <p:cNvSpPr/>
            <p:nvPr/>
          </p:nvSpPr>
          <p:spPr>
            <a:xfrm>
              <a:off x="5926225" y="921350"/>
              <a:ext cx="517800" cy="504350"/>
            </a:xfrm>
            <a:custGeom>
              <a:avLst/>
              <a:gdLst/>
              <a:ahLst/>
              <a:cxnLst/>
              <a:rect l="0" t="0" r="0" b="0"/>
              <a:pathLst>
                <a:path w="20712" h="20174" extrusionOk="0">
                  <a:moveTo>
                    <a:pt x="10356" y="2858"/>
                  </a:moveTo>
                  <a:lnTo>
                    <a:pt x="10722" y="2882"/>
                  </a:lnTo>
                  <a:lnTo>
                    <a:pt x="11089" y="2907"/>
                  </a:lnTo>
                  <a:lnTo>
                    <a:pt x="11455" y="2956"/>
                  </a:lnTo>
                  <a:lnTo>
                    <a:pt x="11821" y="3004"/>
                  </a:lnTo>
                  <a:lnTo>
                    <a:pt x="12163" y="3102"/>
                  </a:lnTo>
                  <a:lnTo>
                    <a:pt x="12505" y="3200"/>
                  </a:lnTo>
                  <a:lnTo>
                    <a:pt x="12847" y="3298"/>
                  </a:lnTo>
                  <a:lnTo>
                    <a:pt x="13165" y="3444"/>
                  </a:lnTo>
                  <a:lnTo>
                    <a:pt x="13482" y="3591"/>
                  </a:lnTo>
                  <a:lnTo>
                    <a:pt x="13800" y="3737"/>
                  </a:lnTo>
                  <a:lnTo>
                    <a:pt x="14093" y="3908"/>
                  </a:lnTo>
                  <a:lnTo>
                    <a:pt x="14386" y="4104"/>
                  </a:lnTo>
                  <a:lnTo>
                    <a:pt x="14679" y="4299"/>
                  </a:lnTo>
                  <a:lnTo>
                    <a:pt x="14948" y="4519"/>
                  </a:lnTo>
                  <a:lnTo>
                    <a:pt x="15216" y="4739"/>
                  </a:lnTo>
                  <a:lnTo>
                    <a:pt x="15460" y="4983"/>
                  </a:lnTo>
                  <a:lnTo>
                    <a:pt x="15705" y="5227"/>
                  </a:lnTo>
                  <a:lnTo>
                    <a:pt x="15925" y="5496"/>
                  </a:lnTo>
                  <a:lnTo>
                    <a:pt x="16144" y="5764"/>
                  </a:lnTo>
                  <a:lnTo>
                    <a:pt x="16340" y="6057"/>
                  </a:lnTo>
                  <a:lnTo>
                    <a:pt x="16535" y="6350"/>
                  </a:lnTo>
                  <a:lnTo>
                    <a:pt x="16706" y="6644"/>
                  </a:lnTo>
                  <a:lnTo>
                    <a:pt x="16853" y="6961"/>
                  </a:lnTo>
                  <a:lnTo>
                    <a:pt x="16999" y="7279"/>
                  </a:lnTo>
                  <a:lnTo>
                    <a:pt x="17146" y="7596"/>
                  </a:lnTo>
                  <a:lnTo>
                    <a:pt x="17243" y="7938"/>
                  </a:lnTo>
                  <a:lnTo>
                    <a:pt x="17341" y="8280"/>
                  </a:lnTo>
                  <a:lnTo>
                    <a:pt x="17439" y="8622"/>
                  </a:lnTo>
                  <a:lnTo>
                    <a:pt x="17488" y="8988"/>
                  </a:lnTo>
                  <a:lnTo>
                    <a:pt x="17536" y="9354"/>
                  </a:lnTo>
                  <a:lnTo>
                    <a:pt x="17561" y="9721"/>
                  </a:lnTo>
                  <a:lnTo>
                    <a:pt x="17585" y="10087"/>
                  </a:lnTo>
                  <a:lnTo>
                    <a:pt x="17561" y="10454"/>
                  </a:lnTo>
                  <a:lnTo>
                    <a:pt x="17536" y="10820"/>
                  </a:lnTo>
                  <a:lnTo>
                    <a:pt x="17488" y="11186"/>
                  </a:lnTo>
                  <a:lnTo>
                    <a:pt x="17439" y="11553"/>
                  </a:lnTo>
                  <a:lnTo>
                    <a:pt x="17341" y="11894"/>
                  </a:lnTo>
                  <a:lnTo>
                    <a:pt x="17243" y="12236"/>
                  </a:lnTo>
                  <a:lnTo>
                    <a:pt x="17146" y="12578"/>
                  </a:lnTo>
                  <a:lnTo>
                    <a:pt x="16999" y="12896"/>
                  </a:lnTo>
                  <a:lnTo>
                    <a:pt x="16853" y="13213"/>
                  </a:lnTo>
                  <a:lnTo>
                    <a:pt x="16706" y="13531"/>
                  </a:lnTo>
                  <a:lnTo>
                    <a:pt x="16535" y="13824"/>
                  </a:lnTo>
                  <a:lnTo>
                    <a:pt x="16340" y="14117"/>
                  </a:lnTo>
                  <a:lnTo>
                    <a:pt x="16144" y="14410"/>
                  </a:lnTo>
                  <a:lnTo>
                    <a:pt x="15925" y="14679"/>
                  </a:lnTo>
                  <a:lnTo>
                    <a:pt x="15705" y="14947"/>
                  </a:lnTo>
                  <a:lnTo>
                    <a:pt x="15460" y="15192"/>
                  </a:lnTo>
                  <a:lnTo>
                    <a:pt x="15216" y="15436"/>
                  </a:lnTo>
                  <a:lnTo>
                    <a:pt x="14948" y="15656"/>
                  </a:lnTo>
                  <a:lnTo>
                    <a:pt x="14679" y="15875"/>
                  </a:lnTo>
                  <a:lnTo>
                    <a:pt x="14386" y="16071"/>
                  </a:lnTo>
                  <a:lnTo>
                    <a:pt x="14093" y="16266"/>
                  </a:lnTo>
                  <a:lnTo>
                    <a:pt x="13800" y="16437"/>
                  </a:lnTo>
                  <a:lnTo>
                    <a:pt x="13482" y="16584"/>
                  </a:lnTo>
                  <a:lnTo>
                    <a:pt x="13165" y="16730"/>
                  </a:lnTo>
                  <a:lnTo>
                    <a:pt x="12847" y="16877"/>
                  </a:lnTo>
                  <a:lnTo>
                    <a:pt x="12505" y="16974"/>
                  </a:lnTo>
                  <a:lnTo>
                    <a:pt x="12163" y="17072"/>
                  </a:lnTo>
                  <a:lnTo>
                    <a:pt x="11821" y="17170"/>
                  </a:lnTo>
                  <a:lnTo>
                    <a:pt x="11455" y="17219"/>
                  </a:lnTo>
                  <a:lnTo>
                    <a:pt x="11089" y="17268"/>
                  </a:lnTo>
                  <a:lnTo>
                    <a:pt x="10722" y="17292"/>
                  </a:lnTo>
                  <a:lnTo>
                    <a:pt x="10356" y="17316"/>
                  </a:lnTo>
                  <a:lnTo>
                    <a:pt x="9990" y="17292"/>
                  </a:lnTo>
                  <a:lnTo>
                    <a:pt x="9623" y="17268"/>
                  </a:lnTo>
                  <a:lnTo>
                    <a:pt x="9257" y="17219"/>
                  </a:lnTo>
                  <a:lnTo>
                    <a:pt x="8891" y="17170"/>
                  </a:lnTo>
                  <a:lnTo>
                    <a:pt x="8549" y="17072"/>
                  </a:lnTo>
                  <a:lnTo>
                    <a:pt x="8207" y="16974"/>
                  </a:lnTo>
                  <a:lnTo>
                    <a:pt x="7865" y="16877"/>
                  </a:lnTo>
                  <a:lnTo>
                    <a:pt x="7547" y="16730"/>
                  </a:lnTo>
                  <a:lnTo>
                    <a:pt x="7230" y="16584"/>
                  </a:lnTo>
                  <a:lnTo>
                    <a:pt x="6912" y="16437"/>
                  </a:lnTo>
                  <a:lnTo>
                    <a:pt x="6619" y="16266"/>
                  </a:lnTo>
                  <a:lnTo>
                    <a:pt x="6326" y="16071"/>
                  </a:lnTo>
                  <a:lnTo>
                    <a:pt x="6033" y="15875"/>
                  </a:lnTo>
                  <a:lnTo>
                    <a:pt x="5765" y="15656"/>
                  </a:lnTo>
                  <a:lnTo>
                    <a:pt x="5496" y="15436"/>
                  </a:lnTo>
                  <a:lnTo>
                    <a:pt x="5252" y="15192"/>
                  </a:lnTo>
                  <a:lnTo>
                    <a:pt x="5007" y="14947"/>
                  </a:lnTo>
                  <a:lnTo>
                    <a:pt x="4788" y="14679"/>
                  </a:lnTo>
                  <a:lnTo>
                    <a:pt x="4568" y="14410"/>
                  </a:lnTo>
                  <a:lnTo>
                    <a:pt x="4372" y="14117"/>
                  </a:lnTo>
                  <a:lnTo>
                    <a:pt x="4177" y="13824"/>
                  </a:lnTo>
                  <a:lnTo>
                    <a:pt x="4006" y="13531"/>
                  </a:lnTo>
                  <a:lnTo>
                    <a:pt x="3860" y="13213"/>
                  </a:lnTo>
                  <a:lnTo>
                    <a:pt x="3713" y="12896"/>
                  </a:lnTo>
                  <a:lnTo>
                    <a:pt x="3566" y="12578"/>
                  </a:lnTo>
                  <a:lnTo>
                    <a:pt x="3469" y="12236"/>
                  </a:lnTo>
                  <a:lnTo>
                    <a:pt x="3371" y="11894"/>
                  </a:lnTo>
                  <a:lnTo>
                    <a:pt x="3273" y="11553"/>
                  </a:lnTo>
                  <a:lnTo>
                    <a:pt x="3225" y="11186"/>
                  </a:lnTo>
                  <a:lnTo>
                    <a:pt x="3176" y="10820"/>
                  </a:lnTo>
                  <a:lnTo>
                    <a:pt x="3151" y="10454"/>
                  </a:lnTo>
                  <a:lnTo>
                    <a:pt x="3127" y="10087"/>
                  </a:lnTo>
                  <a:lnTo>
                    <a:pt x="3151" y="9721"/>
                  </a:lnTo>
                  <a:lnTo>
                    <a:pt x="3176" y="9354"/>
                  </a:lnTo>
                  <a:lnTo>
                    <a:pt x="3225" y="8988"/>
                  </a:lnTo>
                  <a:lnTo>
                    <a:pt x="3273" y="8622"/>
                  </a:lnTo>
                  <a:lnTo>
                    <a:pt x="3371" y="8280"/>
                  </a:lnTo>
                  <a:lnTo>
                    <a:pt x="3469" y="7938"/>
                  </a:lnTo>
                  <a:lnTo>
                    <a:pt x="3566" y="7596"/>
                  </a:lnTo>
                  <a:lnTo>
                    <a:pt x="3713" y="7279"/>
                  </a:lnTo>
                  <a:lnTo>
                    <a:pt x="3860" y="6961"/>
                  </a:lnTo>
                  <a:lnTo>
                    <a:pt x="4006" y="6644"/>
                  </a:lnTo>
                  <a:lnTo>
                    <a:pt x="4177" y="6350"/>
                  </a:lnTo>
                  <a:lnTo>
                    <a:pt x="4372" y="6057"/>
                  </a:lnTo>
                  <a:lnTo>
                    <a:pt x="4568" y="5764"/>
                  </a:lnTo>
                  <a:lnTo>
                    <a:pt x="4788" y="5496"/>
                  </a:lnTo>
                  <a:lnTo>
                    <a:pt x="5007" y="5227"/>
                  </a:lnTo>
                  <a:lnTo>
                    <a:pt x="5252" y="4983"/>
                  </a:lnTo>
                  <a:lnTo>
                    <a:pt x="5496" y="4739"/>
                  </a:lnTo>
                  <a:lnTo>
                    <a:pt x="5765" y="4519"/>
                  </a:lnTo>
                  <a:lnTo>
                    <a:pt x="6033" y="4299"/>
                  </a:lnTo>
                  <a:lnTo>
                    <a:pt x="6326" y="4104"/>
                  </a:lnTo>
                  <a:lnTo>
                    <a:pt x="6619" y="3908"/>
                  </a:lnTo>
                  <a:lnTo>
                    <a:pt x="6912" y="3737"/>
                  </a:lnTo>
                  <a:lnTo>
                    <a:pt x="7230" y="3591"/>
                  </a:lnTo>
                  <a:lnTo>
                    <a:pt x="7547" y="3444"/>
                  </a:lnTo>
                  <a:lnTo>
                    <a:pt x="7865" y="3298"/>
                  </a:lnTo>
                  <a:lnTo>
                    <a:pt x="8207" y="3200"/>
                  </a:lnTo>
                  <a:lnTo>
                    <a:pt x="8549" y="3102"/>
                  </a:lnTo>
                  <a:lnTo>
                    <a:pt x="8891" y="3004"/>
                  </a:lnTo>
                  <a:lnTo>
                    <a:pt x="9257" y="2956"/>
                  </a:lnTo>
                  <a:lnTo>
                    <a:pt x="9623" y="2907"/>
                  </a:lnTo>
                  <a:lnTo>
                    <a:pt x="9990" y="2882"/>
                  </a:lnTo>
                  <a:lnTo>
                    <a:pt x="10356" y="2858"/>
                  </a:lnTo>
                  <a:close/>
                  <a:moveTo>
                    <a:pt x="8060" y="0"/>
                  </a:moveTo>
                  <a:lnTo>
                    <a:pt x="6717" y="2516"/>
                  </a:lnTo>
                  <a:lnTo>
                    <a:pt x="3908" y="2003"/>
                  </a:lnTo>
                  <a:lnTo>
                    <a:pt x="3786" y="4861"/>
                  </a:lnTo>
                  <a:lnTo>
                    <a:pt x="1026" y="5593"/>
                  </a:lnTo>
                  <a:lnTo>
                    <a:pt x="2174" y="8207"/>
                  </a:lnTo>
                  <a:lnTo>
                    <a:pt x="1" y="10087"/>
                  </a:lnTo>
                  <a:lnTo>
                    <a:pt x="2174" y="11968"/>
                  </a:lnTo>
                  <a:lnTo>
                    <a:pt x="1026" y="14581"/>
                  </a:lnTo>
                  <a:lnTo>
                    <a:pt x="3786" y="15314"/>
                  </a:lnTo>
                  <a:lnTo>
                    <a:pt x="3908" y="18171"/>
                  </a:lnTo>
                  <a:lnTo>
                    <a:pt x="6717" y="17658"/>
                  </a:lnTo>
                  <a:lnTo>
                    <a:pt x="8060" y="20174"/>
                  </a:lnTo>
                  <a:lnTo>
                    <a:pt x="10356" y="18489"/>
                  </a:lnTo>
                  <a:lnTo>
                    <a:pt x="12652" y="20174"/>
                  </a:lnTo>
                  <a:lnTo>
                    <a:pt x="13995" y="17658"/>
                  </a:lnTo>
                  <a:lnTo>
                    <a:pt x="16804" y="18171"/>
                  </a:lnTo>
                  <a:lnTo>
                    <a:pt x="16926" y="15314"/>
                  </a:lnTo>
                  <a:lnTo>
                    <a:pt x="19686" y="14581"/>
                  </a:lnTo>
                  <a:lnTo>
                    <a:pt x="18538" y="11968"/>
                  </a:lnTo>
                  <a:lnTo>
                    <a:pt x="20711" y="10087"/>
                  </a:lnTo>
                  <a:lnTo>
                    <a:pt x="18538" y="8207"/>
                  </a:lnTo>
                  <a:lnTo>
                    <a:pt x="19686" y="5593"/>
                  </a:lnTo>
                  <a:lnTo>
                    <a:pt x="16926" y="4861"/>
                  </a:lnTo>
                  <a:lnTo>
                    <a:pt x="16804" y="2003"/>
                  </a:lnTo>
                  <a:lnTo>
                    <a:pt x="13995" y="2516"/>
                  </a:lnTo>
                  <a:lnTo>
                    <a:pt x="12652" y="0"/>
                  </a:lnTo>
                  <a:lnTo>
                    <a:pt x="10356" y="1686"/>
                  </a:lnTo>
                  <a:lnTo>
                    <a:pt x="8060" y="0"/>
                  </a:lnTo>
                  <a:close/>
                </a:path>
              </a:pathLst>
            </a:custGeom>
            <a:grpFill/>
            <a:ln>
              <a:noFill/>
            </a:ln>
          </p:spPr>
          <p:txBody>
            <a:bodyPr lIns="91413" tIns="91413" rIns="91413" bIns="91413" anchor="ctr" anchorCtr="0">
              <a:noAutofit/>
            </a:bodyPr>
            <a:lstStyle/>
            <a:p>
              <a:pPr defTabSz="914309"/>
              <a:endParaRPr>
                <a:solidFill>
                  <a:prstClr val="black"/>
                </a:solidFill>
                <a:latin typeface="Calibri" panose="020F0502020204030204"/>
              </a:endParaRPr>
            </a:p>
          </p:txBody>
        </p:sp>
        <p:sp>
          <p:nvSpPr>
            <p:cNvPr id="11" name="Shape 457"/>
            <p:cNvSpPr/>
            <p:nvPr/>
          </p:nvSpPr>
          <p:spPr>
            <a:xfrm>
              <a:off x="6016600" y="1005000"/>
              <a:ext cx="337050" cy="337050"/>
            </a:xfrm>
            <a:custGeom>
              <a:avLst/>
              <a:gdLst/>
              <a:ahLst/>
              <a:cxnLst/>
              <a:rect l="0" t="0" r="0" b="0"/>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grpFill/>
            <a:ln>
              <a:noFill/>
            </a:ln>
          </p:spPr>
          <p:txBody>
            <a:bodyPr lIns="91413" tIns="91413" rIns="91413" bIns="91413" anchor="ctr" anchorCtr="0">
              <a:noAutofit/>
            </a:bodyPr>
            <a:lstStyle/>
            <a:p>
              <a:pPr defTabSz="914309"/>
              <a:endParaRPr>
                <a:solidFill>
                  <a:prstClr val="black"/>
                </a:solidFill>
                <a:latin typeface="Calibri" panose="020F0502020204030204"/>
              </a:endParaRPr>
            </a:p>
          </p:txBody>
        </p:sp>
      </p:grpSp>
      <p:sp>
        <p:nvSpPr>
          <p:cNvPr id="4" name="Rectangle 3">
            <a:hlinkClick r:id="rId2"/>
          </p:cNvPr>
          <p:cNvSpPr/>
          <p:nvPr/>
        </p:nvSpPr>
        <p:spPr>
          <a:xfrm>
            <a:off x="2591261" y="1837185"/>
            <a:ext cx="7009483" cy="1200173"/>
          </a:xfrm>
          <a:prstGeom prst="rect">
            <a:avLst/>
          </a:prstGeom>
        </p:spPr>
        <p:txBody>
          <a:bodyPr wrap="square">
            <a:spAutoFit/>
          </a:bodyPr>
          <a:lstStyle/>
          <a:p>
            <a:pPr algn="ctr" defTabSz="914309"/>
            <a:r>
              <a:rPr lang="en-US" sz="3600" b="1" dirty="0">
                <a:solidFill>
                  <a:prstClr val="white"/>
                </a:solidFill>
                <a:latin typeface="Segoe UI" panose="020B0502040204020203" pitchFamily="34" charset="0"/>
                <a:cs typeface="Segoe UI" panose="020B0502040204020203" pitchFamily="34" charset="0"/>
              </a:rPr>
              <a:t>WANT TO ADD WEATHER AND NEWS TO YOUR TEMPLATE?</a:t>
            </a:r>
          </a:p>
        </p:txBody>
      </p:sp>
      <p:sp>
        <p:nvSpPr>
          <p:cNvPr id="5" name="Rectangle 4">
            <a:hlinkClick r:id="rId2"/>
          </p:cNvPr>
          <p:cNvSpPr/>
          <p:nvPr/>
        </p:nvSpPr>
        <p:spPr>
          <a:xfrm>
            <a:off x="3511888" y="4189929"/>
            <a:ext cx="5168227" cy="830889"/>
          </a:xfrm>
          <a:prstGeom prst="rect">
            <a:avLst/>
          </a:prstGeom>
        </p:spPr>
        <p:txBody>
          <a:bodyPr wrap="square">
            <a:spAutoFit/>
          </a:bodyPr>
          <a:lstStyle/>
          <a:p>
            <a:pPr algn="ctr" defTabSz="914309"/>
            <a:r>
              <a:rPr lang="en-US" sz="2400" spc="300" dirty="0">
                <a:solidFill>
                  <a:prstClr val="white"/>
                </a:solidFill>
                <a:latin typeface="Segoe UI Semilight" panose="020B0402040204020203" pitchFamily="34" charset="0"/>
                <a:cs typeface="Segoe UI Semilight" panose="020B0402040204020203" pitchFamily="34" charset="0"/>
              </a:rPr>
              <a:t>POWERPOINT ADD-ON </a:t>
            </a:r>
          </a:p>
          <a:p>
            <a:pPr algn="ctr" defTabSz="914309"/>
            <a:r>
              <a:rPr lang="en-US" sz="2400" spc="300" dirty="0">
                <a:solidFill>
                  <a:prstClr val="white"/>
                </a:solidFill>
                <a:latin typeface="Segoe UI Semilight" panose="020B0402040204020203" pitchFamily="34" charset="0"/>
                <a:cs typeface="Segoe UI Semilight" panose="020B0402040204020203" pitchFamily="34" charset="0"/>
              </a:rPr>
              <a:t>FOR NEWS AND WEATHER</a:t>
            </a:r>
          </a:p>
        </p:txBody>
      </p:sp>
      <p:sp>
        <p:nvSpPr>
          <p:cNvPr id="2" name="Rounded Rectangle 1">
            <a:hlinkClick r:id="rId2"/>
          </p:cNvPr>
          <p:cNvSpPr/>
          <p:nvPr/>
        </p:nvSpPr>
        <p:spPr>
          <a:xfrm>
            <a:off x="3511888" y="3251739"/>
            <a:ext cx="5168227" cy="723806"/>
          </a:xfrm>
          <a:prstGeom prst="roundRect">
            <a:avLst>
              <a:gd name="adj" fmla="val 50000"/>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US">
              <a:solidFill>
                <a:prstClr val="white"/>
              </a:solidFill>
              <a:latin typeface="Calibri" panose="020F0502020204030204"/>
            </a:endParaRPr>
          </a:p>
        </p:txBody>
      </p:sp>
      <p:grpSp>
        <p:nvGrpSpPr>
          <p:cNvPr id="3" name="Group 2"/>
          <p:cNvGrpSpPr/>
          <p:nvPr/>
        </p:nvGrpSpPr>
        <p:grpSpPr>
          <a:xfrm>
            <a:off x="8242404" y="3429488"/>
            <a:ext cx="211345" cy="368309"/>
            <a:chOff x="7340982" y="4675151"/>
            <a:chExt cx="211373" cy="368357"/>
          </a:xfrm>
          <a:solidFill>
            <a:srgbClr val="34BFA0"/>
          </a:solidFill>
        </p:grpSpPr>
        <p:sp>
          <p:nvSpPr>
            <p:cNvPr id="6" name="Freeform 152"/>
            <p:cNvSpPr>
              <a:spLocks/>
            </p:cNvSpPr>
            <p:nvPr/>
          </p:nvSpPr>
          <p:spPr bwMode="auto">
            <a:xfrm>
              <a:off x="7340982" y="4675151"/>
              <a:ext cx="211373" cy="192831"/>
            </a:xfrm>
            <a:custGeom>
              <a:avLst/>
              <a:gdLst>
                <a:gd name="T0" fmla="*/ 107 w 111"/>
                <a:gd name="T1" fmla="*/ 101 h 101"/>
                <a:gd name="T2" fmla="*/ 104 w 111"/>
                <a:gd name="T3" fmla="*/ 100 h 101"/>
                <a:gd name="T4" fmla="*/ 2 w 111"/>
                <a:gd name="T5" fmla="*/ 8 h 101"/>
                <a:gd name="T6" fmla="*/ 2 w 111"/>
                <a:gd name="T7" fmla="*/ 2 h 101"/>
                <a:gd name="T8" fmla="*/ 7 w 111"/>
                <a:gd name="T9" fmla="*/ 2 h 101"/>
                <a:gd name="T10" fmla="*/ 109 w 111"/>
                <a:gd name="T11" fmla="*/ 94 h 101"/>
                <a:gd name="T12" fmla="*/ 110 w 111"/>
                <a:gd name="T13" fmla="*/ 100 h 101"/>
                <a:gd name="T14" fmla="*/ 107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107" y="101"/>
                  </a:moveTo>
                  <a:cubicBezTo>
                    <a:pt x="106" y="101"/>
                    <a:pt x="105" y="101"/>
                    <a:pt x="104" y="100"/>
                  </a:cubicBezTo>
                  <a:cubicBezTo>
                    <a:pt x="2" y="8"/>
                    <a:pt x="2" y="8"/>
                    <a:pt x="2" y="8"/>
                  </a:cubicBezTo>
                  <a:cubicBezTo>
                    <a:pt x="0" y="6"/>
                    <a:pt x="0" y="4"/>
                    <a:pt x="2" y="2"/>
                  </a:cubicBezTo>
                  <a:cubicBezTo>
                    <a:pt x="3" y="0"/>
                    <a:pt x="6" y="0"/>
                    <a:pt x="7" y="2"/>
                  </a:cubicBezTo>
                  <a:cubicBezTo>
                    <a:pt x="109" y="94"/>
                    <a:pt x="109" y="94"/>
                    <a:pt x="109" y="94"/>
                  </a:cubicBezTo>
                  <a:cubicBezTo>
                    <a:pt x="111" y="95"/>
                    <a:pt x="111" y="98"/>
                    <a:pt x="110" y="100"/>
                  </a:cubicBezTo>
                  <a:cubicBezTo>
                    <a:pt x="109" y="100"/>
                    <a:pt x="108" y="101"/>
                    <a:pt x="107"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white"/>
                </a:solidFill>
                <a:latin typeface="Calibri" panose="020F0502020204030204"/>
              </a:endParaRPr>
            </a:p>
          </p:txBody>
        </p:sp>
        <p:sp>
          <p:nvSpPr>
            <p:cNvPr id="7" name="Freeform 153"/>
            <p:cNvSpPr>
              <a:spLocks/>
            </p:cNvSpPr>
            <p:nvPr/>
          </p:nvSpPr>
          <p:spPr bwMode="auto">
            <a:xfrm>
              <a:off x="7340982" y="4850677"/>
              <a:ext cx="211373" cy="192831"/>
            </a:xfrm>
            <a:custGeom>
              <a:avLst/>
              <a:gdLst>
                <a:gd name="T0" fmla="*/ 5 w 111"/>
                <a:gd name="T1" fmla="*/ 101 h 101"/>
                <a:gd name="T2" fmla="*/ 2 w 111"/>
                <a:gd name="T3" fmla="*/ 100 h 101"/>
                <a:gd name="T4" fmla="*/ 2 w 111"/>
                <a:gd name="T5" fmla="*/ 94 h 101"/>
                <a:gd name="T6" fmla="*/ 104 w 111"/>
                <a:gd name="T7" fmla="*/ 2 h 101"/>
                <a:gd name="T8" fmla="*/ 110 w 111"/>
                <a:gd name="T9" fmla="*/ 2 h 101"/>
                <a:gd name="T10" fmla="*/ 109 w 111"/>
                <a:gd name="T11" fmla="*/ 8 h 101"/>
                <a:gd name="T12" fmla="*/ 7 w 111"/>
                <a:gd name="T13" fmla="*/ 100 h 101"/>
                <a:gd name="T14" fmla="*/ 5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5" y="101"/>
                  </a:moveTo>
                  <a:cubicBezTo>
                    <a:pt x="4" y="101"/>
                    <a:pt x="3" y="101"/>
                    <a:pt x="2" y="100"/>
                  </a:cubicBezTo>
                  <a:cubicBezTo>
                    <a:pt x="0" y="98"/>
                    <a:pt x="0" y="96"/>
                    <a:pt x="2" y="94"/>
                  </a:cubicBezTo>
                  <a:cubicBezTo>
                    <a:pt x="104" y="2"/>
                    <a:pt x="104" y="2"/>
                    <a:pt x="104" y="2"/>
                  </a:cubicBezTo>
                  <a:cubicBezTo>
                    <a:pt x="106" y="0"/>
                    <a:pt x="108" y="1"/>
                    <a:pt x="110" y="2"/>
                  </a:cubicBezTo>
                  <a:cubicBezTo>
                    <a:pt x="111" y="4"/>
                    <a:pt x="111" y="6"/>
                    <a:pt x="109" y="8"/>
                  </a:cubicBezTo>
                  <a:cubicBezTo>
                    <a:pt x="7" y="100"/>
                    <a:pt x="7" y="100"/>
                    <a:pt x="7" y="100"/>
                  </a:cubicBezTo>
                  <a:cubicBezTo>
                    <a:pt x="7" y="101"/>
                    <a:pt x="6" y="101"/>
                    <a:pt x="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white"/>
                </a:solidFill>
                <a:latin typeface="Calibri" panose="020F0502020204030204"/>
              </a:endParaRPr>
            </a:p>
          </p:txBody>
        </p:sp>
      </p:grpSp>
      <p:sp>
        <p:nvSpPr>
          <p:cNvPr id="8" name="Rectangle 7">
            <a:hlinkClick r:id="rId2"/>
          </p:cNvPr>
          <p:cNvSpPr/>
          <p:nvPr/>
        </p:nvSpPr>
        <p:spPr>
          <a:xfrm>
            <a:off x="3708712" y="3382840"/>
            <a:ext cx="4745037" cy="461605"/>
          </a:xfrm>
          <a:prstGeom prst="rect">
            <a:avLst/>
          </a:prstGeom>
        </p:spPr>
        <p:txBody>
          <a:bodyPr wrap="square">
            <a:spAutoFit/>
          </a:bodyPr>
          <a:lstStyle/>
          <a:p>
            <a:pPr defTabSz="914309"/>
            <a:r>
              <a:rPr lang="en-US" sz="2400" dirty="0">
                <a:solidFill>
                  <a:srgbClr val="34BFA0"/>
                </a:solidFill>
                <a:latin typeface="Segoe UI Semilight" panose="020B0402040204020203" pitchFamily="34" charset="0"/>
                <a:cs typeface="Segoe UI Semilight" panose="020B0402040204020203" pitchFamily="34" charset="0"/>
              </a:rPr>
              <a:t>Try Dynamic Elements</a:t>
            </a:r>
          </a:p>
        </p:txBody>
      </p:sp>
    </p:spTree>
    <p:extLst>
      <p:ext uri="{BB962C8B-B14F-4D97-AF65-F5344CB8AC3E}">
        <p14:creationId xmlns:p14="http://schemas.microsoft.com/office/powerpoint/2010/main" val="2341152239"/>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B5777"/>
        </a:solidFill>
        <a:effectLst/>
      </p:bgPr>
    </p:bg>
    <p:spTree>
      <p:nvGrpSpPr>
        <p:cNvPr id="1" name=""/>
        <p:cNvGrpSpPr/>
        <p:nvPr/>
      </p:nvGrpSpPr>
      <p:grpSpPr>
        <a:xfrm>
          <a:off x="0" y="0"/>
          <a:ext cx="0" cy="0"/>
          <a:chOff x="0" y="0"/>
          <a:chExt cx="0" cy="0"/>
        </a:xfrm>
      </p:grpSpPr>
      <p:grpSp>
        <p:nvGrpSpPr>
          <p:cNvPr id="20" name="Group 19"/>
          <p:cNvGrpSpPr/>
          <p:nvPr/>
        </p:nvGrpSpPr>
        <p:grpSpPr>
          <a:xfrm rot="1800000">
            <a:off x="3164138" y="-915687"/>
            <a:ext cx="5863724" cy="8321064"/>
            <a:chOff x="6839976" y="581959"/>
            <a:chExt cx="549275" cy="779463"/>
          </a:xfrm>
          <a:solidFill>
            <a:schemeClr val="bg1">
              <a:alpha val="11000"/>
            </a:schemeClr>
          </a:solidFill>
        </p:grpSpPr>
        <p:sp>
          <p:nvSpPr>
            <p:cNvPr id="10" name="Freeform 9"/>
            <p:cNvSpPr>
              <a:spLocks noEditPoints="1"/>
            </p:cNvSpPr>
            <p:nvPr/>
          </p:nvSpPr>
          <p:spPr bwMode="auto">
            <a:xfrm>
              <a:off x="6839976" y="581959"/>
              <a:ext cx="549275" cy="779463"/>
            </a:xfrm>
            <a:custGeom>
              <a:avLst/>
              <a:gdLst>
                <a:gd name="T0" fmla="*/ 243 w 284"/>
                <a:gd name="T1" fmla="*/ 155 h 403"/>
                <a:gd name="T2" fmla="*/ 268 w 284"/>
                <a:gd name="T3" fmla="*/ 108 h 403"/>
                <a:gd name="T4" fmla="*/ 268 w 284"/>
                <a:gd name="T5" fmla="*/ 47 h 403"/>
                <a:gd name="T6" fmla="*/ 277 w 284"/>
                <a:gd name="T7" fmla="*/ 47 h 403"/>
                <a:gd name="T8" fmla="*/ 284 w 284"/>
                <a:gd name="T9" fmla="*/ 40 h 403"/>
                <a:gd name="T10" fmla="*/ 284 w 284"/>
                <a:gd name="T11" fmla="*/ 7 h 403"/>
                <a:gd name="T12" fmla="*/ 277 w 284"/>
                <a:gd name="T13" fmla="*/ 0 h 403"/>
                <a:gd name="T14" fmla="*/ 7 w 284"/>
                <a:gd name="T15" fmla="*/ 0 h 403"/>
                <a:gd name="T16" fmla="*/ 0 w 284"/>
                <a:gd name="T17" fmla="*/ 7 h 403"/>
                <a:gd name="T18" fmla="*/ 0 w 284"/>
                <a:gd name="T19" fmla="*/ 40 h 403"/>
                <a:gd name="T20" fmla="*/ 7 w 284"/>
                <a:gd name="T21" fmla="*/ 47 h 403"/>
                <a:gd name="T22" fmla="*/ 15 w 284"/>
                <a:gd name="T23" fmla="*/ 47 h 403"/>
                <a:gd name="T24" fmla="*/ 15 w 284"/>
                <a:gd name="T25" fmla="*/ 109 h 403"/>
                <a:gd name="T26" fmla="*/ 40 w 284"/>
                <a:gd name="T27" fmla="*/ 155 h 403"/>
                <a:gd name="T28" fmla="*/ 109 w 284"/>
                <a:gd name="T29" fmla="*/ 197 h 403"/>
                <a:gd name="T30" fmla="*/ 109 w 284"/>
                <a:gd name="T31" fmla="*/ 215 h 403"/>
                <a:gd name="T32" fmla="*/ 40 w 284"/>
                <a:gd name="T33" fmla="*/ 257 h 403"/>
                <a:gd name="T34" fmla="*/ 15 w 284"/>
                <a:gd name="T35" fmla="*/ 304 h 403"/>
                <a:gd name="T36" fmla="*/ 15 w 284"/>
                <a:gd name="T37" fmla="*/ 357 h 403"/>
                <a:gd name="T38" fmla="*/ 7 w 284"/>
                <a:gd name="T39" fmla="*/ 357 h 403"/>
                <a:gd name="T40" fmla="*/ 0 w 284"/>
                <a:gd name="T41" fmla="*/ 364 h 403"/>
                <a:gd name="T42" fmla="*/ 0 w 284"/>
                <a:gd name="T43" fmla="*/ 397 h 403"/>
                <a:gd name="T44" fmla="*/ 7 w 284"/>
                <a:gd name="T45" fmla="*/ 403 h 403"/>
                <a:gd name="T46" fmla="*/ 277 w 284"/>
                <a:gd name="T47" fmla="*/ 403 h 403"/>
                <a:gd name="T48" fmla="*/ 284 w 284"/>
                <a:gd name="T49" fmla="*/ 397 h 403"/>
                <a:gd name="T50" fmla="*/ 284 w 284"/>
                <a:gd name="T51" fmla="*/ 364 h 403"/>
                <a:gd name="T52" fmla="*/ 277 w 284"/>
                <a:gd name="T53" fmla="*/ 357 h 403"/>
                <a:gd name="T54" fmla="*/ 268 w 284"/>
                <a:gd name="T55" fmla="*/ 357 h 403"/>
                <a:gd name="T56" fmla="*/ 268 w 284"/>
                <a:gd name="T57" fmla="*/ 303 h 403"/>
                <a:gd name="T58" fmla="*/ 244 w 284"/>
                <a:gd name="T59" fmla="*/ 257 h 403"/>
                <a:gd name="T60" fmla="*/ 175 w 284"/>
                <a:gd name="T61" fmla="*/ 215 h 403"/>
                <a:gd name="T62" fmla="*/ 175 w 284"/>
                <a:gd name="T63" fmla="*/ 197 h 403"/>
                <a:gd name="T64" fmla="*/ 243 w 284"/>
                <a:gd name="T65" fmla="*/ 155 h 403"/>
                <a:gd name="T66" fmla="*/ 156 w 284"/>
                <a:gd name="T67" fmla="*/ 233 h 403"/>
                <a:gd name="T68" fmla="*/ 230 w 284"/>
                <a:gd name="T69" fmla="*/ 278 h 403"/>
                <a:gd name="T70" fmla="*/ 241 w 284"/>
                <a:gd name="T71" fmla="*/ 286 h 403"/>
                <a:gd name="T72" fmla="*/ 243 w 284"/>
                <a:gd name="T73" fmla="*/ 303 h 403"/>
                <a:gd name="T74" fmla="*/ 243 w 284"/>
                <a:gd name="T75" fmla="*/ 357 h 403"/>
                <a:gd name="T76" fmla="*/ 40 w 284"/>
                <a:gd name="T77" fmla="*/ 357 h 403"/>
                <a:gd name="T78" fmla="*/ 40 w 284"/>
                <a:gd name="T79" fmla="*/ 304 h 403"/>
                <a:gd name="T80" fmla="*/ 55 w 284"/>
                <a:gd name="T81" fmla="*/ 277 h 403"/>
                <a:gd name="T82" fmla="*/ 128 w 284"/>
                <a:gd name="T83" fmla="*/ 233 h 403"/>
                <a:gd name="T84" fmla="*/ 134 w 284"/>
                <a:gd name="T85" fmla="*/ 222 h 403"/>
                <a:gd name="T86" fmla="*/ 134 w 284"/>
                <a:gd name="T87" fmla="*/ 190 h 403"/>
                <a:gd name="T88" fmla="*/ 128 w 284"/>
                <a:gd name="T89" fmla="*/ 179 h 403"/>
                <a:gd name="T90" fmla="*/ 53 w 284"/>
                <a:gd name="T91" fmla="*/ 134 h 403"/>
                <a:gd name="T92" fmla="*/ 53 w 284"/>
                <a:gd name="T93" fmla="*/ 134 h 403"/>
                <a:gd name="T94" fmla="*/ 43 w 284"/>
                <a:gd name="T95" fmla="*/ 126 h 403"/>
                <a:gd name="T96" fmla="*/ 40 w 284"/>
                <a:gd name="T97" fmla="*/ 109 h 403"/>
                <a:gd name="T98" fmla="*/ 40 w 284"/>
                <a:gd name="T99" fmla="*/ 47 h 403"/>
                <a:gd name="T100" fmla="*/ 243 w 284"/>
                <a:gd name="T101" fmla="*/ 47 h 403"/>
                <a:gd name="T102" fmla="*/ 243 w 284"/>
                <a:gd name="T103" fmla="*/ 108 h 403"/>
                <a:gd name="T104" fmla="*/ 229 w 284"/>
                <a:gd name="T105" fmla="*/ 135 h 403"/>
                <a:gd name="T106" fmla="*/ 156 w 284"/>
                <a:gd name="T107" fmla="*/ 179 h 403"/>
                <a:gd name="T108" fmla="*/ 150 w 284"/>
                <a:gd name="T109" fmla="*/ 190 h 403"/>
                <a:gd name="T110" fmla="*/ 150 w 284"/>
                <a:gd name="T111" fmla="*/ 222 h 403"/>
                <a:gd name="T112" fmla="*/ 156 w 284"/>
                <a:gd name="T113" fmla="*/ 23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4" h="403">
                  <a:moveTo>
                    <a:pt x="243" y="155"/>
                  </a:moveTo>
                  <a:cubicBezTo>
                    <a:pt x="251" y="150"/>
                    <a:pt x="268" y="138"/>
                    <a:pt x="268" y="108"/>
                  </a:cubicBezTo>
                  <a:cubicBezTo>
                    <a:pt x="268" y="47"/>
                    <a:pt x="268" y="47"/>
                    <a:pt x="268" y="47"/>
                  </a:cubicBezTo>
                  <a:cubicBezTo>
                    <a:pt x="277" y="47"/>
                    <a:pt x="277" y="47"/>
                    <a:pt x="277" y="47"/>
                  </a:cubicBezTo>
                  <a:cubicBezTo>
                    <a:pt x="281" y="47"/>
                    <a:pt x="284" y="44"/>
                    <a:pt x="284" y="40"/>
                  </a:cubicBezTo>
                  <a:cubicBezTo>
                    <a:pt x="284" y="7"/>
                    <a:pt x="284" y="7"/>
                    <a:pt x="284" y="7"/>
                  </a:cubicBezTo>
                  <a:cubicBezTo>
                    <a:pt x="284" y="3"/>
                    <a:pt x="281" y="0"/>
                    <a:pt x="277" y="0"/>
                  </a:cubicBezTo>
                  <a:cubicBezTo>
                    <a:pt x="7" y="0"/>
                    <a:pt x="7" y="0"/>
                    <a:pt x="7" y="0"/>
                  </a:cubicBezTo>
                  <a:cubicBezTo>
                    <a:pt x="3" y="0"/>
                    <a:pt x="0" y="3"/>
                    <a:pt x="0" y="7"/>
                  </a:cubicBezTo>
                  <a:cubicBezTo>
                    <a:pt x="0" y="40"/>
                    <a:pt x="0" y="40"/>
                    <a:pt x="0" y="40"/>
                  </a:cubicBezTo>
                  <a:cubicBezTo>
                    <a:pt x="0" y="44"/>
                    <a:pt x="3" y="47"/>
                    <a:pt x="7" y="47"/>
                  </a:cubicBezTo>
                  <a:cubicBezTo>
                    <a:pt x="15" y="47"/>
                    <a:pt x="15" y="47"/>
                    <a:pt x="15" y="47"/>
                  </a:cubicBezTo>
                  <a:cubicBezTo>
                    <a:pt x="15" y="109"/>
                    <a:pt x="15" y="109"/>
                    <a:pt x="15" y="109"/>
                  </a:cubicBezTo>
                  <a:cubicBezTo>
                    <a:pt x="15" y="139"/>
                    <a:pt x="24" y="146"/>
                    <a:pt x="40" y="155"/>
                  </a:cubicBezTo>
                  <a:cubicBezTo>
                    <a:pt x="109" y="197"/>
                    <a:pt x="109" y="197"/>
                    <a:pt x="109" y="197"/>
                  </a:cubicBezTo>
                  <a:cubicBezTo>
                    <a:pt x="109" y="215"/>
                    <a:pt x="109" y="215"/>
                    <a:pt x="109" y="215"/>
                  </a:cubicBezTo>
                  <a:cubicBezTo>
                    <a:pt x="92" y="225"/>
                    <a:pt x="46" y="253"/>
                    <a:pt x="40" y="257"/>
                  </a:cubicBezTo>
                  <a:cubicBezTo>
                    <a:pt x="33" y="262"/>
                    <a:pt x="15" y="274"/>
                    <a:pt x="15" y="304"/>
                  </a:cubicBezTo>
                  <a:cubicBezTo>
                    <a:pt x="15" y="357"/>
                    <a:pt x="15" y="357"/>
                    <a:pt x="15" y="357"/>
                  </a:cubicBezTo>
                  <a:cubicBezTo>
                    <a:pt x="7" y="357"/>
                    <a:pt x="7" y="357"/>
                    <a:pt x="7" y="357"/>
                  </a:cubicBezTo>
                  <a:cubicBezTo>
                    <a:pt x="3" y="357"/>
                    <a:pt x="0" y="360"/>
                    <a:pt x="0" y="364"/>
                  </a:cubicBezTo>
                  <a:cubicBezTo>
                    <a:pt x="0" y="397"/>
                    <a:pt x="0" y="397"/>
                    <a:pt x="0" y="397"/>
                  </a:cubicBezTo>
                  <a:cubicBezTo>
                    <a:pt x="0" y="400"/>
                    <a:pt x="3" y="403"/>
                    <a:pt x="7" y="403"/>
                  </a:cubicBezTo>
                  <a:cubicBezTo>
                    <a:pt x="277" y="403"/>
                    <a:pt x="277" y="403"/>
                    <a:pt x="277" y="403"/>
                  </a:cubicBezTo>
                  <a:cubicBezTo>
                    <a:pt x="281" y="403"/>
                    <a:pt x="284" y="400"/>
                    <a:pt x="284" y="397"/>
                  </a:cubicBezTo>
                  <a:cubicBezTo>
                    <a:pt x="284" y="364"/>
                    <a:pt x="284" y="364"/>
                    <a:pt x="284" y="364"/>
                  </a:cubicBezTo>
                  <a:cubicBezTo>
                    <a:pt x="284" y="360"/>
                    <a:pt x="281" y="357"/>
                    <a:pt x="277" y="357"/>
                  </a:cubicBezTo>
                  <a:cubicBezTo>
                    <a:pt x="268" y="357"/>
                    <a:pt x="268" y="357"/>
                    <a:pt x="268" y="357"/>
                  </a:cubicBezTo>
                  <a:cubicBezTo>
                    <a:pt x="268" y="303"/>
                    <a:pt x="268" y="303"/>
                    <a:pt x="268" y="303"/>
                  </a:cubicBezTo>
                  <a:cubicBezTo>
                    <a:pt x="268" y="274"/>
                    <a:pt x="259" y="267"/>
                    <a:pt x="244" y="257"/>
                  </a:cubicBezTo>
                  <a:cubicBezTo>
                    <a:pt x="175" y="215"/>
                    <a:pt x="175" y="215"/>
                    <a:pt x="175" y="215"/>
                  </a:cubicBezTo>
                  <a:cubicBezTo>
                    <a:pt x="175" y="197"/>
                    <a:pt x="175" y="197"/>
                    <a:pt x="175" y="197"/>
                  </a:cubicBezTo>
                  <a:cubicBezTo>
                    <a:pt x="192" y="187"/>
                    <a:pt x="237" y="159"/>
                    <a:pt x="243" y="155"/>
                  </a:cubicBezTo>
                  <a:close/>
                  <a:moveTo>
                    <a:pt x="156" y="233"/>
                  </a:moveTo>
                  <a:cubicBezTo>
                    <a:pt x="230" y="278"/>
                    <a:pt x="230" y="278"/>
                    <a:pt x="230" y="278"/>
                  </a:cubicBezTo>
                  <a:cubicBezTo>
                    <a:pt x="236" y="282"/>
                    <a:pt x="239" y="284"/>
                    <a:pt x="241" y="286"/>
                  </a:cubicBezTo>
                  <a:cubicBezTo>
                    <a:pt x="242" y="289"/>
                    <a:pt x="243" y="294"/>
                    <a:pt x="243" y="303"/>
                  </a:cubicBezTo>
                  <a:cubicBezTo>
                    <a:pt x="243" y="357"/>
                    <a:pt x="243" y="357"/>
                    <a:pt x="243" y="357"/>
                  </a:cubicBezTo>
                  <a:cubicBezTo>
                    <a:pt x="40" y="357"/>
                    <a:pt x="40" y="357"/>
                    <a:pt x="40" y="357"/>
                  </a:cubicBezTo>
                  <a:cubicBezTo>
                    <a:pt x="40" y="304"/>
                    <a:pt x="40" y="304"/>
                    <a:pt x="40" y="304"/>
                  </a:cubicBezTo>
                  <a:cubicBezTo>
                    <a:pt x="40" y="287"/>
                    <a:pt x="49" y="282"/>
                    <a:pt x="55" y="277"/>
                  </a:cubicBezTo>
                  <a:cubicBezTo>
                    <a:pt x="59" y="274"/>
                    <a:pt x="101" y="249"/>
                    <a:pt x="128" y="233"/>
                  </a:cubicBezTo>
                  <a:cubicBezTo>
                    <a:pt x="132" y="231"/>
                    <a:pt x="134" y="226"/>
                    <a:pt x="134" y="222"/>
                  </a:cubicBezTo>
                  <a:cubicBezTo>
                    <a:pt x="134" y="190"/>
                    <a:pt x="134" y="190"/>
                    <a:pt x="134" y="190"/>
                  </a:cubicBezTo>
                  <a:cubicBezTo>
                    <a:pt x="134" y="186"/>
                    <a:pt x="132" y="182"/>
                    <a:pt x="128" y="179"/>
                  </a:cubicBezTo>
                  <a:cubicBezTo>
                    <a:pt x="53" y="134"/>
                    <a:pt x="53" y="134"/>
                    <a:pt x="53" y="134"/>
                  </a:cubicBezTo>
                  <a:cubicBezTo>
                    <a:pt x="53" y="134"/>
                    <a:pt x="53" y="134"/>
                    <a:pt x="53" y="134"/>
                  </a:cubicBezTo>
                  <a:cubicBezTo>
                    <a:pt x="47" y="130"/>
                    <a:pt x="44" y="128"/>
                    <a:pt x="43" y="126"/>
                  </a:cubicBezTo>
                  <a:cubicBezTo>
                    <a:pt x="41" y="123"/>
                    <a:pt x="40" y="118"/>
                    <a:pt x="40" y="109"/>
                  </a:cubicBezTo>
                  <a:cubicBezTo>
                    <a:pt x="40" y="47"/>
                    <a:pt x="40" y="47"/>
                    <a:pt x="40" y="47"/>
                  </a:cubicBezTo>
                  <a:cubicBezTo>
                    <a:pt x="243" y="47"/>
                    <a:pt x="243" y="47"/>
                    <a:pt x="243" y="47"/>
                  </a:cubicBezTo>
                  <a:cubicBezTo>
                    <a:pt x="243" y="108"/>
                    <a:pt x="243" y="108"/>
                    <a:pt x="243" y="108"/>
                  </a:cubicBezTo>
                  <a:cubicBezTo>
                    <a:pt x="243" y="125"/>
                    <a:pt x="235" y="131"/>
                    <a:pt x="229" y="135"/>
                  </a:cubicBezTo>
                  <a:cubicBezTo>
                    <a:pt x="224" y="138"/>
                    <a:pt x="183" y="163"/>
                    <a:pt x="156" y="179"/>
                  </a:cubicBezTo>
                  <a:cubicBezTo>
                    <a:pt x="152" y="182"/>
                    <a:pt x="150" y="186"/>
                    <a:pt x="150" y="190"/>
                  </a:cubicBezTo>
                  <a:cubicBezTo>
                    <a:pt x="150" y="222"/>
                    <a:pt x="150" y="222"/>
                    <a:pt x="150" y="222"/>
                  </a:cubicBezTo>
                  <a:cubicBezTo>
                    <a:pt x="150" y="226"/>
                    <a:pt x="152" y="231"/>
                    <a:pt x="156" y="2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black"/>
                </a:solidFill>
                <a:latin typeface="Calibri" panose="020F0502020204030204"/>
              </a:endParaRPr>
            </a:p>
          </p:txBody>
        </p:sp>
        <p:sp>
          <p:nvSpPr>
            <p:cNvPr id="11" name="Freeform 10"/>
            <p:cNvSpPr>
              <a:spLocks/>
            </p:cNvSpPr>
            <p:nvPr/>
          </p:nvSpPr>
          <p:spPr bwMode="auto">
            <a:xfrm>
              <a:off x="6968564" y="828022"/>
              <a:ext cx="309563" cy="93663"/>
            </a:xfrm>
            <a:custGeom>
              <a:avLst/>
              <a:gdLst>
                <a:gd name="T0" fmla="*/ 155 w 160"/>
                <a:gd name="T1" fmla="*/ 5 h 49"/>
                <a:gd name="T2" fmla="*/ 153 w 160"/>
                <a:gd name="T3" fmla="*/ 2 h 49"/>
                <a:gd name="T4" fmla="*/ 76 w 160"/>
                <a:gd name="T5" fmla="*/ 23 h 49"/>
                <a:gd name="T6" fmla="*/ 4 w 160"/>
                <a:gd name="T7" fmla="*/ 5 h 49"/>
                <a:gd name="T8" fmla="*/ 5 w 160"/>
                <a:gd name="T9" fmla="*/ 11 h 49"/>
                <a:gd name="T10" fmla="*/ 66 w 160"/>
                <a:gd name="T11" fmla="*/ 46 h 49"/>
                <a:gd name="T12" fmla="*/ 84 w 160"/>
                <a:gd name="T13" fmla="*/ 46 h 49"/>
                <a:gd name="T14" fmla="*/ 155 w 160"/>
                <a:gd name="T15" fmla="*/ 5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49">
                  <a:moveTo>
                    <a:pt x="155" y="5"/>
                  </a:moveTo>
                  <a:cubicBezTo>
                    <a:pt x="155" y="5"/>
                    <a:pt x="160" y="1"/>
                    <a:pt x="153" y="2"/>
                  </a:cubicBezTo>
                  <a:cubicBezTo>
                    <a:pt x="137" y="5"/>
                    <a:pt x="110" y="21"/>
                    <a:pt x="76" y="23"/>
                  </a:cubicBezTo>
                  <a:cubicBezTo>
                    <a:pt x="41" y="26"/>
                    <a:pt x="25" y="0"/>
                    <a:pt x="4" y="5"/>
                  </a:cubicBezTo>
                  <a:cubicBezTo>
                    <a:pt x="0" y="6"/>
                    <a:pt x="0" y="8"/>
                    <a:pt x="5" y="11"/>
                  </a:cubicBezTo>
                  <a:cubicBezTo>
                    <a:pt x="10" y="15"/>
                    <a:pt x="59" y="42"/>
                    <a:pt x="66" y="46"/>
                  </a:cubicBezTo>
                  <a:cubicBezTo>
                    <a:pt x="73" y="49"/>
                    <a:pt x="77" y="49"/>
                    <a:pt x="84" y="46"/>
                  </a:cubicBezTo>
                  <a:cubicBezTo>
                    <a:pt x="94" y="41"/>
                    <a:pt x="155" y="5"/>
                    <a:pt x="155"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black"/>
                </a:solidFill>
                <a:latin typeface="Calibri" panose="020F0502020204030204"/>
              </a:endParaRPr>
            </a:p>
          </p:txBody>
        </p:sp>
        <p:sp>
          <p:nvSpPr>
            <p:cNvPr id="12" name="Freeform 11"/>
            <p:cNvSpPr>
              <a:spLocks/>
            </p:cNvSpPr>
            <p:nvPr/>
          </p:nvSpPr>
          <p:spPr bwMode="auto">
            <a:xfrm>
              <a:off x="6962214" y="1177272"/>
              <a:ext cx="307975" cy="77788"/>
            </a:xfrm>
            <a:custGeom>
              <a:avLst/>
              <a:gdLst>
                <a:gd name="T0" fmla="*/ 9 w 160"/>
                <a:gd name="T1" fmla="*/ 31 h 40"/>
                <a:gd name="T2" fmla="*/ 13 w 160"/>
                <a:gd name="T3" fmla="*/ 40 h 40"/>
                <a:gd name="T4" fmla="*/ 146 w 160"/>
                <a:gd name="T5" fmla="*/ 40 h 40"/>
                <a:gd name="T6" fmla="*/ 148 w 160"/>
                <a:gd name="T7" fmla="*/ 29 h 40"/>
                <a:gd name="T8" fmla="*/ 80 w 160"/>
                <a:gd name="T9" fmla="*/ 0 h 40"/>
                <a:gd name="T10" fmla="*/ 9 w 160"/>
                <a:gd name="T11" fmla="*/ 31 h 40"/>
              </a:gdLst>
              <a:ahLst/>
              <a:cxnLst>
                <a:cxn ang="0">
                  <a:pos x="T0" y="T1"/>
                </a:cxn>
                <a:cxn ang="0">
                  <a:pos x="T2" y="T3"/>
                </a:cxn>
                <a:cxn ang="0">
                  <a:pos x="T4" y="T5"/>
                </a:cxn>
                <a:cxn ang="0">
                  <a:pos x="T6" y="T7"/>
                </a:cxn>
                <a:cxn ang="0">
                  <a:pos x="T8" y="T9"/>
                </a:cxn>
                <a:cxn ang="0">
                  <a:pos x="T10" y="T11"/>
                </a:cxn>
              </a:cxnLst>
              <a:rect l="0" t="0" r="r" b="b"/>
              <a:pathLst>
                <a:path w="160" h="40">
                  <a:moveTo>
                    <a:pt x="9" y="31"/>
                  </a:moveTo>
                  <a:cubicBezTo>
                    <a:pt x="3" y="36"/>
                    <a:pt x="0" y="40"/>
                    <a:pt x="13" y="40"/>
                  </a:cubicBezTo>
                  <a:cubicBezTo>
                    <a:pt x="24" y="40"/>
                    <a:pt x="132" y="40"/>
                    <a:pt x="146" y="40"/>
                  </a:cubicBezTo>
                  <a:cubicBezTo>
                    <a:pt x="160" y="40"/>
                    <a:pt x="154" y="36"/>
                    <a:pt x="148" y="29"/>
                  </a:cubicBezTo>
                  <a:cubicBezTo>
                    <a:pt x="136" y="18"/>
                    <a:pt x="112" y="0"/>
                    <a:pt x="80" y="0"/>
                  </a:cubicBezTo>
                  <a:cubicBezTo>
                    <a:pt x="47" y="0"/>
                    <a:pt x="22" y="19"/>
                    <a:pt x="9"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black"/>
                </a:solidFill>
                <a:latin typeface="Calibri" panose="020F0502020204030204"/>
              </a:endParaRPr>
            </a:p>
          </p:txBody>
        </p:sp>
        <p:sp>
          <p:nvSpPr>
            <p:cNvPr id="13" name="Oval 12"/>
            <p:cNvSpPr>
              <a:spLocks noChangeArrowheads="1"/>
            </p:cNvSpPr>
            <p:nvPr/>
          </p:nvSpPr>
          <p:spPr bwMode="auto">
            <a:xfrm>
              <a:off x="7106676" y="943909"/>
              <a:ext cx="12700" cy="174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black"/>
                </a:solidFill>
                <a:latin typeface="Calibri" panose="020F0502020204030204"/>
              </a:endParaRPr>
            </a:p>
          </p:txBody>
        </p:sp>
        <p:sp>
          <p:nvSpPr>
            <p:cNvPr id="14" name="Oval 13"/>
            <p:cNvSpPr>
              <a:spLocks noChangeArrowheads="1"/>
            </p:cNvSpPr>
            <p:nvPr/>
          </p:nvSpPr>
          <p:spPr bwMode="auto">
            <a:xfrm>
              <a:off x="7106676" y="975659"/>
              <a:ext cx="12700" cy="174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black"/>
                </a:solidFill>
                <a:latin typeface="Calibri" panose="020F0502020204030204"/>
              </a:endParaRPr>
            </a:p>
          </p:txBody>
        </p:sp>
        <p:sp>
          <p:nvSpPr>
            <p:cNvPr id="15" name="Oval 14"/>
            <p:cNvSpPr>
              <a:spLocks noChangeArrowheads="1"/>
            </p:cNvSpPr>
            <p:nvPr/>
          </p:nvSpPr>
          <p:spPr bwMode="auto">
            <a:xfrm>
              <a:off x="7106676" y="1010584"/>
              <a:ext cx="12700" cy="158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black"/>
                </a:solidFill>
                <a:latin typeface="Calibri" panose="020F0502020204030204"/>
              </a:endParaRPr>
            </a:p>
          </p:txBody>
        </p:sp>
        <p:sp>
          <p:nvSpPr>
            <p:cNvPr id="16" name="Oval 15"/>
            <p:cNvSpPr>
              <a:spLocks noChangeArrowheads="1"/>
            </p:cNvSpPr>
            <p:nvPr/>
          </p:nvSpPr>
          <p:spPr bwMode="auto">
            <a:xfrm>
              <a:off x="7106676" y="1043922"/>
              <a:ext cx="12700" cy="174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black"/>
                </a:solidFill>
                <a:latin typeface="Calibri" panose="020F0502020204030204"/>
              </a:endParaRPr>
            </a:p>
          </p:txBody>
        </p:sp>
        <p:sp>
          <p:nvSpPr>
            <p:cNvPr id="17" name="Oval 16"/>
            <p:cNvSpPr>
              <a:spLocks noChangeArrowheads="1"/>
            </p:cNvSpPr>
            <p:nvPr/>
          </p:nvSpPr>
          <p:spPr bwMode="auto">
            <a:xfrm>
              <a:off x="7106676" y="1077259"/>
              <a:ext cx="12700" cy="174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black"/>
                </a:solidFill>
                <a:latin typeface="Calibri" panose="020F0502020204030204"/>
              </a:endParaRPr>
            </a:p>
          </p:txBody>
        </p:sp>
        <p:sp>
          <p:nvSpPr>
            <p:cNvPr id="18" name="Oval 17"/>
            <p:cNvSpPr>
              <a:spLocks noChangeArrowheads="1"/>
            </p:cNvSpPr>
            <p:nvPr/>
          </p:nvSpPr>
          <p:spPr bwMode="auto">
            <a:xfrm>
              <a:off x="7106676" y="1112184"/>
              <a:ext cx="12700" cy="142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black"/>
                </a:solidFill>
                <a:latin typeface="Calibri" panose="020F0502020204030204"/>
              </a:endParaRPr>
            </a:p>
          </p:txBody>
        </p:sp>
        <p:sp>
          <p:nvSpPr>
            <p:cNvPr id="19" name="Oval 18"/>
            <p:cNvSpPr>
              <a:spLocks noChangeArrowheads="1"/>
            </p:cNvSpPr>
            <p:nvPr/>
          </p:nvSpPr>
          <p:spPr bwMode="auto">
            <a:xfrm>
              <a:off x="7106676" y="1143934"/>
              <a:ext cx="12700" cy="158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black"/>
                </a:solidFill>
                <a:latin typeface="Calibri" panose="020F0502020204030204"/>
              </a:endParaRPr>
            </a:p>
          </p:txBody>
        </p:sp>
      </p:grpSp>
      <p:sp>
        <p:nvSpPr>
          <p:cNvPr id="4" name="Rectangle 3">
            <a:hlinkClick r:id="rId2"/>
          </p:cNvPr>
          <p:cNvSpPr/>
          <p:nvPr/>
        </p:nvSpPr>
        <p:spPr>
          <a:xfrm>
            <a:off x="2591261" y="1652543"/>
            <a:ext cx="7009483" cy="1200173"/>
          </a:xfrm>
          <a:prstGeom prst="rect">
            <a:avLst/>
          </a:prstGeom>
        </p:spPr>
        <p:txBody>
          <a:bodyPr wrap="square">
            <a:spAutoFit/>
          </a:bodyPr>
          <a:lstStyle/>
          <a:p>
            <a:pPr algn="ctr" defTabSz="914309"/>
            <a:r>
              <a:rPr lang="en-US" sz="3600" b="1" dirty="0">
                <a:solidFill>
                  <a:prstClr val="white"/>
                </a:solidFill>
                <a:latin typeface="Segoe UI" panose="020B0502040204020203" pitchFamily="34" charset="0"/>
                <a:cs typeface="Segoe UI" panose="020B0502040204020203" pitchFamily="34" charset="0"/>
              </a:rPr>
              <a:t>WANT TIMERS &amp; CLOCKS </a:t>
            </a:r>
          </a:p>
          <a:p>
            <a:pPr algn="ctr" defTabSz="914309"/>
            <a:r>
              <a:rPr lang="en-US" sz="3600" b="1" dirty="0">
                <a:solidFill>
                  <a:prstClr val="white"/>
                </a:solidFill>
                <a:latin typeface="Segoe UI" panose="020B0502040204020203" pitchFamily="34" charset="0"/>
                <a:cs typeface="Segoe UI" panose="020B0502040204020203" pitchFamily="34" charset="0"/>
              </a:rPr>
              <a:t>ON YOUR TEMPLATE?</a:t>
            </a:r>
          </a:p>
        </p:txBody>
      </p:sp>
      <p:sp>
        <p:nvSpPr>
          <p:cNvPr id="5" name="Rectangle 4">
            <a:hlinkClick r:id="rId2"/>
          </p:cNvPr>
          <p:cNvSpPr/>
          <p:nvPr/>
        </p:nvSpPr>
        <p:spPr>
          <a:xfrm>
            <a:off x="3511888" y="4005287"/>
            <a:ext cx="5168227" cy="1200173"/>
          </a:xfrm>
          <a:prstGeom prst="rect">
            <a:avLst/>
          </a:prstGeom>
        </p:spPr>
        <p:txBody>
          <a:bodyPr wrap="square">
            <a:spAutoFit/>
          </a:bodyPr>
          <a:lstStyle/>
          <a:p>
            <a:pPr algn="ctr" defTabSz="914309"/>
            <a:r>
              <a:rPr lang="en-US" sz="2400" spc="300" dirty="0">
                <a:solidFill>
                  <a:prstClr val="white"/>
                </a:solidFill>
                <a:latin typeface="Segoe UI Semilight" panose="020B0402040204020203" pitchFamily="34" charset="0"/>
                <a:cs typeface="Segoe UI Semilight" panose="020B0402040204020203" pitchFamily="34" charset="0"/>
              </a:rPr>
              <a:t>POWERPOINT ADD-ON FOR CLOCKS, TIMERS AND COUNTDOWNS</a:t>
            </a:r>
          </a:p>
        </p:txBody>
      </p:sp>
      <p:sp>
        <p:nvSpPr>
          <p:cNvPr id="2" name="Rounded Rectangle 1">
            <a:hlinkClick r:id="rId2"/>
          </p:cNvPr>
          <p:cNvSpPr/>
          <p:nvPr/>
        </p:nvSpPr>
        <p:spPr>
          <a:xfrm>
            <a:off x="3511888" y="3067097"/>
            <a:ext cx="5168227" cy="723806"/>
          </a:xfrm>
          <a:prstGeom prst="roundRect">
            <a:avLst>
              <a:gd name="adj" fmla="val 50000"/>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US">
              <a:solidFill>
                <a:prstClr val="white"/>
              </a:solidFill>
              <a:latin typeface="Calibri" panose="020F0502020204030204"/>
            </a:endParaRPr>
          </a:p>
        </p:txBody>
      </p:sp>
      <p:grpSp>
        <p:nvGrpSpPr>
          <p:cNvPr id="3" name="Group 2"/>
          <p:cNvGrpSpPr/>
          <p:nvPr/>
        </p:nvGrpSpPr>
        <p:grpSpPr>
          <a:xfrm>
            <a:off x="8242404" y="3244847"/>
            <a:ext cx="211345" cy="368309"/>
            <a:chOff x="7340982" y="4675151"/>
            <a:chExt cx="211373" cy="368357"/>
          </a:xfrm>
          <a:solidFill>
            <a:srgbClr val="EB5777"/>
          </a:solidFill>
        </p:grpSpPr>
        <p:sp>
          <p:nvSpPr>
            <p:cNvPr id="6" name="Freeform 152"/>
            <p:cNvSpPr>
              <a:spLocks/>
            </p:cNvSpPr>
            <p:nvPr/>
          </p:nvSpPr>
          <p:spPr bwMode="auto">
            <a:xfrm>
              <a:off x="7340982" y="4675151"/>
              <a:ext cx="211373" cy="192831"/>
            </a:xfrm>
            <a:custGeom>
              <a:avLst/>
              <a:gdLst>
                <a:gd name="T0" fmla="*/ 107 w 111"/>
                <a:gd name="T1" fmla="*/ 101 h 101"/>
                <a:gd name="T2" fmla="*/ 104 w 111"/>
                <a:gd name="T3" fmla="*/ 100 h 101"/>
                <a:gd name="T4" fmla="*/ 2 w 111"/>
                <a:gd name="T5" fmla="*/ 8 h 101"/>
                <a:gd name="T6" fmla="*/ 2 w 111"/>
                <a:gd name="T7" fmla="*/ 2 h 101"/>
                <a:gd name="T8" fmla="*/ 7 w 111"/>
                <a:gd name="T9" fmla="*/ 2 h 101"/>
                <a:gd name="T10" fmla="*/ 109 w 111"/>
                <a:gd name="T11" fmla="*/ 94 h 101"/>
                <a:gd name="T12" fmla="*/ 110 w 111"/>
                <a:gd name="T13" fmla="*/ 100 h 101"/>
                <a:gd name="T14" fmla="*/ 107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107" y="101"/>
                  </a:moveTo>
                  <a:cubicBezTo>
                    <a:pt x="106" y="101"/>
                    <a:pt x="105" y="101"/>
                    <a:pt x="104" y="100"/>
                  </a:cubicBezTo>
                  <a:cubicBezTo>
                    <a:pt x="2" y="8"/>
                    <a:pt x="2" y="8"/>
                    <a:pt x="2" y="8"/>
                  </a:cubicBezTo>
                  <a:cubicBezTo>
                    <a:pt x="0" y="6"/>
                    <a:pt x="0" y="4"/>
                    <a:pt x="2" y="2"/>
                  </a:cubicBezTo>
                  <a:cubicBezTo>
                    <a:pt x="3" y="0"/>
                    <a:pt x="6" y="0"/>
                    <a:pt x="7" y="2"/>
                  </a:cubicBezTo>
                  <a:cubicBezTo>
                    <a:pt x="109" y="94"/>
                    <a:pt x="109" y="94"/>
                    <a:pt x="109" y="94"/>
                  </a:cubicBezTo>
                  <a:cubicBezTo>
                    <a:pt x="111" y="95"/>
                    <a:pt x="111" y="98"/>
                    <a:pt x="110" y="100"/>
                  </a:cubicBezTo>
                  <a:cubicBezTo>
                    <a:pt x="109" y="100"/>
                    <a:pt x="108" y="101"/>
                    <a:pt x="107"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white"/>
                </a:solidFill>
                <a:latin typeface="Calibri" panose="020F0502020204030204"/>
              </a:endParaRPr>
            </a:p>
          </p:txBody>
        </p:sp>
        <p:sp>
          <p:nvSpPr>
            <p:cNvPr id="7" name="Freeform 153"/>
            <p:cNvSpPr>
              <a:spLocks/>
            </p:cNvSpPr>
            <p:nvPr/>
          </p:nvSpPr>
          <p:spPr bwMode="auto">
            <a:xfrm>
              <a:off x="7340982" y="4850677"/>
              <a:ext cx="211373" cy="192831"/>
            </a:xfrm>
            <a:custGeom>
              <a:avLst/>
              <a:gdLst>
                <a:gd name="T0" fmla="*/ 5 w 111"/>
                <a:gd name="T1" fmla="*/ 101 h 101"/>
                <a:gd name="T2" fmla="*/ 2 w 111"/>
                <a:gd name="T3" fmla="*/ 100 h 101"/>
                <a:gd name="T4" fmla="*/ 2 w 111"/>
                <a:gd name="T5" fmla="*/ 94 h 101"/>
                <a:gd name="T6" fmla="*/ 104 w 111"/>
                <a:gd name="T7" fmla="*/ 2 h 101"/>
                <a:gd name="T8" fmla="*/ 110 w 111"/>
                <a:gd name="T9" fmla="*/ 2 h 101"/>
                <a:gd name="T10" fmla="*/ 109 w 111"/>
                <a:gd name="T11" fmla="*/ 8 h 101"/>
                <a:gd name="T12" fmla="*/ 7 w 111"/>
                <a:gd name="T13" fmla="*/ 100 h 101"/>
                <a:gd name="T14" fmla="*/ 5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5" y="101"/>
                  </a:moveTo>
                  <a:cubicBezTo>
                    <a:pt x="4" y="101"/>
                    <a:pt x="3" y="101"/>
                    <a:pt x="2" y="100"/>
                  </a:cubicBezTo>
                  <a:cubicBezTo>
                    <a:pt x="0" y="98"/>
                    <a:pt x="0" y="96"/>
                    <a:pt x="2" y="94"/>
                  </a:cubicBezTo>
                  <a:cubicBezTo>
                    <a:pt x="104" y="2"/>
                    <a:pt x="104" y="2"/>
                    <a:pt x="104" y="2"/>
                  </a:cubicBezTo>
                  <a:cubicBezTo>
                    <a:pt x="106" y="0"/>
                    <a:pt x="108" y="1"/>
                    <a:pt x="110" y="2"/>
                  </a:cubicBezTo>
                  <a:cubicBezTo>
                    <a:pt x="111" y="4"/>
                    <a:pt x="111" y="6"/>
                    <a:pt x="109" y="8"/>
                  </a:cubicBezTo>
                  <a:cubicBezTo>
                    <a:pt x="7" y="100"/>
                    <a:pt x="7" y="100"/>
                    <a:pt x="7" y="100"/>
                  </a:cubicBezTo>
                  <a:cubicBezTo>
                    <a:pt x="7" y="101"/>
                    <a:pt x="6" y="101"/>
                    <a:pt x="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white"/>
                </a:solidFill>
                <a:latin typeface="Calibri" panose="020F0502020204030204"/>
              </a:endParaRPr>
            </a:p>
          </p:txBody>
        </p:sp>
      </p:grpSp>
      <p:sp>
        <p:nvSpPr>
          <p:cNvPr id="8" name="Rectangle 7">
            <a:hlinkClick r:id="rId2"/>
          </p:cNvPr>
          <p:cNvSpPr/>
          <p:nvPr/>
        </p:nvSpPr>
        <p:spPr>
          <a:xfrm>
            <a:off x="3708712" y="3198199"/>
            <a:ext cx="4745037" cy="461605"/>
          </a:xfrm>
          <a:prstGeom prst="rect">
            <a:avLst/>
          </a:prstGeom>
        </p:spPr>
        <p:txBody>
          <a:bodyPr wrap="square">
            <a:spAutoFit/>
          </a:bodyPr>
          <a:lstStyle/>
          <a:p>
            <a:pPr defTabSz="914309"/>
            <a:r>
              <a:rPr lang="en-US" sz="2400" dirty="0">
                <a:solidFill>
                  <a:srgbClr val="EB5777"/>
                </a:solidFill>
                <a:latin typeface="Segoe UI Semilight" panose="020B0402040204020203" pitchFamily="34" charset="0"/>
                <a:cs typeface="Segoe UI Semilight" panose="020B0402040204020203" pitchFamily="34" charset="0"/>
              </a:rPr>
              <a:t>Try Dynamic Time</a:t>
            </a:r>
          </a:p>
        </p:txBody>
      </p:sp>
    </p:spTree>
    <p:extLst>
      <p:ext uri="{BB962C8B-B14F-4D97-AF65-F5344CB8AC3E}">
        <p14:creationId xmlns:p14="http://schemas.microsoft.com/office/powerpoint/2010/main" val="3735258025"/>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12192000" cy="6857998"/>
          </a:xfrm>
          <a:prstGeom prst="rect">
            <a:avLst/>
          </a:prstGeom>
        </p:spPr>
      </p:pic>
      <p:sp>
        <p:nvSpPr>
          <p:cNvPr id="4" name="Rectangle 3"/>
          <p:cNvSpPr/>
          <p:nvPr/>
        </p:nvSpPr>
        <p:spPr>
          <a:xfrm>
            <a:off x="0" y="0"/>
            <a:ext cx="12192000" cy="6858000"/>
          </a:xfrm>
          <a:prstGeom prst="rect">
            <a:avLst/>
          </a:prstGeom>
          <a:solidFill>
            <a:schemeClr val="tx2">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997620" y="2644170"/>
            <a:ext cx="6196761" cy="1569660"/>
          </a:xfrm>
          <a:prstGeom prst="rect">
            <a:avLst/>
          </a:prstGeom>
        </p:spPr>
        <p:txBody>
          <a:bodyPr wrap="none">
            <a:spAutoFit/>
          </a:bodyPr>
          <a:lstStyle/>
          <a:p>
            <a:pPr algn="ctr"/>
            <a:r>
              <a:rPr lang="en-US" sz="9600" b="1" i="1" dirty="0">
                <a:solidFill>
                  <a:srgbClr val="FFC000"/>
                </a:solidFill>
                <a:latin typeface="Segoe UI" panose="020B0502040204020203" pitchFamily="34" charset="0"/>
                <a:cs typeface="Segoe UI" panose="020B0502040204020203" pitchFamily="34" charset="0"/>
              </a:rPr>
              <a:t>WELCOME</a:t>
            </a:r>
          </a:p>
        </p:txBody>
      </p:sp>
      <p:cxnSp>
        <p:nvCxnSpPr>
          <p:cNvPr id="8" name="Straight Connector 7"/>
          <p:cNvCxnSpPr/>
          <p:nvPr/>
        </p:nvCxnSpPr>
        <p:spPr>
          <a:xfrm>
            <a:off x="2895600" y="2755900"/>
            <a:ext cx="6400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895600" y="4198560"/>
            <a:ext cx="6400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4358187" y="4325560"/>
            <a:ext cx="3475631" cy="769441"/>
          </a:xfrm>
          <a:prstGeom prst="rect">
            <a:avLst/>
          </a:prstGeom>
        </p:spPr>
        <p:txBody>
          <a:bodyPr wrap="none">
            <a:spAutoFit/>
          </a:bodyPr>
          <a:lstStyle/>
          <a:p>
            <a:pPr algn="ctr"/>
            <a:r>
              <a:rPr lang="en-US" sz="4400" b="1" spc="600" dirty="0">
                <a:solidFill>
                  <a:schemeClr val="bg1"/>
                </a:solidFill>
                <a:latin typeface="Segoe UI Semilight" panose="020B0402040204020203" pitchFamily="34" charset="0"/>
                <a:cs typeface="Segoe UI Semilight" panose="020B0402040204020203" pitchFamily="34" charset="0"/>
              </a:rPr>
              <a:t>JOHN DOE</a:t>
            </a:r>
          </a:p>
        </p:txBody>
      </p:sp>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47800" y="-68610"/>
            <a:ext cx="1122738" cy="1122738"/>
          </a:xfrm>
          <a:prstGeom prst="rect">
            <a:avLst/>
          </a:prstGeom>
        </p:spPr>
      </p:pic>
      <p:sp>
        <p:nvSpPr>
          <p:cNvPr id="12" name="Rectangle 11"/>
          <p:cNvSpPr/>
          <p:nvPr/>
        </p:nvSpPr>
        <p:spPr>
          <a:xfrm>
            <a:off x="5721883" y="817606"/>
            <a:ext cx="774571" cy="584775"/>
          </a:xfrm>
          <a:prstGeom prst="rect">
            <a:avLst/>
          </a:prstGeom>
        </p:spPr>
        <p:txBody>
          <a:bodyPr wrap="none">
            <a:spAutoFit/>
          </a:bodyPr>
          <a:lstStyle/>
          <a:p>
            <a:pPr algn="ctr"/>
            <a:r>
              <a:rPr lang="en-US" sz="3200" dirty="0">
                <a:solidFill>
                  <a:schemeClr val="bg1"/>
                </a:solidFill>
                <a:latin typeface="Segoe UI Semilight" panose="020B0402040204020203" pitchFamily="34" charset="0"/>
                <a:cs typeface="Segoe UI Semilight" panose="020B0402040204020203" pitchFamily="34" charset="0"/>
              </a:rPr>
              <a:t>30°</a:t>
            </a:r>
          </a:p>
        </p:txBody>
      </p:sp>
      <p:sp>
        <p:nvSpPr>
          <p:cNvPr id="2" name="Rectangle 1"/>
          <p:cNvSpPr/>
          <p:nvPr/>
        </p:nvSpPr>
        <p:spPr>
          <a:xfrm>
            <a:off x="10862789" y="6362469"/>
            <a:ext cx="1329211" cy="461665"/>
          </a:xfrm>
          <a:prstGeom prst="rect">
            <a:avLst/>
          </a:prstGeom>
        </p:spPr>
        <p:txBody>
          <a:bodyPr wrap="none">
            <a:spAutoFit/>
          </a:bodyPr>
          <a:lstStyle/>
          <a:p>
            <a:pPr algn="ctr"/>
            <a:r>
              <a:rPr lang="en-US" sz="2400" dirty="0">
                <a:solidFill>
                  <a:schemeClr val="bg1"/>
                </a:solidFill>
                <a:latin typeface="Segoe UI Semilight" panose="020B0402040204020203" pitchFamily="34" charset="0"/>
                <a:cs typeface="Segoe UI Semilight" panose="020B0402040204020203" pitchFamily="34" charset="0"/>
              </a:rPr>
              <a:t>10:00AM</a:t>
            </a:r>
          </a:p>
        </p:txBody>
      </p:sp>
    </p:spTree>
    <p:extLst>
      <p:ext uri="{BB962C8B-B14F-4D97-AF65-F5344CB8AC3E}">
        <p14:creationId xmlns:p14="http://schemas.microsoft.com/office/powerpoint/2010/main" val="1202291902"/>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4" name="Rectangle 3"/>
          <p:cNvSpPr/>
          <p:nvPr/>
        </p:nvSpPr>
        <p:spPr>
          <a:xfrm>
            <a:off x="0" y="0"/>
            <a:ext cx="12192000" cy="6858000"/>
          </a:xfrm>
          <a:prstGeom prst="rect">
            <a:avLst/>
          </a:prstGeom>
          <a:solidFill>
            <a:srgbClr val="0020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694011" y="2519708"/>
            <a:ext cx="2803973" cy="769441"/>
          </a:xfrm>
          <a:prstGeom prst="rect">
            <a:avLst/>
          </a:prstGeom>
        </p:spPr>
        <p:txBody>
          <a:bodyPr wrap="none">
            <a:spAutoFit/>
          </a:bodyPr>
          <a:lstStyle/>
          <a:p>
            <a:pPr algn="ctr"/>
            <a:r>
              <a:rPr lang="en-US" sz="4400" dirty="0">
                <a:solidFill>
                  <a:schemeClr val="bg1"/>
                </a:solidFill>
                <a:latin typeface="Segoe UI" panose="020B0502040204020203" pitchFamily="34" charset="0"/>
                <a:cs typeface="Segoe UI" panose="020B0502040204020203" pitchFamily="34" charset="0"/>
              </a:rPr>
              <a:t>WELCOME</a:t>
            </a:r>
          </a:p>
        </p:txBody>
      </p:sp>
      <p:cxnSp>
        <p:nvCxnSpPr>
          <p:cNvPr id="14" name="Straight Connector 13"/>
          <p:cNvCxnSpPr/>
          <p:nvPr/>
        </p:nvCxnSpPr>
        <p:spPr>
          <a:xfrm>
            <a:off x="7566080" y="2904428"/>
            <a:ext cx="14890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136896" y="2904428"/>
            <a:ext cx="14890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3553481" y="3230296"/>
            <a:ext cx="5085046" cy="1107996"/>
          </a:xfrm>
          <a:prstGeom prst="rect">
            <a:avLst/>
          </a:prstGeom>
        </p:spPr>
        <p:txBody>
          <a:bodyPr wrap="none">
            <a:spAutoFit/>
          </a:bodyPr>
          <a:lstStyle/>
          <a:p>
            <a:pPr algn="ctr"/>
            <a:r>
              <a:rPr lang="en-US" sz="6600" b="1" spc="600" dirty="0">
                <a:solidFill>
                  <a:schemeClr val="bg1"/>
                </a:solidFill>
                <a:latin typeface="Segoe UI" panose="020B0502040204020203" pitchFamily="34" charset="0"/>
                <a:cs typeface="Segoe UI" panose="020B0502040204020203" pitchFamily="34" charset="0"/>
              </a:rPr>
              <a:t>JOHN DOE</a:t>
            </a:r>
          </a:p>
        </p:txBody>
      </p:sp>
      <p:sp>
        <p:nvSpPr>
          <p:cNvPr id="7" name="Rectangle 6"/>
          <p:cNvSpPr/>
          <p:nvPr/>
        </p:nvSpPr>
        <p:spPr>
          <a:xfrm>
            <a:off x="1950888" y="6193577"/>
            <a:ext cx="8290218" cy="461665"/>
          </a:xfrm>
          <a:prstGeom prst="rect">
            <a:avLst/>
          </a:prstGeom>
        </p:spPr>
        <p:txBody>
          <a:bodyPr wrap="none">
            <a:spAutoFit/>
          </a:bodyPr>
          <a:lstStyle/>
          <a:p>
            <a:pPr algn="ctr"/>
            <a:r>
              <a:rPr lang="en-US" sz="2400" b="1" i="1" dirty="0">
                <a:solidFill>
                  <a:schemeClr val="bg1"/>
                </a:solidFill>
                <a:latin typeface="Segoe UI Semilight" panose="020B0402040204020203" pitchFamily="34" charset="0"/>
                <a:cs typeface="Segoe UI Semilight" panose="020B0402040204020203" pitchFamily="34" charset="0"/>
              </a:rPr>
              <a:t>News</a:t>
            </a:r>
            <a:r>
              <a:rPr lang="en-US" sz="2400" i="1" dirty="0">
                <a:solidFill>
                  <a:schemeClr val="bg1"/>
                </a:solidFill>
                <a:latin typeface="Segoe UI Semilight" panose="020B0402040204020203" pitchFamily="34" charset="0"/>
                <a:cs typeface="Segoe UI Semilight" panose="020B0402040204020203" pitchFamily="34" charset="0"/>
              </a:rPr>
              <a:t> : Lorem ipsum dolor sit </a:t>
            </a:r>
            <a:r>
              <a:rPr lang="en-US" sz="2400" i="1" dirty="0" err="1">
                <a:solidFill>
                  <a:schemeClr val="bg1"/>
                </a:solidFill>
                <a:latin typeface="Segoe UI Semilight" panose="020B0402040204020203" pitchFamily="34" charset="0"/>
                <a:cs typeface="Segoe UI Semilight" panose="020B0402040204020203" pitchFamily="34" charset="0"/>
              </a:rPr>
              <a:t>amet</a:t>
            </a:r>
            <a:r>
              <a:rPr lang="en-US" sz="2400" i="1" dirty="0">
                <a:solidFill>
                  <a:schemeClr val="bg1"/>
                </a:solidFill>
                <a:latin typeface="Segoe UI Semilight" panose="020B0402040204020203" pitchFamily="34" charset="0"/>
                <a:cs typeface="Segoe UI Semilight" panose="020B0402040204020203" pitchFamily="34" charset="0"/>
              </a:rPr>
              <a:t>, </a:t>
            </a:r>
            <a:r>
              <a:rPr lang="en-US" sz="2400" i="1" dirty="0" err="1">
                <a:solidFill>
                  <a:schemeClr val="bg1"/>
                </a:solidFill>
                <a:latin typeface="Segoe UI Semilight" panose="020B0402040204020203" pitchFamily="34" charset="0"/>
                <a:cs typeface="Segoe UI Semilight" panose="020B0402040204020203" pitchFamily="34" charset="0"/>
              </a:rPr>
              <a:t>consectetur</a:t>
            </a:r>
            <a:r>
              <a:rPr lang="en-US" sz="2400" i="1" dirty="0">
                <a:solidFill>
                  <a:schemeClr val="bg1"/>
                </a:solidFill>
                <a:latin typeface="Segoe UI Semilight" panose="020B0402040204020203" pitchFamily="34" charset="0"/>
                <a:cs typeface="Segoe UI Semilight" panose="020B0402040204020203" pitchFamily="34" charset="0"/>
              </a:rPr>
              <a:t> </a:t>
            </a:r>
            <a:r>
              <a:rPr lang="en-US" sz="2400" i="1" dirty="0" err="1">
                <a:solidFill>
                  <a:schemeClr val="bg1"/>
                </a:solidFill>
                <a:latin typeface="Segoe UI Semilight" panose="020B0402040204020203" pitchFamily="34" charset="0"/>
                <a:cs typeface="Segoe UI Semilight" panose="020B0402040204020203" pitchFamily="34" charset="0"/>
              </a:rPr>
              <a:t>adipiscing</a:t>
            </a:r>
            <a:r>
              <a:rPr lang="en-US" sz="2400" i="1" dirty="0">
                <a:solidFill>
                  <a:schemeClr val="bg1"/>
                </a:solidFill>
                <a:latin typeface="Segoe UI Semilight" panose="020B0402040204020203" pitchFamily="34" charset="0"/>
                <a:cs typeface="Segoe UI Semilight" panose="020B0402040204020203" pitchFamily="34" charset="0"/>
              </a:rPr>
              <a:t> </a:t>
            </a:r>
            <a:r>
              <a:rPr lang="en-US" sz="2400" i="1" dirty="0" err="1">
                <a:solidFill>
                  <a:schemeClr val="bg1"/>
                </a:solidFill>
                <a:latin typeface="Segoe UI Semilight" panose="020B0402040204020203" pitchFamily="34" charset="0"/>
                <a:cs typeface="Segoe UI Semilight" panose="020B0402040204020203" pitchFamily="34" charset="0"/>
              </a:rPr>
              <a:t>elit</a:t>
            </a:r>
            <a:r>
              <a:rPr lang="en-US" sz="2400" i="1" dirty="0">
                <a:solidFill>
                  <a:schemeClr val="bg1"/>
                </a:solidFill>
                <a:latin typeface="Segoe UI Semilight" panose="020B0402040204020203" pitchFamily="34" charset="0"/>
                <a:cs typeface="Segoe UI Semilight" panose="020B0402040204020203" pitchFamily="34" charset="0"/>
              </a:rPr>
              <a:t>.</a:t>
            </a:r>
          </a:p>
        </p:txBody>
      </p:sp>
      <p:sp>
        <p:nvSpPr>
          <p:cNvPr id="9" name="Rectangle 8"/>
          <p:cNvSpPr/>
          <p:nvPr/>
        </p:nvSpPr>
        <p:spPr>
          <a:xfrm>
            <a:off x="10862789" y="6362469"/>
            <a:ext cx="1329211" cy="461665"/>
          </a:xfrm>
          <a:prstGeom prst="rect">
            <a:avLst/>
          </a:prstGeom>
        </p:spPr>
        <p:txBody>
          <a:bodyPr wrap="none">
            <a:spAutoFit/>
          </a:bodyPr>
          <a:lstStyle/>
          <a:p>
            <a:pPr algn="ctr"/>
            <a:r>
              <a:rPr lang="en-US" sz="2400" dirty="0">
                <a:solidFill>
                  <a:schemeClr val="bg1"/>
                </a:solidFill>
                <a:latin typeface="Segoe UI Semilight" panose="020B0402040204020203" pitchFamily="34" charset="0"/>
                <a:cs typeface="Segoe UI Semilight" panose="020B0402040204020203" pitchFamily="34" charset="0"/>
              </a:rPr>
              <a:t>10:00AM</a:t>
            </a:r>
          </a:p>
        </p:txBody>
      </p:sp>
    </p:spTree>
    <p:extLst>
      <p:ext uri="{BB962C8B-B14F-4D97-AF65-F5344CB8AC3E}">
        <p14:creationId xmlns:p14="http://schemas.microsoft.com/office/powerpoint/2010/main" val="993113181"/>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 y="0"/>
            <a:ext cx="12192004" cy="6858002"/>
          </a:xfrm>
          <a:prstGeom prst="rect">
            <a:avLst/>
          </a:prstGeom>
        </p:spPr>
      </p:pic>
      <p:sp>
        <p:nvSpPr>
          <p:cNvPr id="4" name="Rectangle 3"/>
          <p:cNvSpPr/>
          <p:nvPr/>
        </p:nvSpPr>
        <p:spPr>
          <a:xfrm>
            <a:off x="0" y="0"/>
            <a:ext cx="12192000" cy="6858000"/>
          </a:xfrm>
          <a:prstGeom prst="rect">
            <a:avLst/>
          </a:prstGeom>
          <a:solidFill>
            <a:schemeClr val="accent3">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4"/>
          <p:cNvGrpSpPr>
            <a:grpSpLocks noChangeAspect="1"/>
          </p:cNvGrpSpPr>
          <p:nvPr/>
        </p:nvGrpSpPr>
        <p:grpSpPr bwMode="auto">
          <a:xfrm>
            <a:off x="3517901" y="441325"/>
            <a:ext cx="5160963" cy="5973763"/>
            <a:chOff x="2216" y="278"/>
            <a:chExt cx="3251" cy="3763"/>
          </a:xfrm>
        </p:grpSpPr>
        <p:sp>
          <p:nvSpPr>
            <p:cNvPr id="8" name="Freeform 5"/>
            <p:cNvSpPr>
              <a:spLocks/>
            </p:cNvSpPr>
            <p:nvPr/>
          </p:nvSpPr>
          <p:spPr bwMode="auto">
            <a:xfrm>
              <a:off x="2265" y="327"/>
              <a:ext cx="3153" cy="3665"/>
            </a:xfrm>
            <a:custGeom>
              <a:avLst/>
              <a:gdLst>
                <a:gd name="T0" fmla="*/ 2297 w 2384"/>
                <a:gd name="T1" fmla="*/ 332 h 2772"/>
                <a:gd name="T2" fmla="*/ 1705 w 2384"/>
                <a:gd name="T3" fmla="*/ 332 h 2772"/>
                <a:gd name="T4" fmla="*/ 1192 w 2384"/>
                <a:gd name="T5" fmla="*/ 0 h 2772"/>
                <a:gd name="T6" fmla="*/ 679 w 2384"/>
                <a:gd name="T7" fmla="*/ 332 h 2772"/>
                <a:gd name="T8" fmla="*/ 87 w 2384"/>
                <a:gd name="T9" fmla="*/ 332 h 2772"/>
                <a:gd name="T10" fmla="*/ 0 w 2384"/>
                <a:gd name="T11" fmla="*/ 418 h 2772"/>
                <a:gd name="T12" fmla="*/ 0 w 2384"/>
                <a:gd name="T13" fmla="*/ 2346 h 2772"/>
                <a:gd name="T14" fmla="*/ 87 w 2384"/>
                <a:gd name="T15" fmla="*/ 2433 h 2772"/>
                <a:gd name="T16" fmla="*/ 676 w 2384"/>
                <a:gd name="T17" fmla="*/ 2433 h 2772"/>
                <a:gd name="T18" fmla="*/ 1192 w 2384"/>
                <a:gd name="T19" fmla="*/ 2772 h 2772"/>
                <a:gd name="T20" fmla="*/ 1708 w 2384"/>
                <a:gd name="T21" fmla="*/ 2433 h 2772"/>
                <a:gd name="T22" fmla="*/ 2297 w 2384"/>
                <a:gd name="T23" fmla="*/ 2433 h 2772"/>
                <a:gd name="T24" fmla="*/ 2384 w 2384"/>
                <a:gd name="T25" fmla="*/ 2346 h 2772"/>
                <a:gd name="T26" fmla="*/ 2384 w 2384"/>
                <a:gd name="T27" fmla="*/ 418 h 2772"/>
                <a:gd name="T28" fmla="*/ 2297 w 2384"/>
                <a:gd name="T29" fmla="*/ 332 h 2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84" h="2772">
                  <a:moveTo>
                    <a:pt x="2297" y="332"/>
                  </a:moveTo>
                  <a:cubicBezTo>
                    <a:pt x="1705" y="332"/>
                    <a:pt x="1705" y="332"/>
                    <a:pt x="1705" y="332"/>
                  </a:cubicBezTo>
                  <a:cubicBezTo>
                    <a:pt x="1617" y="136"/>
                    <a:pt x="1420" y="0"/>
                    <a:pt x="1192" y="0"/>
                  </a:cubicBezTo>
                  <a:cubicBezTo>
                    <a:pt x="964" y="0"/>
                    <a:pt x="767" y="136"/>
                    <a:pt x="679" y="332"/>
                  </a:cubicBezTo>
                  <a:cubicBezTo>
                    <a:pt x="87" y="332"/>
                    <a:pt x="87" y="332"/>
                    <a:pt x="87" y="332"/>
                  </a:cubicBezTo>
                  <a:cubicBezTo>
                    <a:pt x="39" y="332"/>
                    <a:pt x="0" y="370"/>
                    <a:pt x="0" y="418"/>
                  </a:cubicBezTo>
                  <a:cubicBezTo>
                    <a:pt x="0" y="2346"/>
                    <a:pt x="0" y="2346"/>
                    <a:pt x="0" y="2346"/>
                  </a:cubicBezTo>
                  <a:cubicBezTo>
                    <a:pt x="0" y="2394"/>
                    <a:pt x="39" y="2433"/>
                    <a:pt x="87" y="2433"/>
                  </a:cubicBezTo>
                  <a:cubicBezTo>
                    <a:pt x="676" y="2433"/>
                    <a:pt x="676" y="2433"/>
                    <a:pt x="676" y="2433"/>
                  </a:cubicBezTo>
                  <a:cubicBezTo>
                    <a:pt x="762" y="2632"/>
                    <a:pt x="961" y="2772"/>
                    <a:pt x="1192" y="2772"/>
                  </a:cubicBezTo>
                  <a:cubicBezTo>
                    <a:pt x="1423" y="2772"/>
                    <a:pt x="1622" y="2632"/>
                    <a:pt x="1708" y="2433"/>
                  </a:cubicBezTo>
                  <a:cubicBezTo>
                    <a:pt x="2297" y="2433"/>
                    <a:pt x="2297" y="2433"/>
                    <a:pt x="2297" y="2433"/>
                  </a:cubicBezTo>
                  <a:cubicBezTo>
                    <a:pt x="2345" y="2433"/>
                    <a:pt x="2384" y="2394"/>
                    <a:pt x="2384" y="2346"/>
                  </a:cubicBezTo>
                  <a:cubicBezTo>
                    <a:pt x="2384" y="418"/>
                    <a:pt x="2384" y="418"/>
                    <a:pt x="2384" y="418"/>
                  </a:cubicBezTo>
                  <a:cubicBezTo>
                    <a:pt x="2384" y="370"/>
                    <a:pt x="2345" y="332"/>
                    <a:pt x="2297" y="332"/>
                  </a:cubicBezTo>
                  <a:close/>
                </a:path>
              </a:pathLst>
            </a:custGeom>
            <a:noFill/>
            <a:ln w="269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Freeform 6"/>
            <p:cNvSpPr>
              <a:spLocks/>
            </p:cNvSpPr>
            <p:nvPr/>
          </p:nvSpPr>
          <p:spPr bwMode="auto">
            <a:xfrm>
              <a:off x="2216" y="278"/>
              <a:ext cx="3251" cy="3763"/>
            </a:xfrm>
            <a:custGeom>
              <a:avLst/>
              <a:gdLst>
                <a:gd name="T0" fmla="*/ 1229 w 2458"/>
                <a:gd name="T1" fmla="*/ 2846 h 2846"/>
                <a:gd name="T2" fmla="*/ 689 w 2458"/>
                <a:gd name="T3" fmla="*/ 2507 h 2846"/>
                <a:gd name="T4" fmla="*/ 124 w 2458"/>
                <a:gd name="T5" fmla="*/ 2507 h 2846"/>
                <a:gd name="T6" fmla="*/ 0 w 2458"/>
                <a:gd name="T7" fmla="*/ 2383 h 2846"/>
                <a:gd name="T8" fmla="*/ 0 w 2458"/>
                <a:gd name="T9" fmla="*/ 455 h 2846"/>
                <a:gd name="T10" fmla="*/ 124 w 2458"/>
                <a:gd name="T11" fmla="*/ 331 h 2846"/>
                <a:gd name="T12" fmla="*/ 693 w 2458"/>
                <a:gd name="T13" fmla="*/ 331 h 2846"/>
                <a:gd name="T14" fmla="*/ 1229 w 2458"/>
                <a:gd name="T15" fmla="*/ 0 h 2846"/>
                <a:gd name="T16" fmla="*/ 1765 w 2458"/>
                <a:gd name="T17" fmla="*/ 331 h 2846"/>
                <a:gd name="T18" fmla="*/ 2334 w 2458"/>
                <a:gd name="T19" fmla="*/ 331 h 2846"/>
                <a:gd name="T20" fmla="*/ 2458 w 2458"/>
                <a:gd name="T21" fmla="*/ 455 h 2846"/>
                <a:gd name="T22" fmla="*/ 2458 w 2458"/>
                <a:gd name="T23" fmla="*/ 2383 h 2846"/>
                <a:gd name="T24" fmla="*/ 2334 w 2458"/>
                <a:gd name="T25" fmla="*/ 2507 h 2846"/>
                <a:gd name="T26" fmla="*/ 1769 w 2458"/>
                <a:gd name="T27" fmla="*/ 2507 h 2846"/>
                <a:gd name="T28" fmla="*/ 1229 w 2458"/>
                <a:gd name="T29" fmla="*/ 2846 h 2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58" h="2846">
                  <a:moveTo>
                    <a:pt x="1229" y="2846"/>
                  </a:moveTo>
                  <a:cubicBezTo>
                    <a:pt x="998" y="2846"/>
                    <a:pt x="789" y="2714"/>
                    <a:pt x="689" y="2507"/>
                  </a:cubicBezTo>
                  <a:cubicBezTo>
                    <a:pt x="124" y="2507"/>
                    <a:pt x="124" y="2507"/>
                    <a:pt x="124" y="2507"/>
                  </a:cubicBezTo>
                  <a:cubicBezTo>
                    <a:pt x="55" y="2507"/>
                    <a:pt x="0" y="2451"/>
                    <a:pt x="0" y="2383"/>
                  </a:cubicBezTo>
                  <a:cubicBezTo>
                    <a:pt x="0" y="455"/>
                    <a:pt x="0" y="455"/>
                    <a:pt x="0" y="455"/>
                  </a:cubicBezTo>
                  <a:cubicBezTo>
                    <a:pt x="0" y="387"/>
                    <a:pt x="55" y="331"/>
                    <a:pt x="124" y="331"/>
                  </a:cubicBezTo>
                  <a:cubicBezTo>
                    <a:pt x="693" y="331"/>
                    <a:pt x="693" y="331"/>
                    <a:pt x="693" y="331"/>
                  </a:cubicBezTo>
                  <a:cubicBezTo>
                    <a:pt x="794" y="129"/>
                    <a:pt x="1002" y="0"/>
                    <a:pt x="1229" y="0"/>
                  </a:cubicBezTo>
                  <a:cubicBezTo>
                    <a:pt x="1456" y="0"/>
                    <a:pt x="1664" y="129"/>
                    <a:pt x="1765" y="331"/>
                  </a:cubicBezTo>
                  <a:cubicBezTo>
                    <a:pt x="2334" y="331"/>
                    <a:pt x="2334" y="331"/>
                    <a:pt x="2334" y="331"/>
                  </a:cubicBezTo>
                  <a:cubicBezTo>
                    <a:pt x="2403" y="331"/>
                    <a:pt x="2458" y="387"/>
                    <a:pt x="2458" y="455"/>
                  </a:cubicBezTo>
                  <a:cubicBezTo>
                    <a:pt x="2458" y="2383"/>
                    <a:pt x="2458" y="2383"/>
                    <a:pt x="2458" y="2383"/>
                  </a:cubicBezTo>
                  <a:cubicBezTo>
                    <a:pt x="2458" y="2451"/>
                    <a:pt x="2403" y="2507"/>
                    <a:pt x="2334" y="2507"/>
                  </a:cubicBezTo>
                  <a:cubicBezTo>
                    <a:pt x="1769" y="2507"/>
                    <a:pt x="1769" y="2507"/>
                    <a:pt x="1769" y="2507"/>
                  </a:cubicBezTo>
                  <a:cubicBezTo>
                    <a:pt x="1669" y="2714"/>
                    <a:pt x="1460" y="2846"/>
                    <a:pt x="1229" y="2846"/>
                  </a:cubicBezTo>
                  <a:close/>
                </a:path>
              </a:pathLst>
            </a:custGeom>
            <a:noFill/>
            <a:ln w="269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10" name="Rectangle 9"/>
          <p:cNvSpPr/>
          <p:nvPr/>
        </p:nvSpPr>
        <p:spPr>
          <a:xfrm>
            <a:off x="3937876" y="2440970"/>
            <a:ext cx="4316246" cy="1107996"/>
          </a:xfrm>
          <a:prstGeom prst="rect">
            <a:avLst/>
          </a:prstGeom>
        </p:spPr>
        <p:txBody>
          <a:bodyPr wrap="none">
            <a:spAutoFit/>
          </a:bodyPr>
          <a:lstStyle/>
          <a:p>
            <a:pPr algn="ctr"/>
            <a:r>
              <a:rPr lang="en-US" sz="6600" b="1" dirty="0">
                <a:solidFill>
                  <a:schemeClr val="bg1"/>
                </a:solidFill>
                <a:latin typeface="Segoe UI" panose="020B0502040204020203" pitchFamily="34" charset="0"/>
                <a:cs typeface="Segoe UI" panose="020B0502040204020203" pitchFamily="34" charset="0"/>
              </a:rPr>
              <a:t>WELCOME</a:t>
            </a:r>
          </a:p>
        </p:txBody>
      </p:sp>
      <p:sp>
        <p:nvSpPr>
          <p:cNvPr id="11" name="Rectangle 10"/>
          <p:cNvSpPr/>
          <p:nvPr/>
        </p:nvSpPr>
        <p:spPr>
          <a:xfrm>
            <a:off x="4358187" y="3548966"/>
            <a:ext cx="3475631" cy="769441"/>
          </a:xfrm>
          <a:prstGeom prst="rect">
            <a:avLst/>
          </a:prstGeom>
        </p:spPr>
        <p:txBody>
          <a:bodyPr wrap="none">
            <a:spAutoFit/>
          </a:bodyPr>
          <a:lstStyle/>
          <a:p>
            <a:pPr algn="ctr"/>
            <a:r>
              <a:rPr lang="en-US" sz="4400" b="1" spc="600" dirty="0">
                <a:solidFill>
                  <a:schemeClr val="bg1"/>
                </a:solidFill>
                <a:latin typeface="Segoe UI Semilight" panose="020B0402040204020203" pitchFamily="34" charset="0"/>
                <a:cs typeface="Segoe UI Semilight" panose="020B0402040204020203" pitchFamily="34" charset="0"/>
              </a:rPr>
              <a:t>JOHN DOE</a:t>
            </a:r>
          </a:p>
        </p:txBody>
      </p:sp>
      <p:pic>
        <p:nvPicPr>
          <p:cNvPr id="13" name="Picture 12"/>
          <p:cNvPicPr>
            <a:picLocks noChangeAspect="1"/>
          </p:cNvPicPr>
          <p:nvPr/>
        </p:nvPicPr>
        <p:blipFill>
          <a:blip r:embed="rId3" cstate="email">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5588000" y="623093"/>
            <a:ext cx="1016000" cy="1016000"/>
          </a:xfrm>
          <a:prstGeom prst="rect">
            <a:avLst/>
          </a:prstGeom>
        </p:spPr>
      </p:pic>
      <p:sp>
        <p:nvSpPr>
          <p:cNvPr id="14" name="Rectangle 13"/>
          <p:cNvSpPr/>
          <p:nvPr/>
        </p:nvSpPr>
        <p:spPr>
          <a:xfrm>
            <a:off x="10862789" y="6362469"/>
            <a:ext cx="1329211" cy="461665"/>
          </a:xfrm>
          <a:prstGeom prst="rect">
            <a:avLst/>
          </a:prstGeom>
        </p:spPr>
        <p:txBody>
          <a:bodyPr wrap="none">
            <a:spAutoFit/>
          </a:bodyPr>
          <a:lstStyle/>
          <a:p>
            <a:pPr algn="ctr"/>
            <a:r>
              <a:rPr lang="en-US" sz="2400" dirty="0">
                <a:solidFill>
                  <a:schemeClr val="bg1"/>
                </a:solidFill>
                <a:latin typeface="Segoe UI Semilight" panose="020B0402040204020203" pitchFamily="34" charset="0"/>
                <a:cs typeface="Segoe UI Semilight" panose="020B0402040204020203" pitchFamily="34" charset="0"/>
              </a:rPr>
              <a:t>10:00AM</a:t>
            </a:r>
          </a:p>
        </p:txBody>
      </p:sp>
    </p:spTree>
    <p:extLst>
      <p:ext uri="{BB962C8B-B14F-4D97-AF65-F5344CB8AC3E}">
        <p14:creationId xmlns:p14="http://schemas.microsoft.com/office/powerpoint/2010/main" val="2111387348"/>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0">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954F72"/>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arissa-Design">
  <a:themeElements>
    <a:clrScheme name="Standard">
      <a:dk1>
        <a:sysClr val="windowText" lastClr="000000"/>
      </a:dk1>
      <a:lt1>
        <a:sysClr val="window" lastClr="FFFFFF"/>
      </a:lt1>
      <a:dk2>
        <a:srgbClr val="000000"/>
      </a:dk2>
      <a:lt2>
        <a:srgbClr val="F8F8F8"/>
      </a:lt2>
      <a:accent1>
        <a:srgbClr val="2A79FF"/>
      </a:accent1>
      <a:accent2>
        <a:srgbClr val="B2B2B2"/>
      </a:accent2>
      <a:accent3>
        <a:srgbClr val="969696"/>
      </a:accent3>
      <a:accent4>
        <a:srgbClr val="808080"/>
      </a:accent4>
      <a:accent5>
        <a:srgbClr val="5F5F5F"/>
      </a:accent5>
      <a:accent6>
        <a:srgbClr val="474747"/>
      </a:accent6>
      <a:hlink>
        <a:srgbClr val="C00000"/>
      </a:hlink>
      <a:folHlink>
        <a:srgbClr val="FFC0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a:solidFill>
            <a:srgbClr val="A50021"/>
          </a:solidFill>
          <a:round/>
          <a:headEnd/>
          <a:tailEnd/>
        </a:ln>
      </a:spPr>
      <a:bodyPr/>
      <a:lstStyle>
        <a:defPPr>
          <a:defRPr dirty="0"/>
        </a:defPPr>
      </a:lstStyle>
    </a:sp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394</TotalTime>
  <Words>653</Words>
  <Application>Microsoft Office PowerPoint</Application>
  <PresentationFormat>Widescreen</PresentationFormat>
  <Paragraphs>251</Paragraphs>
  <Slides>37</Slides>
  <Notes>1</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37</vt:i4>
      </vt:variant>
    </vt:vector>
  </HeadingPairs>
  <TitlesOfParts>
    <vt:vector size="52" baseType="lpstr">
      <vt:lpstr>Arial</vt:lpstr>
      <vt:lpstr>Averta Black</vt:lpstr>
      <vt:lpstr>Bebas Neue</vt:lpstr>
      <vt:lpstr>Calibri</vt:lpstr>
      <vt:lpstr>Calibri Light</vt:lpstr>
      <vt:lpstr>Open Sans</vt:lpstr>
      <vt:lpstr>Poppins Light</vt:lpstr>
      <vt:lpstr>Segoe UI</vt:lpstr>
      <vt:lpstr>Segoe UI Semilight</vt:lpstr>
      <vt:lpstr>Symbol</vt:lpstr>
      <vt:lpstr>Times New Roman</vt:lpstr>
      <vt:lpstr>Wingdings</vt:lpstr>
      <vt:lpstr>Office Theme</vt:lpstr>
      <vt:lpstr>1_Office Theme</vt:lpstr>
      <vt:lpstr>Larissa-Design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Danish</dc:creator>
  <cp:lastModifiedBy>Presentation Point</cp:lastModifiedBy>
  <cp:revision>251</cp:revision>
  <dcterms:created xsi:type="dcterms:W3CDTF">2017-05-13T05:41:37Z</dcterms:created>
  <dcterms:modified xsi:type="dcterms:W3CDTF">2017-06-22T14:35:00Z</dcterms:modified>
</cp:coreProperties>
</file>