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
  </p:notesMasterIdLst>
  <p:sldIdLst>
    <p:sldId id="431" r:id="rId3"/>
    <p:sldId id="432" r:id="rId4"/>
    <p:sldId id="433" r:id="rId5"/>
    <p:sldId id="434" r:id="rId6"/>
    <p:sldId id="435" r:id="rId7"/>
    <p:sldId id="436" r:id="rId8"/>
    <p:sldId id="420" r:id="rId9"/>
    <p:sldId id="428" r:id="rId10"/>
    <p:sldId id="430" r:id="rId11"/>
  </p:sldIdLst>
  <p:sldSz cx="12190413" cy="6858000"/>
  <p:notesSz cx="6669088" cy="9926638"/>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F5F5F"/>
    <a:srgbClr val="FFFFFF"/>
    <a:srgbClr val="292929"/>
    <a:srgbClr val="D7D7D7"/>
    <a:srgbClr val="EAEAEA"/>
    <a:srgbClr val="AFAFAF"/>
    <a:srgbClr val="E6E6E6"/>
    <a:srgbClr val="C8C8C8"/>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40617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64243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0890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9723192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7505085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374136145"/>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6.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4078780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119006709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9260391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3278618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297555982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124222905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8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067485" cy="1353515"/>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7" name="Rectangle 85"/>
          <p:cNvSpPr>
            <a:spLocks noChangeArrowheads="1"/>
          </p:cNvSpPr>
          <p:nvPr/>
        </p:nvSpPr>
        <p:spPr bwMode="auto">
          <a:xfrm>
            <a:off x="9808352" y="2082480"/>
            <a:ext cx="1649968" cy="829451"/>
          </a:xfrm>
          <a:prstGeom prst="rect">
            <a:avLst/>
          </a:prstGeom>
          <a:solidFill>
            <a:srgbClr val="FFFFFF"/>
          </a:solidFill>
          <a:ln w="15875">
            <a:solidFill>
              <a:srgbClr val="D7D7D7"/>
            </a:solidFill>
            <a:miter lim="800000"/>
            <a:headEnd/>
            <a:tailEnd/>
          </a:ln>
          <a:effectLst/>
          <a:extLst/>
        </p:spPr>
        <p:txBody>
          <a:bodyPr wrap="none" anchor="ctr"/>
          <a:lstStyle/>
          <a:p>
            <a:pPr algn="ctr"/>
            <a:endParaRPr lang="de-DE" altLang="de-DE" noProof="1"/>
          </a:p>
        </p:txBody>
      </p:sp>
      <p:sp>
        <p:nvSpPr>
          <p:cNvPr id="98" name="Rectangle 125"/>
          <p:cNvSpPr>
            <a:spLocks noChangeArrowheads="1"/>
          </p:cNvSpPr>
          <p:nvPr/>
        </p:nvSpPr>
        <p:spPr bwMode="auto">
          <a:xfrm>
            <a:off x="9808352" y="2911932"/>
            <a:ext cx="1649968" cy="828138"/>
          </a:xfrm>
          <a:prstGeom prst="rect">
            <a:avLst/>
          </a:prstGeom>
          <a:solidFill>
            <a:srgbClr val="FFFFFF"/>
          </a:solidFill>
          <a:ln w="15875">
            <a:solidFill>
              <a:srgbClr val="D7D7D7"/>
            </a:solidFill>
            <a:miter lim="800000"/>
            <a:headEnd/>
            <a:tailEnd/>
          </a:ln>
          <a:effectLst/>
          <a:extLst/>
        </p:spPr>
        <p:txBody>
          <a:bodyPr wrap="none" anchor="ctr"/>
          <a:lstStyle/>
          <a:p>
            <a:pPr algn="ctr"/>
            <a:endParaRPr lang="de-DE" altLang="de-DE" noProof="1"/>
          </a:p>
        </p:txBody>
      </p:sp>
      <p:sp>
        <p:nvSpPr>
          <p:cNvPr id="99" name="Rectangle 126"/>
          <p:cNvSpPr>
            <a:spLocks noChangeArrowheads="1"/>
          </p:cNvSpPr>
          <p:nvPr/>
        </p:nvSpPr>
        <p:spPr bwMode="auto">
          <a:xfrm>
            <a:off x="9808352" y="3740071"/>
            <a:ext cx="1649967" cy="829451"/>
          </a:xfrm>
          <a:prstGeom prst="rect">
            <a:avLst/>
          </a:prstGeom>
          <a:solidFill>
            <a:srgbClr val="FFFFFF"/>
          </a:solidFill>
          <a:ln w="15875">
            <a:solidFill>
              <a:srgbClr val="D7D7D7"/>
            </a:solidFill>
            <a:miter lim="800000"/>
            <a:headEnd/>
            <a:tailEnd/>
          </a:ln>
          <a:effectLst/>
          <a:extLst/>
        </p:spPr>
        <p:txBody>
          <a:bodyPr wrap="none" anchor="ctr"/>
          <a:lstStyle/>
          <a:p>
            <a:pPr algn="ctr"/>
            <a:endParaRPr lang="de-DE" altLang="de-DE" noProof="1"/>
          </a:p>
        </p:txBody>
      </p:sp>
      <p:sp>
        <p:nvSpPr>
          <p:cNvPr id="100" name="Rectangle 127"/>
          <p:cNvSpPr>
            <a:spLocks noChangeArrowheads="1"/>
          </p:cNvSpPr>
          <p:nvPr/>
        </p:nvSpPr>
        <p:spPr bwMode="auto">
          <a:xfrm>
            <a:off x="9808352" y="4569523"/>
            <a:ext cx="1649967" cy="829450"/>
          </a:xfrm>
          <a:prstGeom prst="rect">
            <a:avLst/>
          </a:prstGeom>
          <a:solidFill>
            <a:srgbClr val="FFFFFF"/>
          </a:solidFill>
          <a:ln w="15875">
            <a:solidFill>
              <a:srgbClr val="D7D7D7"/>
            </a:solidFill>
            <a:miter lim="800000"/>
            <a:headEnd/>
            <a:tailEnd/>
          </a:ln>
          <a:effectLst/>
          <a:extLst/>
        </p:spPr>
        <p:txBody>
          <a:bodyPr wrap="none" anchor="ctr"/>
          <a:lstStyle/>
          <a:p>
            <a:pPr algn="ctr"/>
            <a:endParaRPr lang="de-DE" altLang="de-DE" noProof="1"/>
          </a:p>
        </p:txBody>
      </p:sp>
      <p:sp>
        <p:nvSpPr>
          <p:cNvPr id="101" name="AutoShape 2"/>
          <p:cNvSpPr txBox="1">
            <a:spLocks noChangeArrowheads="1"/>
          </p:cNvSpPr>
          <p:nvPr/>
        </p:nvSpPr>
        <p:spPr>
          <a:xfrm>
            <a:off x="595348" y="922084"/>
            <a:ext cx="2074876" cy="529756"/>
          </a:xfrm>
          <a:custGeom>
            <a:avLst/>
            <a:gdLst/>
            <a:ahLst/>
            <a:cxnLst/>
            <a:rect l="0" t="0" r="r" b="b"/>
            <a:pathLst/>
          </a:custGeom>
          <a:solidFill>
            <a:srgbClr val="FFFFFF"/>
          </a:solidFill>
          <a:ln>
            <a:solidFill>
              <a:srgbClr val="000000"/>
            </a:solidFill>
            <a:round/>
            <a:headEnd/>
            <a:tailEnd/>
          </a:ln>
        </p:spPr>
        <p:txBody>
          <a:bodyPr anchor="t"/>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GB" altLang="de-DE" sz="2600" dirty="0">
                <a:solidFill>
                  <a:schemeClr val="bg1"/>
                </a:solidFill>
              </a:rPr>
              <a:t>Events</a:t>
            </a:r>
          </a:p>
        </p:txBody>
      </p:sp>
      <p:grpSp>
        <p:nvGrpSpPr>
          <p:cNvPr id="114" name="Group 114"/>
          <p:cNvGrpSpPr>
            <a:grpSpLocks/>
          </p:cNvGrpSpPr>
          <p:nvPr/>
        </p:nvGrpSpPr>
        <p:grpSpPr bwMode="auto">
          <a:xfrm>
            <a:off x="696947" y="2082481"/>
            <a:ext cx="9111405" cy="3316492"/>
            <a:chOff x="288" y="1661"/>
            <a:chExt cx="6944" cy="2527"/>
          </a:xfrm>
          <a:solidFill>
            <a:srgbClr val="FFFFFF"/>
          </a:solidFill>
        </p:grpSpPr>
        <p:sp>
          <p:nvSpPr>
            <p:cNvPr id="115" name="Rectangle 79"/>
            <p:cNvSpPr>
              <a:spLocks noChangeArrowheads="1"/>
            </p:cNvSpPr>
            <p:nvPr/>
          </p:nvSpPr>
          <p:spPr bwMode="auto">
            <a:xfrm>
              <a:off x="1409" y="2293"/>
              <a:ext cx="3745"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Congress</a:t>
              </a:r>
            </a:p>
          </p:txBody>
        </p:sp>
        <p:sp>
          <p:nvSpPr>
            <p:cNvPr id="116" name="Rectangle 80"/>
            <p:cNvSpPr>
              <a:spLocks noChangeArrowheads="1"/>
            </p:cNvSpPr>
            <p:nvPr/>
          </p:nvSpPr>
          <p:spPr bwMode="auto">
            <a:xfrm>
              <a:off x="1409" y="2924"/>
              <a:ext cx="3745"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Visitor reception</a:t>
              </a:r>
            </a:p>
          </p:txBody>
        </p:sp>
        <p:sp>
          <p:nvSpPr>
            <p:cNvPr id="117" name="Rectangle 81"/>
            <p:cNvSpPr>
              <a:spLocks noChangeArrowheads="1"/>
            </p:cNvSpPr>
            <p:nvPr/>
          </p:nvSpPr>
          <p:spPr bwMode="auto">
            <a:xfrm>
              <a:off x="1409" y="3556"/>
              <a:ext cx="3745"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Company 1</a:t>
              </a:r>
            </a:p>
          </p:txBody>
        </p:sp>
        <p:sp>
          <p:nvSpPr>
            <p:cNvPr id="118" name="Rectangle 100"/>
            <p:cNvSpPr>
              <a:spLocks noChangeArrowheads="1"/>
            </p:cNvSpPr>
            <p:nvPr/>
          </p:nvSpPr>
          <p:spPr bwMode="auto">
            <a:xfrm>
              <a:off x="5154" y="2293"/>
              <a:ext cx="2078"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105</a:t>
              </a:r>
            </a:p>
          </p:txBody>
        </p:sp>
        <p:sp>
          <p:nvSpPr>
            <p:cNvPr id="119" name="Rectangle 101"/>
            <p:cNvSpPr>
              <a:spLocks noChangeArrowheads="1"/>
            </p:cNvSpPr>
            <p:nvPr/>
          </p:nvSpPr>
          <p:spPr bwMode="auto">
            <a:xfrm>
              <a:off x="5154" y="2924"/>
              <a:ext cx="2078"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Foyer</a:t>
              </a:r>
            </a:p>
          </p:txBody>
        </p:sp>
        <p:sp>
          <p:nvSpPr>
            <p:cNvPr id="120" name="Rectangle 102"/>
            <p:cNvSpPr>
              <a:spLocks noChangeArrowheads="1"/>
            </p:cNvSpPr>
            <p:nvPr/>
          </p:nvSpPr>
          <p:spPr bwMode="auto">
            <a:xfrm>
              <a:off x="5154" y="3556"/>
              <a:ext cx="2078"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„Frankfurt“</a:t>
              </a:r>
            </a:p>
          </p:txBody>
        </p:sp>
        <p:grpSp>
          <p:nvGrpSpPr>
            <p:cNvPr id="121" name="Group 113"/>
            <p:cNvGrpSpPr>
              <a:grpSpLocks/>
            </p:cNvGrpSpPr>
            <p:nvPr/>
          </p:nvGrpSpPr>
          <p:grpSpPr bwMode="auto">
            <a:xfrm>
              <a:off x="288" y="1661"/>
              <a:ext cx="6944" cy="632"/>
              <a:chOff x="288" y="1661"/>
              <a:chExt cx="6944" cy="632"/>
            </a:xfrm>
            <a:grpFill/>
          </p:grpSpPr>
          <p:sp>
            <p:nvSpPr>
              <p:cNvPr id="125" name="Rectangle 74"/>
              <p:cNvSpPr>
                <a:spLocks noChangeArrowheads="1"/>
              </p:cNvSpPr>
              <p:nvPr/>
            </p:nvSpPr>
            <p:spPr bwMode="auto">
              <a:xfrm>
                <a:off x="1409" y="1661"/>
                <a:ext cx="3745"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Event „XY“</a:t>
                </a:r>
              </a:p>
            </p:txBody>
          </p:sp>
          <p:sp>
            <p:nvSpPr>
              <p:cNvPr id="126" name="Rectangle 99"/>
              <p:cNvSpPr>
                <a:spLocks noChangeArrowheads="1"/>
              </p:cNvSpPr>
              <p:nvPr/>
            </p:nvSpPr>
            <p:spPr bwMode="auto">
              <a:xfrm>
                <a:off x="5154" y="1661"/>
                <a:ext cx="2078"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noProof="1">
                    <a:solidFill>
                      <a:srgbClr val="292929"/>
                    </a:solidFill>
                  </a:rPr>
                  <a:t>202</a:t>
                </a:r>
              </a:p>
            </p:txBody>
          </p:sp>
          <p:sp>
            <p:nvSpPr>
              <p:cNvPr id="127" name="Rectangle 103"/>
              <p:cNvSpPr>
                <a:spLocks noChangeArrowheads="1"/>
              </p:cNvSpPr>
              <p:nvPr/>
            </p:nvSpPr>
            <p:spPr bwMode="auto">
              <a:xfrm>
                <a:off x="288" y="1661"/>
                <a:ext cx="1121"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lgn="ctr">
                  <a:spcBef>
                    <a:spcPct val="0"/>
                  </a:spcBef>
                  <a:buFontTx/>
                  <a:buNone/>
                </a:pPr>
                <a:r>
                  <a:rPr lang="de-DE" altLang="de-DE" sz="2100" noProof="1">
                    <a:solidFill>
                      <a:srgbClr val="292929"/>
                    </a:solidFill>
                  </a:rPr>
                  <a:t>14:30</a:t>
                </a:r>
              </a:p>
            </p:txBody>
          </p:sp>
        </p:grpSp>
        <p:sp>
          <p:nvSpPr>
            <p:cNvPr id="122" name="Rectangle 104"/>
            <p:cNvSpPr>
              <a:spLocks noChangeArrowheads="1"/>
            </p:cNvSpPr>
            <p:nvPr/>
          </p:nvSpPr>
          <p:spPr bwMode="auto">
            <a:xfrm>
              <a:off x="288" y="2293"/>
              <a:ext cx="1121"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lgn="ctr">
                <a:spcBef>
                  <a:spcPct val="0"/>
                </a:spcBef>
                <a:buFontTx/>
                <a:buNone/>
              </a:pPr>
              <a:r>
                <a:rPr lang="de-DE" altLang="de-DE" sz="2100" noProof="1">
                  <a:solidFill>
                    <a:srgbClr val="292929"/>
                  </a:solidFill>
                </a:rPr>
                <a:t>18:30</a:t>
              </a:r>
            </a:p>
          </p:txBody>
        </p:sp>
        <p:sp>
          <p:nvSpPr>
            <p:cNvPr id="123" name="Rectangle 105"/>
            <p:cNvSpPr>
              <a:spLocks noChangeArrowheads="1"/>
            </p:cNvSpPr>
            <p:nvPr/>
          </p:nvSpPr>
          <p:spPr bwMode="auto">
            <a:xfrm>
              <a:off x="288" y="2924"/>
              <a:ext cx="1121"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lgn="ctr">
                <a:spcBef>
                  <a:spcPct val="0"/>
                </a:spcBef>
                <a:buFontTx/>
                <a:buNone/>
              </a:pPr>
              <a:r>
                <a:rPr lang="de-DE" altLang="de-DE" sz="2100" noProof="1">
                  <a:solidFill>
                    <a:srgbClr val="292929"/>
                  </a:solidFill>
                </a:rPr>
                <a:t>20:15</a:t>
              </a:r>
            </a:p>
          </p:txBody>
        </p:sp>
        <p:sp>
          <p:nvSpPr>
            <p:cNvPr id="124" name="Rectangle 106"/>
            <p:cNvSpPr>
              <a:spLocks noChangeArrowheads="1"/>
            </p:cNvSpPr>
            <p:nvPr/>
          </p:nvSpPr>
          <p:spPr bwMode="auto">
            <a:xfrm>
              <a:off x="288" y="3556"/>
              <a:ext cx="1121" cy="632"/>
            </a:xfrm>
            <a:prstGeom prst="rect">
              <a:avLst/>
            </a:prstGeom>
            <a:grpFill/>
            <a:ln w="9525">
              <a:solidFill>
                <a:srgbClr val="D7D7D7"/>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lgn="ctr">
                <a:spcBef>
                  <a:spcPct val="0"/>
                </a:spcBef>
                <a:buFontTx/>
                <a:buNone/>
              </a:pPr>
              <a:r>
                <a:rPr lang="de-DE" altLang="de-DE" sz="2100" noProof="1">
                  <a:solidFill>
                    <a:srgbClr val="292929"/>
                  </a:solidFill>
                </a:rPr>
                <a:t>22:30</a:t>
              </a:r>
            </a:p>
          </p:txBody>
        </p:sp>
      </p:grpSp>
      <p:grpSp>
        <p:nvGrpSpPr>
          <p:cNvPr id="128" name="Group 123"/>
          <p:cNvGrpSpPr>
            <a:grpSpLocks/>
          </p:cNvGrpSpPr>
          <p:nvPr/>
        </p:nvGrpSpPr>
        <p:grpSpPr bwMode="auto">
          <a:xfrm>
            <a:off x="696947" y="1540310"/>
            <a:ext cx="10760762" cy="542171"/>
            <a:chOff x="288" y="1306"/>
            <a:chExt cx="8161" cy="355"/>
          </a:xfrm>
          <a:solidFill>
            <a:srgbClr val="99CCFF"/>
          </a:solidFill>
        </p:grpSpPr>
        <p:sp>
          <p:nvSpPr>
            <p:cNvPr id="129" name="Rectangle 107"/>
            <p:cNvSpPr>
              <a:spLocks noChangeArrowheads="1"/>
            </p:cNvSpPr>
            <p:nvPr/>
          </p:nvSpPr>
          <p:spPr bwMode="auto">
            <a:xfrm>
              <a:off x="5130" y="1306"/>
              <a:ext cx="2068" cy="355"/>
            </a:xfrm>
            <a:prstGeom prst="rect">
              <a:avLst/>
            </a:prstGeom>
            <a:grpFill/>
            <a:ln w="9525">
              <a:solidFill>
                <a:schemeClr val="bg1"/>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b="1" noProof="1">
                  <a:solidFill>
                    <a:schemeClr val="bg1"/>
                  </a:solidFill>
                </a:rPr>
                <a:t>Room</a:t>
              </a:r>
            </a:p>
          </p:txBody>
        </p:sp>
        <p:sp>
          <p:nvSpPr>
            <p:cNvPr id="130" name="Rectangle 108"/>
            <p:cNvSpPr>
              <a:spLocks noChangeArrowheads="1"/>
            </p:cNvSpPr>
            <p:nvPr/>
          </p:nvSpPr>
          <p:spPr bwMode="auto">
            <a:xfrm>
              <a:off x="1409" y="1306"/>
              <a:ext cx="3721" cy="355"/>
            </a:xfrm>
            <a:prstGeom prst="rect">
              <a:avLst/>
            </a:prstGeom>
            <a:grpFill/>
            <a:ln w="9525">
              <a:solidFill>
                <a:schemeClr val="bg1"/>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b="1" noProof="1">
                  <a:solidFill>
                    <a:schemeClr val="bg1"/>
                  </a:solidFill>
                </a:rPr>
                <a:t>Headline</a:t>
              </a:r>
            </a:p>
          </p:txBody>
        </p:sp>
        <p:sp>
          <p:nvSpPr>
            <p:cNvPr id="131" name="Rectangle 109"/>
            <p:cNvSpPr>
              <a:spLocks noChangeArrowheads="1"/>
            </p:cNvSpPr>
            <p:nvPr/>
          </p:nvSpPr>
          <p:spPr bwMode="auto">
            <a:xfrm>
              <a:off x="288" y="1306"/>
              <a:ext cx="1121" cy="355"/>
            </a:xfrm>
            <a:prstGeom prst="rect">
              <a:avLst/>
            </a:prstGeom>
            <a:grpFill/>
            <a:ln w="9525">
              <a:solidFill>
                <a:schemeClr val="bg1"/>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lgn="ctr">
                <a:spcBef>
                  <a:spcPct val="0"/>
                </a:spcBef>
                <a:buFontTx/>
                <a:buNone/>
              </a:pPr>
              <a:r>
                <a:rPr lang="de-DE" altLang="de-DE" sz="2100" b="1" noProof="1">
                  <a:solidFill>
                    <a:schemeClr val="bg1"/>
                  </a:solidFill>
                </a:rPr>
                <a:t>Time</a:t>
              </a:r>
            </a:p>
          </p:txBody>
        </p:sp>
        <p:sp>
          <p:nvSpPr>
            <p:cNvPr id="132" name="Rectangle 110"/>
            <p:cNvSpPr>
              <a:spLocks noChangeArrowheads="1"/>
            </p:cNvSpPr>
            <p:nvPr/>
          </p:nvSpPr>
          <p:spPr bwMode="auto">
            <a:xfrm>
              <a:off x="7198" y="1306"/>
              <a:ext cx="1251" cy="355"/>
            </a:xfrm>
            <a:prstGeom prst="rect">
              <a:avLst/>
            </a:prstGeom>
            <a:grpFill/>
            <a:ln w="9525">
              <a:solidFill>
                <a:schemeClr val="bg1"/>
              </a:solidFill>
              <a:miter lim="800000"/>
              <a:headEnd/>
              <a:tailEnd/>
            </a:ln>
          </p:spPr>
          <p:txBody>
            <a:bodyPr lIns="126000" tIns="46800" rIns="90000" bIns="46800" anchor="ctr"/>
            <a:lstStyle>
              <a:lvl1pPr defTabSz="1057275">
                <a:spcBef>
                  <a:spcPct val="20000"/>
                </a:spcBef>
                <a:buChar char="•"/>
                <a:defRPr sz="3300">
                  <a:solidFill>
                    <a:schemeClr val="tx1"/>
                  </a:solidFill>
                  <a:latin typeface="Arial" charset="0"/>
                  <a:cs typeface="Arial" charset="0"/>
                </a:defRPr>
              </a:lvl1pPr>
              <a:lvl2pPr marL="742950" indent="-285750" defTabSz="1057275">
                <a:spcBef>
                  <a:spcPct val="20000"/>
                </a:spcBef>
                <a:buChar char="–"/>
                <a:defRPr sz="2800">
                  <a:solidFill>
                    <a:schemeClr val="tx1"/>
                  </a:solidFill>
                  <a:latin typeface="Arial" charset="0"/>
                  <a:cs typeface="Arial" charset="0"/>
                </a:defRPr>
              </a:lvl2pPr>
              <a:lvl3pPr marL="1143000" indent="-228600" defTabSz="1057275">
                <a:spcBef>
                  <a:spcPct val="20000"/>
                </a:spcBef>
                <a:buChar char="•"/>
                <a:defRPr sz="2400">
                  <a:solidFill>
                    <a:schemeClr val="tx1"/>
                  </a:solidFill>
                  <a:latin typeface="Arial" charset="0"/>
                  <a:cs typeface="Arial" charset="0"/>
                </a:defRPr>
              </a:lvl3pPr>
              <a:lvl4pPr marL="1600200" indent="-228600" defTabSz="1057275">
                <a:spcBef>
                  <a:spcPct val="20000"/>
                </a:spcBef>
                <a:buChar char="–"/>
                <a:defRPr sz="2100">
                  <a:solidFill>
                    <a:schemeClr val="tx1"/>
                  </a:solidFill>
                  <a:latin typeface="Arial" charset="0"/>
                  <a:cs typeface="Arial" charset="0"/>
                </a:defRPr>
              </a:lvl4pPr>
              <a:lvl5pPr marL="2057400" indent="-228600" defTabSz="1057275">
                <a:spcBef>
                  <a:spcPct val="20000"/>
                </a:spcBef>
                <a:buChar char="»"/>
                <a:defRPr sz="2100">
                  <a:solidFill>
                    <a:schemeClr val="tx1"/>
                  </a:solidFill>
                  <a:latin typeface="Arial" charset="0"/>
                  <a:cs typeface="Arial" charset="0"/>
                </a:defRPr>
              </a:lvl5pPr>
              <a:lvl6pPr marL="2514600" indent="-228600" defTabSz="1057275" fontAlgn="base">
                <a:spcBef>
                  <a:spcPct val="20000"/>
                </a:spcBef>
                <a:spcAft>
                  <a:spcPct val="0"/>
                </a:spcAft>
                <a:buChar char="»"/>
                <a:defRPr sz="2100">
                  <a:solidFill>
                    <a:schemeClr val="tx1"/>
                  </a:solidFill>
                  <a:latin typeface="Arial" charset="0"/>
                  <a:cs typeface="Arial" charset="0"/>
                </a:defRPr>
              </a:lvl6pPr>
              <a:lvl7pPr marL="2971800" indent="-228600" defTabSz="1057275" fontAlgn="base">
                <a:spcBef>
                  <a:spcPct val="20000"/>
                </a:spcBef>
                <a:spcAft>
                  <a:spcPct val="0"/>
                </a:spcAft>
                <a:buChar char="»"/>
                <a:defRPr sz="2100">
                  <a:solidFill>
                    <a:schemeClr val="tx1"/>
                  </a:solidFill>
                  <a:latin typeface="Arial" charset="0"/>
                  <a:cs typeface="Arial" charset="0"/>
                </a:defRPr>
              </a:lvl7pPr>
              <a:lvl8pPr marL="3429000" indent="-228600" defTabSz="1057275" fontAlgn="base">
                <a:spcBef>
                  <a:spcPct val="20000"/>
                </a:spcBef>
                <a:spcAft>
                  <a:spcPct val="0"/>
                </a:spcAft>
                <a:buChar char="»"/>
                <a:defRPr sz="2100">
                  <a:solidFill>
                    <a:schemeClr val="tx1"/>
                  </a:solidFill>
                  <a:latin typeface="Arial" charset="0"/>
                  <a:cs typeface="Arial" charset="0"/>
                </a:defRPr>
              </a:lvl8pPr>
              <a:lvl9pPr marL="3886200" indent="-228600" defTabSz="1057275" fontAlgn="base">
                <a:spcBef>
                  <a:spcPct val="20000"/>
                </a:spcBef>
                <a:spcAft>
                  <a:spcPct val="0"/>
                </a:spcAft>
                <a:buChar char="»"/>
                <a:defRPr sz="2100">
                  <a:solidFill>
                    <a:schemeClr val="tx1"/>
                  </a:solidFill>
                  <a:latin typeface="Arial" charset="0"/>
                  <a:cs typeface="Arial" charset="0"/>
                </a:defRPr>
              </a:lvl9pPr>
            </a:lstStyle>
            <a:p>
              <a:pPr>
                <a:spcBef>
                  <a:spcPct val="0"/>
                </a:spcBef>
                <a:buFontTx/>
                <a:buNone/>
              </a:pPr>
              <a:r>
                <a:rPr lang="de-DE" altLang="de-DE" sz="2100" b="1" noProof="1">
                  <a:solidFill>
                    <a:schemeClr val="bg1"/>
                  </a:solidFill>
                </a:rPr>
                <a:t>Headline</a:t>
              </a:r>
            </a:p>
          </p:txBody>
        </p:sp>
      </p:grpSp>
      <p:sp>
        <p:nvSpPr>
          <p:cNvPr id="133" name="Pfeil nach oben 132"/>
          <p:cNvSpPr/>
          <p:nvPr/>
        </p:nvSpPr>
        <p:spPr bwMode="auto">
          <a:xfrm rot="10800000">
            <a:off x="10374280" y="3899832"/>
            <a:ext cx="518112" cy="484921"/>
          </a:xfrm>
          <a:prstGeom prst="upArrow">
            <a:avLst>
              <a:gd name="adj1" fmla="val 70132"/>
              <a:gd name="adj2" fmla="val 50000"/>
            </a:avLst>
          </a:prstGeom>
          <a:noFill/>
          <a:ln w="38100">
            <a:solidFill>
              <a:srgbClr val="99CCFF"/>
            </a:solidFill>
            <a:round/>
            <a:headEnd/>
            <a:tailEnd/>
          </a:ln>
        </p:spPr>
        <p:txBody>
          <a:bodyPr rtlCol="0" anchor="ctr"/>
          <a:lstStyle/>
          <a:p>
            <a:pPr algn="ctr"/>
            <a:endParaRPr lang="en-US" dirty="0"/>
          </a:p>
        </p:txBody>
      </p:sp>
      <p:sp>
        <p:nvSpPr>
          <p:cNvPr id="134" name="Pfeil nach oben 133"/>
          <p:cNvSpPr/>
          <p:nvPr/>
        </p:nvSpPr>
        <p:spPr bwMode="auto">
          <a:xfrm rot="5400000">
            <a:off x="10374281" y="3073471"/>
            <a:ext cx="518110" cy="484919"/>
          </a:xfrm>
          <a:prstGeom prst="upArrow">
            <a:avLst>
              <a:gd name="adj1" fmla="val 70132"/>
              <a:gd name="adj2" fmla="val 50000"/>
            </a:avLst>
          </a:prstGeom>
          <a:noFill/>
          <a:ln w="38100">
            <a:solidFill>
              <a:srgbClr val="99CCFF"/>
            </a:solidFill>
            <a:round/>
            <a:headEnd/>
            <a:tailEnd/>
          </a:ln>
        </p:spPr>
        <p:txBody>
          <a:bodyPr rtlCol="0" anchor="ctr"/>
          <a:lstStyle/>
          <a:p>
            <a:pPr algn="ctr"/>
            <a:endParaRPr lang="en-US" dirty="0"/>
          </a:p>
        </p:txBody>
      </p:sp>
      <p:sp>
        <p:nvSpPr>
          <p:cNvPr id="135" name="Pfeil nach oben 134"/>
          <p:cNvSpPr/>
          <p:nvPr/>
        </p:nvSpPr>
        <p:spPr bwMode="auto">
          <a:xfrm rot="18900000">
            <a:off x="10374280" y="2248249"/>
            <a:ext cx="518112" cy="484921"/>
          </a:xfrm>
          <a:prstGeom prst="upArrow">
            <a:avLst>
              <a:gd name="adj1" fmla="val 70132"/>
              <a:gd name="adj2" fmla="val 50000"/>
            </a:avLst>
          </a:prstGeom>
          <a:noFill/>
          <a:ln w="38100">
            <a:solidFill>
              <a:srgbClr val="99CCFF"/>
            </a:solidFill>
            <a:round/>
            <a:headEnd/>
            <a:tailEnd/>
          </a:ln>
        </p:spPr>
        <p:txBody>
          <a:bodyPr rtlCol="0" anchor="ctr"/>
          <a:lstStyle/>
          <a:p>
            <a:pPr algn="ctr"/>
            <a:endParaRPr lang="en-US" dirty="0"/>
          </a:p>
        </p:txBody>
      </p:sp>
      <p:sp>
        <p:nvSpPr>
          <p:cNvPr id="136" name="Pfeil nach oben 135"/>
          <p:cNvSpPr/>
          <p:nvPr/>
        </p:nvSpPr>
        <p:spPr bwMode="auto">
          <a:xfrm rot="5400000">
            <a:off x="10374281" y="4728956"/>
            <a:ext cx="518111" cy="484920"/>
          </a:xfrm>
          <a:prstGeom prst="upArrow">
            <a:avLst>
              <a:gd name="adj1" fmla="val 70132"/>
              <a:gd name="adj2" fmla="val 50000"/>
            </a:avLst>
          </a:prstGeom>
          <a:noFill/>
          <a:ln w="38100">
            <a:solidFill>
              <a:srgbClr val="99CCFF"/>
            </a:solidFill>
            <a:round/>
            <a:headEnd/>
            <a:tailEnd/>
          </a:ln>
        </p:spPr>
        <p:txBody>
          <a:bodyPr rtlCol="0" anchor="ctr"/>
          <a:lstStyle/>
          <a:p>
            <a:pPr algn="ctr"/>
            <a:endParaRPr lang="en-US" dirty="0"/>
          </a:p>
        </p:txBody>
      </p:sp>
      <p:grpSp>
        <p:nvGrpSpPr>
          <p:cNvPr id="37" name="Group 36"/>
          <p:cNvGrpSpPr/>
          <p:nvPr/>
        </p:nvGrpSpPr>
        <p:grpSpPr>
          <a:xfrm>
            <a:off x="6648180" y="205469"/>
            <a:ext cx="3048006" cy="3630683"/>
            <a:chOff x="7856129" y="1513453"/>
            <a:chExt cx="3048006" cy="3048006"/>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9" name="TextBox 38"/>
            <p:cNvSpPr txBox="1"/>
            <p:nvPr/>
          </p:nvSpPr>
          <p:spPr>
            <a:xfrm>
              <a:off x="8131903" y="1814627"/>
              <a:ext cx="2496457" cy="1608431"/>
            </a:xfrm>
            <a:prstGeom prst="rect">
              <a:avLst/>
            </a:prstGeom>
            <a:noFill/>
          </p:spPr>
          <p:txBody>
            <a:bodyPr wrap="square" rtlCol="0">
              <a:spAutoFit/>
            </a:bodyPr>
            <a:lstStyle/>
            <a:p>
              <a:r>
                <a:rPr lang="en-US" dirty="0"/>
                <a:t>Use </a:t>
              </a:r>
              <a:r>
                <a:rPr lang="en-US" u="sng" dirty="0">
                  <a:hlinkClick r:id="rId5"/>
                </a:rPr>
                <a:t>DataPoint</a:t>
              </a:r>
              <a:r>
                <a:rPr lang="en-US" dirty="0"/>
                <a:t> to provide live event updates in your presentations and digital signs.</a:t>
              </a:r>
            </a:p>
            <a:p>
              <a:endParaRPr lang="en-US" dirty="0"/>
            </a:p>
            <a:p>
              <a:r>
                <a:rPr lang="en-US" sz="1050" dirty="0"/>
                <a:t>You can remove this note</a:t>
              </a:r>
            </a:p>
          </p:txBody>
        </p:sp>
      </p:grpSp>
    </p:spTree>
    <p:extLst>
      <p:ext uri="{BB962C8B-B14F-4D97-AF65-F5344CB8AC3E}">
        <p14:creationId xmlns:p14="http://schemas.microsoft.com/office/powerpoint/2010/main" val="36359775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5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067485" cy="13535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2" name="Text Box 186"/>
          <p:cNvSpPr txBox="1">
            <a:spLocks noChangeArrowheads="1"/>
          </p:cNvSpPr>
          <p:nvPr/>
        </p:nvSpPr>
        <p:spPr bwMode="gray">
          <a:xfrm>
            <a:off x="4103466" y="4320773"/>
            <a:ext cx="272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400" noProof="1">
                <a:solidFill>
                  <a:schemeClr val="bg1"/>
                </a:solidFill>
                <a:latin typeface="Calibri" panose="020F0502020204030204" pitchFamily="34" charset="0"/>
              </a:rPr>
              <a:t>Add your video here</a:t>
            </a:r>
          </a:p>
        </p:txBody>
      </p:sp>
      <p:sp>
        <p:nvSpPr>
          <p:cNvPr id="119" name="Line 169"/>
          <p:cNvSpPr>
            <a:spLocks noChangeShapeType="1"/>
          </p:cNvSpPr>
          <p:nvPr/>
        </p:nvSpPr>
        <p:spPr bwMode="auto">
          <a:xfrm>
            <a:off x="527006" y="2062346"/>
            <a:ext cx="11159911"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20" name="Line 170"/>
          <p:cNvSpPr>
            <a:spLocks noChangeShapeType="1"/>
          </p:cNvSpPr>
          <p:nvPr/>
        </p:nvSpPr>
        <p:spPr bwMode="auto">
          <a:xfrm>
            <a:off x="527006" y="2766364"/>
            <a:ext cx="11159911"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21" name="Line 171"/>
          <p:cNvSpPr>
            <a:spLocks noChangeShapeType="1"/>
          </p:cNvSpPr>
          <p:nvPr/>
        </p:nvSpPr>
        <p:spPr bwMode="auto">
          <a:xfrm>
            <a:off x="527006" y="3470382"/>
            <a:ext cx="11159911"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22" name="Line 172"/>
          <p:cNvSpPr>
            <a:spLocks noChangeShapeType="1"/>
          </p:cNvSpPr>
          <p:nvPr/>
        </p:nvSpPr>
        <p:spPr bwMode="auto">
          <a:xfrm>
            <a:off x="527006" y="4185232"/>
            <a:ext cx="11159911"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23" name="Line 173"/>
          <p:cNvSpPr>
            <a:spLocks noChangeShapeType="1"/>
          </p:cNvSpPr>
          <p:nvPr/>
        </p:nvSpPr>
        <p:spPr bwMode="auto">
          <a:xfrm>
            <a:off x="527006" y="4897674"/>
            <a:ext cx="11159911"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24" name="Text Box 55"/>
          <p:cNvSpPr txBox="1">
            <a:spLocks noChangeArrowheads="1"/>
          </p:cNvSpPr>
          <p:nvPr/>
        </p:nvSpPr>
        <p:spPr bwMode="auto">
          <a:xfrm>
            <a:off x="2740875" y="1561710"/>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25" name="Text Box 175"/>
          <p:cNvSpPr txBox="1">
            <a:spLocks noChangeArrowheads="1"/>
          </p:cNvSpPr>
          <p:nvPr/>
        </p:nvSpPr>
        <p:spPr bwMode="auto">
          <a:xfrm>
            <a:off x="2740875" y="2278966"/>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26" name="Text Box 176"/>
          <p:cNvSpPr txBox="1">
            <a:spLocks noChangeArrowheads="1"/>
          </p:cNvSpPr>
          <p:nvPr/>
        </p:nvSpPr>
        <p:spPr bwMode="auto">
          <a:xfrm>
            <a:off x="2740875" y="2990206"/>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27" name="Text Box 177"/>
          <p:cNvSpPr txBox="1">
            <a:spLocks noChangeArrowheads="1"/>
          </p:cNvSpPr>
          <p:nvPr/>
        </p:nvSpPr>
        <p:spPr bwMode="auto">
          <a:xfrm>
            <a:off x="2740875" y="3707462"/>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28" name="Text Box 178"/>
          <p:cNvSpPr txBox="1">
            <a:spLocks noChangeArrowheads="1"/>
          </p:cNvSpPr>
          <p:nvPr/>
        </p:nvSpPr>
        <p:spPr bwMode="auto">
          <a:xfrm>
            <a:off x="2740875" y="4418701"/>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29" name="Text Box 179"/>
          <p:cNvSpPr txBox="1">
            <a:spLocks noChangeArrowheads="1"/>
          </p:cNvSpPr>
          <p:nvPr/>
        </p:nvSpPr>
        <p:spPr bwMode="auto">
          <a:xfrm>
            <a:off x="2740875" y="5135957"/>
            <a:ext cx="6242859" cy="26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just" eaLnBrk="1" hangingPunct="1">
              <a:spcBef>
                <a:spcPct val="50000"/>
              </a:spcBef>
            </a:pPr>
            <a:r>
              <a:rPr lang="de-DE" altLang="de-DE" sz="1800" noProof="1">
                <a:latin typeface="+mn-lt"/>
              </a:rPr>
              <a:t>Lorem ipsum dolor sit amet, consectetur adipisicing elit, sed do</a:t>
            </a:r>
          </a:p>
        </p:txBody>
      </p:sp>
      <p:sp>
        <p:nvSpPr>
          <p:cNvPr id="130" name="Rectangle 397"/>
          <p:cNvSpPr>
            <a:spLocks noChangeArrowheads="1"/>
          </p:cNvSpPr>
          <p:nvPr/>
        </p:nvSpPr>
        <p:spPr bwMode="gray">
          <a:xfrm>
            <a:off x="704367" y="1561710"/>
            <a:ext cx="1187439" cy="330949"/>
          </a:xfrm>
          <a:prstGeom prst="rect">
            <a:avLst/>
          </a:prstGeom>
          <a:solidFill>
            <a:srgbClr val="FFFFFF"/>
          </a:solidFill>
          <a:ln>
            <a:noFill/>
          </a:ln>
          <a:extLs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1" name="Line 181"/>
          <p:cNvSpPr>
            <a:spLocks noChangeShapeType="1"/>
          </p:cNvSpPr>
          <p:nvPr/>
        </p:nvSpPr>
        <p:spPr bwMode="auto">
          <a:xfrm>
            <a:off x="2257849" y="1360735"/>
            <a:ext cx="0" cy="4257806"/>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32" name="Line 182"/>
          <p:cNvSpPr>
            <a:spLocks noChangeShapeType="1"/>
          </p:cNvSpPr>
          <p:nvPr/>
        </p:nvSpPr>
        <p:spPr bwMode="auto">
          <a:xfrm flipH="1">
            <a:off x="9454180" y="1353514"/>
            <a:ext cx="17610" cy="4249382"/>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a:p>
        </p:txBody>
      </p:sp>
      <p:sp>
        <p:nvSpPr>
          <p:cNvPr id="133" name="Rectangle 183"/>
          <p:cNvSpPr>
            <a:spLocks noChangeArrowheads="1"/>
          </p:cNvSpPr>
          <p:nvPr/>
        </p:nvSpPr>
        <p:spPr bwMode="gray">
          <a:xfrm>
            <a:off x="704367" y="2234439"/>
            <a:ext cx="1187439"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4" name="Rectangle 184"/>
          <p:cNvSpPr>
            <a:spLocks noChangeArrowheads="1"/>
          </p:cNvSpPr>
          <p:nvPr/>
        </p:nvSpPr>
        <p:spPr bwMode="gray">
          <a:xfrm>
            <a:off x="704367" y="2932440"/>
            <a:ext cx="1187439"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5" name="Rectangle 185"/>
          <p:cNvSpPr>
            <a:spLocks noChangeArrowheads="1"/>
          </p:cNvSpPr>
          <p:nvPr/>
        </p:nvSpPr>
        <p:spPr bwMode="gray">
          <a:xfrm>
            <a:off x="704367" y="3652104"/>
            <a:ext cx="1187439"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6" name="Rectangle 186"/>
          <p:cNvSpPr>
            <a:spLocks noChangeArrowheads="1"/>
          </p:cNvSpPr>
          <p:nvPr/>
        </p:nvSpPr>
        <p:spPr bwMode="gray">
          <a:xfrm>
            <a:off x="704367" y="4374174"/>
            <a:ext cx="1187439"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7" name="Rectangle 187"/>
          <p:cNvSpPr>
            <a:spLocks noChangeArrowheads="1"/>
          </p:cNvSpPr>
          <p:nvPr/>
        </p:nvSpPr>
        <p:spPr bwMode="gray">
          <a:xfrm>
            <a:off x="704367" y="5080598"/>
            <a:ext cx="1187439" cy="33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99999"/>
                </a:solidFill>
                <a:miter lim="800000"/>
                <a:headEnd/>
                <a:tailEnd/>
              </a14:hiddenLine>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400" b="1" noProof="1">
                <a:latin typeface="+mn-lt"/>
              </a:rPr>
              <a:t>YOUR </a:t>
            </a:r>
            <a:r>
              <a:rPr lang="de-DE" altLang="de-DE" sz="1400" b="1" noProof="1">
                <a:solidFill>
                  <a:srgbClr val="99CCFF"/>
                </a:solidFill>
                <a:latin typeface="+mn-lt"/>
              </a:rPr>
              <a:t>LOGO</a:t>
            </a:r>
          </a:p>
        </p:txBody>
      </p:sp>
      <p:sp>
        <p:nvSpPr>
          <p:cNvPr id="138" name="Pfeil nach oben 137"/>
          <p:cNvSpPr/>
          <p:nvPr/>
        </p:nvSpPr>
        <p:spPr bwMode="auto">
          <a:xfrm rot="5400000">
            <a:off x="10324123" y="1460237"/>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sp>
        <p:nvSpPr>
          <p:cNvPr id="139" name="Pfeil nach oben 138"/>
          <p:cNvSpPr/>
          <p:nvPr/>
        </p:nvSpPr>
        <p:spPr bwMode="auto">
          <a:xfrm rot="2700000">
            <a:off x="10324123" y="2181041"/>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sp>
        <p:nvSpPr>
          <p:cNvPr id="140" name="Pfeil nach oben 139"/>
          <p:cNvSpPr/>
          <p:nvPr/>
        </p:nvSpPr>
        <p:spPr bwMode="auto">
          <a:xfrm rot="5400000">
            <a:off x="10324123" y="2863935"/>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sp>
        <p:nvSpPr>
          <p:cNvPr id="141" name="Pfeil nach oben 140"/>
          <p:cNvSpPr/>
          <p:nvPr/>
        </p:nvSpPr>
        <p:spPr bwMode="auto">
          <a:xfrm rot="16200000">
            <a:off x="10324123" y="3605989"/>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sp>
        <p:nvSpPr>
          <p:cNvPr id="142" name="Pfeil nach oben 141"/>
          <p:cNvSpPr/>
          <p:nvPr/>
        </p:nvSpPr>
        <p:spPr bwMode="auto">
          <a:xfrm rot="5400000">
            <a:off x="10324123" y="4305669"/>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sp>
        <p:nvSpPr>
          <p:cNvPr id="143" name="Pfeil nach oben 142"/>
          <p:cNvSpPr/>
          <p:nvPr/>
        </p:nvSpPr>
        <p:spPr bwMode="auto">
          <a:xfrm rot="2700000">
            <a:off x="10324123" y="5012093"/>
            <a:ext cx="499988" cy="467958"/>
          </a:xfrm>
          <a:prstGeom prst="upArrow">
            <a:avLst>
              <a:gd name="adj1" fmla="val 70132"/>
              <a:gd name="adj2" fmla="val 50000"/>
            </a:avLst>
          </a:prstGeom>
          <a:noFill/>
          <a:ln w="28575">
            <a:solidFill>
              <a:srgbClr val="99CCFF"/>
            </a:solidFill>
            <a:round/>
            <a:headEnd/>
            <a:tailEnd/>
          </a:ln>
        </p:spPr>
        <p:txBody>
          <a:bodyPr rtlCol="0" anchor="ctr"/>
          <a:lstStyle/>
          <a:p>
            <a:pPr algn="ctr"/>
            <a:endParaRPr lang="en-US" dirty="0"/>
          </a:p>
        </p:txBody>
      </p:sp>
      <p:grpSp>
        <p:nvGrpSpPr>
          <p:cNvPr id="32" name="Group 31"/>
          <p:cNvGrpSpPr/>
          <p:nvPr/>
        </p:nvGrpSpPr>
        <p:grpSpPr>
          <a:xfrm>
            <a:off x="6648180" y="205469"/>
            <a:ext cx="3048006" cy="3630683"/>
            <a:chOff x="7856129" y="1513453"/>
            <a:chExt cx="3048006" cy="3048006"/>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4" name="TextBox 33"/>
            <p:cNvSpPr txBox="1"/>
            <p:nvPr/>
          </p:nvSpPr>
          <p:spPr>
            <a:xfrm>
              <a:off x="8131903" y="1814627"/>
              <a:ext cx="2496457" cy="1608431"/>
            </a:xfrm>
            <a:prstGeom prst="rect">
              <a:avLst/>
            </a:prstGeom>
            <a:noFill/>
          </p:spPr>
          <p:txBody>
            <a:bodyPr wrap="square" rtlCol="0">
              <a:spAutoFit/>
            </a:bodyPr>
            <a:lstStyle/>
            <a:p>
              <a:r>
                <a:rPr lang="en-US" dirty="0"/>
                <a:t>Use </a:t>
              </a:r>
              <a:r>
                <a:rPr lang="en-US" u="sng" dirty="0">
                  <a:hlinkClick r:id="rId5"/>
                </a:rPr>
                <a:t>DataPoint</a:t>
              </a:r>
              <a:r>
                <a:rPr lang="en-US" dirty="0"/>
                <a:t> to provide live event updates in your presentations and digital signs.</a:t>
              </a:r>
            </a:p>
            <a:p>
              <a:endParaRPr lang="en-US" dirty="0"/>
            </a:p>
            <a:p>
              <a:r>
                <a:rPr lang="en-US" sz="1050" dirty="0"/>
                <a:t>You can remove this note</a:t>
              </a:r>
            </a:p>
          </p:txBody>
        </p:sp>
      </p:grpSp>
    </p:spTree>
    <p:extLst>
      <p:ext uri="{BB962C8B-B14F-4D97-AF65-F5344CB8AC3E}">
        <p14:creationId xmlns:p14="http://schemas.microsoft.com/office/powerpoint/2010/main" val="40106806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39371902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116</TotalTime>
  <Words>355</Words>
  <Application>Microsoft Office PowerPoint</Application>
  <PresentationFormat>Custom</PresentationFormat>
  <Paragraphs>70</Paragraphs>
  <Slides>9</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Direction</dc:title>
  <dc:creator>Presentationpoint</dc:creator>
  <cp:lastModifiedBy>Presentation Point</cp:lastModifiedBy>
  <cp:revision>376</cp:revision>
  <dcterms:created xsi:type="dcterms:W3CDTF">2010-05-21T10:35:54Z</dcterms:created>
  <dcterms:modified xsi:type="dcterms:W3CDTF">2017-02-10T17:41:58Z</dcterms:modified>
</cp:coreProperties>
</file>