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
    <p:sldMasterId id="2147483664" r:id="rId2"/>
  </p:sldMasterIdLst>
  <p:notesMasterIdLst>
    <p:notesMasterId r:id="rId20"/>
  </p:notesMasterIdLst>
  <p:sldIdLst>
    <p:sldId id="272" r:id="rId3"/>
    <p:sldId id="273" r:id="rId4"/>
    <p:sldId id="274" r:id="rId5"/>
    <p:sldId id="275" r:id="rId6"/>
    <p:sldId id="276" r:id="rId7"/>
    <p:sldId id="277" r:id="rId8"/>
    <p:sldId id="256" r:id="rId9"/>
    <p:sldId id="257" r:id="rId10"/>
    <p:sldId id="258" r:id="rId11"/>
    <p:sldId id="259" r:id="rId12"/>
    <p:sldId id="260" r:id="rId13"/>
    <p:sldId id="261" r:id="rId14"/>
    <p:sldId id="262" r:id="rId15"/>
    <p:sldId id="263" r:id="rId16"/>
    <p:sldId id="264" r:id="rId17"/>
    <p:sldId id="265" r:id="rId18"/>
    <p:sldId id="278"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Segoe UI" panose="020B0502040204020203" pitchFamily="34" charset="0"/>
      <p:regular r:id="rId27"/>
      <p:bold r:id="rId28"/>
      <p:italic r:id="rId29"/>
      <p:boldItalic r:id="rId30"/>
    </p:embeddedFont>
    <p:embeddedFont>
      <p:font typeface="Segoe UI Semilight" panose="020B0402040204020203" pitchFamily="34" charset="0"/>
      <p:regular r:id="rId31"/>
      <p:italic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0102"/>
    <a:srgbClr val="E30102"/>
    <a:srgbClr val="E90002"/>
    <a:srgbClr val="FE1C13"/>
    <a:srgbClr val="564E94"/>
    <a:srgbClr val="E20805"/>
    <a:srgbClr val="8B0001"/>
    <a:srgbClr val="5A0001"/>
    <a:srgbClr val="000000"/>
    <a:srgbClr val="BA1E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103" d="100"/>
          <a:sy n="103" d="100"/>
        </p:scale>
        <p:origin x="13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620B92-2F60-48F0-9EA7-27AD6D524EB1}" type="datetimeFigureOut">
              <a:rPr lang="en-GB" smtClean="0"/>
              <a:t>27/06/2018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8E8B04-D496-46D2-965B-B216E3CEA5B8}" type="slidenum">
              <a:rPr lang="en-GB" smtClean="0"/>
              <a:t>‹#›</a:t>
            </a:fld>
            <a:endParaRPr lang="en-GB"/>
          </a:p>
        </p:txBody>
      </p:sp>
    </p:spTree>
    <p:extLst>
      <p:ext uri="{BB962C8B-B14F-4D97-AF65-F5344CB8AC3E}">
        <p14:creationId xmlns:p14="http://schemas.microsoft.com/office/powerpoint/2010/main" val="3617700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1296641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5746FD-7827-4151-B06F-1EAC5F82C00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6/27/2018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7B521-3CF4-4710-97FB-C29AEC6AFC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90015"/>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5746FD-7827-4151-B06F-1EAC5F82C00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6/27/2018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7B521-3CF4-4710-97FB-C29AEC6AFC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05414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27.06.2018</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1874860967"/>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6/27/2018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3909164701"/>
      </p:ext>
    </p:extLst>
  </p:cSld>
  <p:clrMap bg1="lt1" tx1="dk1" bg2="lt2" tx2="dk2" accent1="accent1" accent2="accent2" accent3="accent3" accent4="accent4" accent5="accent5" accent6="accent6" hlink="hlink" folHlink="folHlink"/>
  <p:sldLayoutIdLst>
    <p:sldLayoutId id="2147483662" r:id="rId1"/>
    <p:sldLayoutId id="2147483663" r:id="rId2"/>
  </p:sldLayoutIdLst>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27.06.2018</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3827510273"/>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21.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0" y="0"/>
            <a:ext cx="12192000" cy="6858001"/>
          </a:xfrm>
          <a:prstGeom prst="rect">
            <a:avLst/>
          </a:prstGeom>
        </p:spPr>
      </p:pic>
      <p:sp>
        <p:nvSpPr>
          <p:cNvPr id="5" name="Rectangle 4">
            <a:hlinkClick r:id="rId3"/>
          </p:cNvPr>
          <p:cNvSpPr/>
          <p:nvPr/>
        </p:nvSpPr>
        <p:spPr>
          <a:xfrm>
            <a:off x="0" y="0"/>
            <a:ext cx="12192000" cy="6858001"/>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hlinkClick r:id="rId3"/>
          </p:cNvPr>
          <p:cNvSpPr/>
          <p:nvPr/>
        </p:nvSpPr>
        <p:spPr>
          <a:xfrm>
            <a:off x="145534" y="1736229"/>
            <a:ext cx="7499866"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PowerPoint Templates provided by </a:t>
            </a:r>
            <a:r>
              <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34" y="269875"/>
            <a:ext cx="2381250" cy="285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5533" y="6302375"/>
            <a:ext cx="1187229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www.PresentationPoint.com</a:t>
            </a:r>
          </a:p>
        </p:txBody>
      </p:sp>
      <p:sp>
        <p:nvSpPr>
          <p:cNvPr id="7" name="Rectangle 6"/>
          <p:cNvSpPr/>
          <p:nvPr/>
        </p:nvSpPr>
        <p:spPr>
          <a:xfrm>
            <a:off x="145534" y="4044553"/>
            <a:ext cx="672660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Software solutions for digital signage and data driven presentations</a:t>
            </a:r>
            <a:endParaRPr kumimoji="0" lang="en-US" sz="32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2601339026"/>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109" b="11517"/>
          <a:stretch/>
        </p:blipFill>
        <p:spPr>
          <a:xfrm>
            <a:off x="0" y="2"/>
            <a:ext cx="12192000" cy="6857998"/>
          </a:xfrm>
          <a:prstGeom prst="rect">
            <a:avLst/>
          </a:prstGeom>
        </p:spPr>
      </p:pic>
      <p:sp>
        <p:nvSpPr>
          <p:cNvPr id="5" name="Shape 449"/>
          <p:cNvSpPr/>
          <p:nvPr/>
        </p:nvSpPr>
        <p:spPr>
          <a:xfrm>
            <a:off x="3771900" y="327662"/>
            <a:ext cx="4648200" cy="4172264"/>
          </a:xfrm>
          <a:custGeom>
            <a:avLst/>
            <a:gdLst/>
            <a:ahLst/>
            <a:cxnLst/>
            <a:rect l="0" t="0" r="0" b="0"/>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rgbClr val="A6251F"/>
          </a:solidFill>
          <a:ln>
            <a:noFill/>
          </a:ln>
        </p:spPr>
        <p:txBody>
          <a:bodyPr lIns="121900" tIns="121900" rIns="121900" bIns="121900" anchor="ctr"/>
          <a:lstStyle/>
          <a:p>
            <a:pPr eaLnBrk="1" fontAlgn="auto" hangingPunct="1">
              <a:spcBef>
                <a:spcPts val="0"/>
              </a:spcBef>
              <a:spcAft>
                <a:spcPts val="0"/>
              </a:spcAft>
              <a:defRPr/>
            </a:pPr>
            <a:endParaRPr sz="1867" kern="0">
              <a:solidFill>
                <a:srgbClr val="000000"/>
              </a:solidFill>
              <a:latin typeface="Arial"/>
              <a:cs typeface="Arial"/>
              <a:sym typeface="Arial"/>
              <a:rtl val="0"/>
            </a:endParaRP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546" b="80046" l="10000" r="90000"/>
                    </a14:imgEffect>
                  </a14:imgLayer>
                </a14:imgProps>
              </a:ext>
              <a:ext uri="{28A0092B-C50C-407E-A947-70E740481C1C}">
                <a14:useLocalDpi xmlns:a14="http://schemas.microsoft.com/office/drawing/2010/main" val="0"/>
              </a:ext>
            </a:extLst>
          </a:blip>
          <a:srcRect t="49577" b="11517"/>
          <a:stretch/>
        </p:blipFill>
        <p:spPr>
          <a:xfrm>
            <a:off x="0" y="3695700"/>
            <a:ext cx="12192000" cy="3162300"/>
          </a:xfrm>
          <a:prstGeom prst="rect">
            <a:avLst/>
          </a:prstGeom>
        </p:spPr>
      </p:pic>
      <p:sp>
        <p:nvSpPr>
          <p:cNvPr id="7" name="Rectangle 6"/>
          <p:cNvSpPr/>
          <p:nvPr/>
        </p:nvSpPr>
        <p:spPr>
          <a:xfrm>
            <a:off x="4272840" y="1448291"/>
            <a:ext cx="3685624" cy="1446550"/>
          </a:xfrm>
          <a:prstGeom prst="rect">
            <a:avLst/>
          </a:prstGeom>
        </p:spPr>
        <p:txBody>
          <a:bodyPr wrap="none">
            <a:spAutoFit/>
          </a:bodyPr>
          <a:lstStyle/>
          <a:p>
            <a:pPr algn="ctr"/>
            <a:r>
              <a:rPr lang="en-US" sz="4400" dirty="0">
                <a:solidFill>
                  <a:schemeClr val="bg1"/>
                </a:solidFill>
                <a:latin typeface="Averta Black" panose="00000A00000000000000" pitchFamily="50" charset="0"/>
              </a:rPr>
              <a:t>VALENTINES </a:t>
            </a:r>
          </a:p>
          <a:p>
            <a:pPr algn="ctr"/>
            <a:r>
              <a:rPr lang="en-US" sz="4400" dirty="0">
                <a:solidFill>
                  <a:schemeClr val="bg1"/>
                </a:solidFill>
                <a:latin typeface="Averta Black" panose="00000A00000000000000" pitchFamily="50" charset="0"/>
              </a:rPr>
              <a:t>PARTY</a:t>
            </a:r>
          </a:p>
        </p:txBody>
      </p:sp>
      <p:sp>
        <p:nvSpPr>
          <p:cNvPr id="8" name="Rectangle 7"/>
          <p:cNvSpPr/>
          <p:nvPr/>
        </p:nvSpPr>
        <p:spPr>
          <a:xfrm>
            <a:off x="5231821" y="2837780"/>
            <a:ext cx="1728358" cy="769441"/>
          </a:xfrm>
          <a:prstGeom prst="rect">
            <a:avLst/>
          </a:prstGeom>
        </p:spPr>
        <p:txBody>
          <a:bodyPr wrap="none">
            <a:spAutoFit/>
          </a:bodyPr>
          <a:lstStyle/>
          <a:p>
            <a:pPr algn="ctr"/>
            <a:r>
              <a:rPr lang="en-US" sz="4400" dirty="0">
                <a:solidFill>
                  <a:schemeClr val="bg1"/>
                </a:solidFill>
                <a:latin typeface="Segoe UI Semilight" panose="020B0402040204020203" pitchFamily="34" charset="0"/>
                <a:cs typeface="Segoe UI Semilight" panose="020B0402040204020203" pitchFamily="34" charset="0"/>
              </a:rPr>
              <a:t>14 FEB</a:t>
            </a:r>
          </a:p>
        </p:txBody>
      </p:sp>
      <p:sp>
        <p:nvSpPr>
          <p:cNvPr id="9" name="Rectangle 8"/>
          <p:cNvSpPr/>
          <p:nvPr/>
        </p:nvSpPr>
        <p:spPr>
          <a:xfrm>
            <a:off x="4619762" y="6403574"/>
            <a:ext cx="2952475" cy="369332"/>
          </a:xfrm>
          <a:prstGeom prst="rect">
            <a:avLst/>
          </a:prstGeom>
        </p:spPr>
        <p:txBody>
          <a:bodyPr wrap="none">
            <a:spAutoFit/>
          </a:bodyPr>
          <a:lstStyle/>
          <a:p>
            <a:pPr algn="ctr"/>
            <a:r>
              <a:rPr lang="en-US" b="1" spc="300" dirty="0">
                <a:solidFill>
                  <a:srgbClr val="EE325A"/>
                </a:solidFill>
                <a:latin typeface="Segoe UI" panose="020B0502040204020203" pitchFamily="34" charset="0"/>
                <a:cs typeface="Segoe UI" panose="020B0502040204020203" pitchFamily="34" charset="0"/>
              </a:rPr>
              <a:t>YOURWEBSITE.COM</a:t>
            </a:r>
          </a:p>
        </p:txBody>
      </p:sp>
    </p:spTree>
    <p:extLst>
      <p:ext uri="{BB962C8B-B14F-4D97-AF65-F5344CB8AC3E}">
        <p14:creationId xmlns:p14="http://schemas.microsoft.com/office/powerpoint/2010/main" val="1603295056"/>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0406" b="5220"/>
          <a:stretch/>
        </p:blipFill>
        <p:spPr>
          <a:xfrm>
            <a:off x="0" y="2"/>
            <a:ext cx="12192000" cy="6857998"/>
          </a:xfrm>
          <a:prstGeom prst="rect">
            <a:avLst/>
          </a:prstGeom>
        </p:spPr>
      </p:pic>
      <p:sp>
        <p:nvSpPr>
          <p:cNvPr id="5" name="Rectangle 4"/>
          <p:cNvSpPr/>
          <p:nvPr/>
        </p:nvSpPr>
        <p:spPr>
          <a:xfrm>
            <a:off x="7025283" y="762491"/>
            <a:ext cx="4376519" cy="2215991"/>
          </a:xfrm>
          <a:prstGeom prst="rect">
            <a:avLst/>
          </a:prstGeom>
        </p:spPr>
        <p:txBody>
          <a:bodyPr wrap="none">
            <a:spAutoFit/>
          </a:bodyPr>
          <a:lstStyle/>
          <a:p>
            <a:pPr algn="r"/>
            <a:r>
              <a:rPr lang="en-US" sz="13800" dirty="0">
                <a:ln w="25400">
                  <a:solidFill>
                    <a:schemeClr val="bg1"/>
                  </a:solidFill>
                </a:ln>
                <a:solidFill>
                  <a:srgbClr val="FF0000"/>
                </a:solidFill>
                <a:latin typeface="Averta Black" panose="00000A00000000000000" pitchFamily="50" charset="0"/>
              </a:rPr>
              <a:t>SALE</a:t>
            </a:r>
            <a:endParaRPr lang="en-US" sz="7200" dirty="0">
              <a:ln w="25400">
                <a:solidFill>
                  <a:schemeClr val="bg1"/>
                </a:solidFill>
              </a:ln>
              <a:solidFill>
                <a:srgbClr val="FF0000"/>
              </a:solidFill>
              <a:latin typeface="Averta Black" panose="00000A00000000000000" pitchFamily="50" charset="0"/>
            </a:endParaRPr>
          </a:p>
        </p:txBody>
      </p:sp>
      <p:sp>
        <p:nvSpPr>
          <p:cNvPr id="6" name="Rectangle 5"/>
          <p:cNvSpPr/>
          <p:nvPr/>
        </p:nvSpPr>
        <p:spPr>
          <a:xfrm>
            <a:off x="7052534" y="300826"/>
            <a:ext cx="4322016" cy="923330"/>
          </a:xfrm>
          <a:prstGeom prst="rect">
            <a:avLst/>
          </a:prstGeom>
        </p:spPr>
        <p:txBody>
          <a:bodyPr wrap="none">
            <a:spAutoFit/>
          </a:bodyPr>
          <a:lstStyle/>
          <a:p>
            <a:pPr lvl="0" algn="r"/>
            <a:r>
              <a:rPr lang="en-US" sz="5400" dirty="0">
                <a:solidFill>
                  <a:prstClr val="white"/>
                </a:solidFill>
                <a:latin typeface="Averta Black" panose="00000A00000000000000" pitchFamily="50" charset="0"/>
              </a:rPr>
              <a:t>VALENTINES</a:t>
            </a:r>
            <a:endParaRPr lang="en-US" sz="7200" dirty="0">
              <a:solidFill>
                <a:prstClr val="white"/>
              </a:solidFill>
              <a:latin typeface="Averta Black" panose="00000A00000000000000" pitchFamily="50" charset="0"/>
            </a:endParaRPr>
          </a:p>
        </p:txBody>
      </p:sp>
      <p:sp>
        <p:nvSpPr>
          <p:cNvPr id="7" name="Rectangle 6"/>
          <p:cNvSpPr/>
          <p:nvPr/>
        </p:nvSpPr>
        <p:spPr>
          <a:xfrm>
            <a:off x="6994055" y="2689175"/>
            <a:ext cx="4380495" cy="800219"/>
          </a:xfrm>
          <a:prstGeom prst="rect">
            <a:avLst/>
          </a:prstGeom>
        </p:spPr>
        <p:txBody>
          <a:bodyPr wrap="none">
            <a:spAutoFit/>
          </a:bodyPr>
          <a:lstStyle/>
          <a:p>
            <a:pPr algn="r"/>
            <a:r>
              <a:rPr lang="en-US" sz="4600" dirty="0">
                <a:solidFill>
                  <a:schemeClr val="bg1"/>
                </a:solidFill>
                <a:latin typeface="Segoe UI Semilight" panose="020B0402040204020203" pitchFamily="34" charset="0"/>
                <a:cs typeface="Segoe UI Semilight" panose="020B0402040204020203" pitchFamily="34" charset="0"/>
              </a:rPr>
              <a:t> UP TO 50% OFF</a:t>
            </a:r>
          </a:p>
        </p:txBody>
      </p:sp>
      <p:cxnSp>
        <p:nvCxnSpPr>
          <p:cNvPr id="11" name="Elbow Connector 10"/>
          <p:cNvCxnSpPr/>
          <p:nvPr/>
        </p:nvCxnSpPr>
        <p:spPr>
          <a:xfrm>
            <a:off x="6502400" y="0"/>
            <a:ext cx="5689600" cy="3860800"/>
          </a:xfrm>
          <a:prstGeom prst="bentConnector3">
            <a:avLst>
              <a:gd name="adj1" fmla="val -893"/>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869830" y="6299118"/>
            <a:ext cx="3195170" cy="400110"/>
          </a:xfrm>
          <a:prstGeom prst="rect">
            <a:avLst/>
          </a:prstGeom>
        </p:spPr>
        <p:txBody>
          <a:bodyPr wrap="none">
            <a:spAutoFit/>
          </a:bodyPr>
          <a:lstStyle/>
          <a:p>
            <a:pPr algn="r"/>
            <a:r>
              <a:rPr lang="en-US" sz="2000" b="1" spc="300" dirty="0">
                <a:solidFill>
                  <a:schemeClr val="bg1"/>
                </a:solidFill>
                <a:latin typeface="Segoe UI" panose="020B0502040204020203" pitchFamily="34" charset="0"/>
                <a:cs typeface="Segoe UI" panose="020B0502040204020203" pitchFamily="34" charset="0"/>
              </a:rPr>
              <a:t>YOURWEBSITE.COM</a:t>
            </a:r>
          </a:p>
        </p:txBody>
      </p:sp>
      <p:sp>
        <p:nvSpPr>
          <p:cNvPr id="15" name="Shape 449"/>
          <p:cNvSpPr/>
          <p:nvPr/>
        </p:nvSpPr>
        <p:spPr>
          <a:xfrm rot="19427349">
            <a:off x="1997603" y="2974984"/>
            <a:ext cx="1622560" cy="1456424"/>
          </a:xfrm>
          <a:custGeom>
            <a:avLst/>
            <a:gdLst/>
            <a:ahLst/>
            <a:cxnLst/>
            <a:rect l="0" t="0" r="0" b="0"/>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chemeClr val="bg1"/>
          </a:solidFill>
          <a:ln>
            <a:noFill/>
          </a:ln>
        </p:spPr>
        <p:txBody>
          <a:bodyPr lIns="121900" tIns="121900" rIns="121900" bIns="121900" anchor="ctr"/>
          <a:lstStyle/>
          <a:p>
            <a:pPr eaLnBrk="1" fontAlgn="auto" hangingPunct="1">
              <a:spcBef>
                <a:spcPts val="0"/>
              </a:spcBef>
              <a:spcAft>
                <a:spcPts val="0"/>
              </a:spcAft>
              <a:defRPr/>
            </a:pPr>
            <a:endParaRPr sz="1867" kern="0">
              <a:solidFill>
                <a:srgbClr val="000000"/>
              </a:solidFill>
              <a:latin typeface="Arial"/>
              <a:cs typeface="Arial"/>
              <a:sym typeface="Arial"/>
              <a:rtl val="0"/>
            </a:endParaRPr>
          </a:p>
        </p:txBody>
      </p:sp>
    </p:spTree>
    <p:extLst>
      <p:ext uri="{BB962C8B-B14F-4D97-AF65-F5344CB8AC3E}">
        <p14:creationId xmlns:p14="http://schemas.microsoft.com/office/powerpoint/2010/main" val="3896647807"/>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0286082" cy="6858000"/>
          </a:xfrm>
          <a:prstGeom prst="rect">
            <a:avLst/>
          </a:prstGeom>
        </p:spPr>
      </p:pic>
      <p:sp>
        <p:nvSpPr>
          <p:cNvPr id="5" name="Rectangle 4"/>
          <p:cNvSpPr/>
          <p:nvPr/>
        </p:nvSpPr>
        <p:spPr>
          <a:xfrm>
            <a:off x="6616700" y="0"/>
            <a:ext cx="5575300" cy="6858000"/>
          </a:xfrm>
          <a:prstGeom prst="rect">
            <a:avLst/>
          </a:prstGeom>
          <a:gradFill flip="none" rotWithShape="1">
            <a:gsLst>
              <a:gs pos="0">
                <a:srgbClr val="A6251F"/>
              </a:gs>
              <a:gs pos="100000">
                <a:srgbClr val="EE325A"/>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986721" y="6317656"/>
            <a:ext cx="3195170" cy="400110"/>
          </a:xfrm>
          <a:prstGeom prst="rect">
            <a:avLst/>
          </a:prstGeom>
        </p:spPr>
        <p:txBody>
          <a:bodyPr wrap="none">
            <a:spAutoFit/>
          </a:bodyPr>
          <a:lstStyle/>
          <a:p>
            <a:r>
              <a:rPr lang="en-US" sz="2000" b="1" spc="300" dirty="0">
                <a:solidFill>
                  <a:schemeClr val="bg1"/>
                </a:solidFill>
                <a:latin typeface="Segoe UI" panose="020B0502040204020203" pitchFamily="34" charset="0"/>
                <a:cs typeface="Segoe UI" panose="020B0502040204020203" pitchFamily="34" charset="0"/>
              </a:rPr>
              <a:t>YOURWEBSITE.COM</a:t>
            </a:r>
          </a:p>
        </p:txBody>
      </p:sp>
      <p:sp>
        <p:nvSpPr>
          <p:cNvPr id="6" name="Rectangle 5"/>
          <p:cNvSpPr/>
          <p:nvPr/>
        </p:nvSpPr>
        <p:spPr>
          <a:xfrm>
            <a:off x="6941815" y="2424922"/>
            <a:ext cx="4925067" cy="646331"/>
          </a:xfrm>
          <a:prstGeom prst="rect">
            <a:avLst/>
          </a:prstGeom>
        </p:spPr>
        <p:txBody>
          <a:bodyPr wrap="none">
            <a:spAutoFit/>
          </a:bodyPr>
          <a:lstStyle/>
          <a:p>
            <a:pPr algn="ctr"/>
            <a:r>
              <a:rPr lang="en-US" sz="3600" b="1" dirty="0">
                <a:solidFill>
                  <a:schemeClr val="bg1"/>
                </a:solidFill>
                <a:latin typeface="Segoe UI" panose="020B0502040204020203" pitchFamily="34" charset="0"/>
                <a:cs typeface="Segoe UI" panose="020B0502040204020203" pitchFamily="34" charset="0"/>
              </a:rPr>
              <a:t>SEND ROSES ON THIS</a:t>
            </a:r>
          </a:p>
        </p:txBody>
      </p:sp>
      <p:sp>
        <p:nvSpPr>
          <p:cNvPr id="11" name="Rectangle 10"/>
          <p:cNvSpPr/>
          <p:nvPr/>
        </p:nvSpPr>
        <p:spPr>
          <a:xfrm>
            <a:off x="7022575" y="3909858"/>
            <a:ext cx="4763547" cy="523220"/>
          </a:xfrm>
          <a:prstGeom prst="rect">
            <a:avLst/>
          </a:prstGeom>
        </p:spPr>
        <p:txBody>
          <a:bodyPr wrap="none">
            <a:spAutoFit/>
          </a:bodyPr>
          <a:lstStyle/>
          <a:p>
            <a:pPr algn="ctr"/>
            <a:r>
              <a:rPr lang="en-US" sz="2800" spc="300" dirty="0">
                <a:solidFill>
                  <a:schemeClr val="bg1"/>
                </a:solidFill>
                <a:latin typeface="Segoe UI Semilight" panose="020B0402040204020203" pitchFamily="34" charset="0"/>
                <a:cs typeface="Segoe UI Semilight" panose="020B0402040204020203" pitchFamily="34" charset="0"/>
              </a:rPr>
              <a:t>BUY ONE GET ONE FREE</a:t>
            </a:r>
          </a:p>
        </p:txBody>
      </p:sp>
      <p:sp>
        <p:nvSpPr>
          <p:cNvPr id="16" name="Rectangle 15"/>
          <p:cNvSpPr/>
          <p:nvPr/>
        </p:nvSpPr>
        <p:spPr>
          <a:xfrm>
            <a:off x="6916329" y="2943540"/>
            <a:ext cx="4976042" cy="1015663"/>
          </a:xfrm>
          <a:prstGeom prst="rect">
            <a:avLst/>
          </a:prstGeom>
        </p:spPr>
        <p:txBody>
          <a:bodyPr wrap="none">
            <a:spAutoFit/>
          </a:bodyPr>
          <a:lstStyle/>
          <a:p>
            <a:pPr algn="ctr"/>
            <a:r>
              <a:rPr lang="en-US" sz="6000" b="1" dirty="0">
                <a:solidFill>
                  <a:schemeClr val="bg1"/>
                </a:solidFill>
                <a:latin typeface="AR CENA" panose="02000000000000000000" pitchFamily="2" charset="0"/>
                <a:cs typeface="Segoe UI" panose="020B0502040204020203" pitchFamily="34" charset="0"/>
              </a:rPr>
              <a:t>VALENTINES DAY</a:t>
            </a:r>
          </a:p>
        </p:txBody>
      </p:sp>
      <p:sp>
        <p:nvSpPr>
          <p:cNvPr id="21" name="Freeform 5"/>
          <p:cNvSpPr>
            <a:spLocks noEditPoints="1"/>
          </p:cNvSpPr>
          <p:nvPr/>
        </p:nvSpPr>
        <p:spPr bwMode="auto">
          <a:xfrm>
            <a:off x="9021971" y="782912"/>
            <a:ext cx="764754" cy="1501776"/>
          </a:xfrm>
          <a:custGeom>
            <a:avLst/>
            <a:gdLst>
              <a:gd name="T0" fmla="*/ 581 w 604"/>
              <a:gd name="T1" fmla="*/ 811 h 1189"/>
              <a:gd name="T2" fmla="*/ 329 w 604"/>
              <a:gd name="T3" fmla="*/ 862 h 1189"/>
              <a:gd name="T4" fmla="*/ 345 w 604"/>
              <a:gd name="T5" fmla="*/ 641 h 1189"/>
              <a:gd name="T6" fmla="*/ 563 w 604"/>
              <a:gd name="T7" fmla="*/ 423 h 1189"/>
              <a:gd name="T8" fmla="*/ 499 w 604"/>
              <a:gd name="T9" fmla="*/ 243 h 1189"/>
              <a:gd name="T10" fmla="*/ 529 w 604"/>
              <a:gd name="T11" fmla="*/ 58 h 1189"/>
              <a:gd name="T12" fmla="*/ 440 w 604"/>
              <a:gd name="T13" fmla="*/ 73 h 1189"/>
              <a:gd name="T14" fmla="*/ 344 w 604"/>
              <a:gd name="T15" fmla="*/ 2 h 1189"/>
              <a:gd name="T16" fmla="*/ 99 w 604"/>
              <a:gd name="T17" fmla="*/ 53 h 1189"/>
              <a:gd name="T18" fmla="*/ 51 w 604"/>
              <a:gd name="T19" fmla="*/ 67 h 1189"/>
              <a:gd name="T20" fmla="*/ 85 w 604"/>
              <a:gd name="T21" fmla="*/ 225 h 1189"/>
              <a:gd name="T22" fmla="*/ 32 w 604"/>
              <a:gd name="T23" fmla="*/ 423 h 1189"/>
              <a:gd name="T24" fmla="*/ 281 w 604"/>
              <a:gd name="T25" fmla="*/ 638 h 1189"/>
              <a:gd name="T26" fmla="*/ 89 w 604"/>
              <a:gd name="T27" fmla="*/ 729 h 1189"/>
              <a:gd name="T28" fmla="*/ 4 w 604"/>
              <a:gd name="T29" fmla="*/ 745 h 1189"/>
              <a:gd name="T30" fmla="*/ 217 w 604"/>
              <a:gd name="T31" fmla="*/ 962 h 1189"/>
              <a:gd name="T32" fmla="*/ 281 w 604"/>
              <a:gd name="T33" fmla="*/ 947 h 1189"/>
              <a:gd name="T34" fmla="*/ 305 w 604"/>
              <a:gd name="T35" fmla="*/ 1189 h 1189"/>
              <a:gd name="T36" fmla="*/ 329 w 604"/>
              <a:gd name="T37" fmla="*/ 1028 h 1189"/>
              <a:gd name="T38" fmla="*/ 601 w 604"/>
              <a:gd name="T39" fmla="*/ 846 h 1189"/>
              <a:gd name="T40" fmla="*/ 272 w 604"/>
              <a:gd name="T41" fmla="*/ 895 h 1189"/>
              <a:gd name="T42" fmla="*/ 217 w 604"/>
              <a:gd name="T43" fmla="*/ 914 h 1189"/>
              <a:gd name="T44" fmla="*/ 89 w 604"/>
              <a:gd name="T45" fmla="*/ 777 h 1189"/>
              <a:gd name="T46" fmla="*/ 272 w 604"/>
              <a:gd name="T47" fmla="*/ 895 h 1189"/>
              <a:gd name="T48" fmla="*/ 393 w 604"/>
              <a:gd name="T49" fmla="*/ 95 h 1189"/>
              <a:gd name="T50" fmla="*/ 299 w 604"/>
              <a:gd name="T51" fmla="*/ 150 h 1189"/>
              <a:gd name="T52" fmla="*/ 122 w 604"/>
              <a:gd name="T53" fmla="*/ 533 h 1189"/>
              <a:gd name="T54" fmla="*/ 117 w 604"/>
              <a:gd name="T55" fmla="*/ 274 h 1189"/>
              <a:gd name="T56" fmla="*/ 127 w 604"/>
              <a:gd name="T57" fmla="*/ 113 h 1189"/>
              <a:gd name="T58" fmla="*/ 155 w 604"/>
              <a:gd name="T59" fmla="*/ 332 h 1189"/>
              <a:gd name="T60" fmla="*/ 183 w 604"/>
              <a:gd name="T61" fmla="*/ 572 h 1189"/>
              <a:gd name="T62" fmla="*/ 250 w 604"/>
              <a:gd name="T63" fmla="*/ 568 h 1189"/>
              <a:gd name="T64" fmla="*/ 200 w 604"/>
              <a:gd name="T65" fmla="*/ 347 h 1189"/>
              <a:gd name="T66" fmla="*/ 454 w 604"/>
              <a:gd name="T67" fmla="*/ 259 h 1189"/>
              <a:gd name="T68" fmla="*/ 515 w 604"/>
              <a:gd name="T69" fmla="*/ 426 h 1189"/>
              <a:gd name="T70" fmla="*/ 345 w 604"/>
              <a:gd name="T71" fmla="*/ 593 h 1189"/>
              <a:gd name="T72" fmla="*/ 387 w 604"/>
              <a:gd name="T73" fmla="*/ 993 h 1189"/>
              <a:gd name="T74" fmla="*/ 350 w 604"/>
              <a:gd name="T75" fmla="*/ 908 h 1189"/>
              <a:gd name="T76" fmla="*/ 541 w 604"/>
              <a:gd name="T77" fmla="*/ 857 h 1189"/>
              <a:gd name="T78" fmla="*/ 387 w 604"/>
              <a:gd name="T79" fmla="*/ 993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4" h="1189">
                <a:moveTo>
                  <a:pt x="600" y="823"/>
                </a:moveTo>
                <a:cubicBezTo>
                  <a:pt x="596" y="816"/>
                  <a:pt x="589" y="812"/>
                  <a:pt x="581" y="811"/>
                </a:cubicBezTo>
                <a:cubicBezTo>
                  <a:pt x="558" y="809"/>
                  <a:pt x="536" y="808"/>
                  <a:pt x="516" y="808"/>
                </a:cubicBezTo>
                <a:cubicBezTo>
                  <a:pt x="431" y="808"/>
                  <a:pt x="368" y="826"/>
                  <a:pt x="329" y="862"/>
                </a:cubicBezTo>
                <a:cubicBezTo>
                  <a:pt x="329" y="640"/>
                  <a:pt x="329" y="640"/>
                  <a:pt x="329" y="640"/>
                </a:cubicBezTo>
                <a:cubicBezTo>
                  <a:pt x="334" y="640"/>
                  <a:pt x="339" y="641"/>
                  <a:pt x="345" y="641"/>
                </a:cubicBezTo>
                <a:cubicBezTo>
                  <a:pt x="414" y="641"/>
                  <a:pt x="476" y="616"/>
                  <a:pt x="515" y="574"/>
                </a:cubicBezTo>
                <a:cubicBezTo>
                  <a:pt x="551" y="536"/>
                  <a:pt x="567" y="483"/>
                  <a:pt x="563" y="423"/>
                </a:cubicBezTo>
                <a:cubicBezTo>
                  <a:pt x="557" y="351"/>
                  <a:pt x="537" y="316"/>
                  <a:pt x="520" y="285"/>
                </a:cubicBezTo>
                <a:cubicBezTo>
                  <a:pt x="512" y="271"/>
                  <a:pt x="505" y="258"/>
                  <a:pt x="499" y="243"/>
                </a:cubicBezTo>
                <a:cubicBezTo>
                  <a:pt x="471" y="163"/>
                  <a:pt x="528" y="87"/>
                  <a:pt x="529" y="86"/>
                </a:cubicBezTo>
                <a:cubicBezTo>
                  <a:pt x="535" y="78"/>
                  <a:pt x="535" y="66"/>
                  <a:pt x="529" y="58"/>
                </a:cubicBezTo>
                <a:cubicBezTo>
                  <a:pt x="523" y="49"/>
                  <a:pt x="512" y="46"/>
                  <a:pt x="502" y="49"/>
                </a:cubicBezTo>
                <a:cubicBezTo>
                  <a:pt x="499" y="50"/>
                  <a:pt x="475" y="58"/>
                  <a:pt x="440" y="73"/>
                </a:cubicBezTo>
                <a:cubicBezTo>
                  <a:pt x="366" y="7"/>
                  <a:pt x="366" y="7"/>
                  <a:pt x="366" y="7"/>
                </a:cubicBezTo>
                <a:cubicBezTo>
                  <a:pt x="360" y="2"/>
                  <a:pt x="352" y="0"/>
                  <a:pt x="344" y="2"/>
                </a:cubicBezTo>
                <a:cubicBezTo>
                  <a:pt x="233" y="31"/>
                  <a:pt x="182" y="63"/>
                  <a:pt x="164" y="76"/>
                </a:cubicBezTo>
                <a:cubicBezTo>
                  <a:pt x="159" y="74"/>
                  <a:pt x="110" y="57"/>
                  <a:pt x="99" y="53"/>
                </a:cubicBezTo>
                <a:cubicBezTo>
                  <a:pt x="78" y="47"/>
                  <a:pt x="73" y="46"/>
                  <a:pt x="64" y="50"/>
                </a:cubicBezTo>
                <a:cubicBezTo>
                  <a:pt x="57" y="54"/>
                  <a:pt x="52" y="60"/>
                  <a:pt x="51" y="67"/>
                </a:cubicBezTo>
                <a:cubicBezTo>
                  <a:pt x="50" y="75"/>
                  <a:pt x="52" y="82"/>
                  <a:pt x="57" y="88"/>
                </a:cubicBezTo>
                <a:cubicBezTo>
                  <a:pt x="58" y="89"/>
                  <a:pt x="112" y="148"/>
                  <a:pt x="85" y="225"/>
                </a:cubicBezTo>
                <a:cubicBezTo>
                  <a:pt x="82" y="233"/>
                  <a:pt x="78" y="243"/>
                  <a:pt x="73" y="255"/>
                </a:cubicBezTo>
                <a:cubicBezTo>
                  <a:pt x="56" y="295"/>
                  <a:pt x="32" y="349"/>
                  <a:pt x="32" y="423"/>
                </a:cubicBezTo>
                <a:cubicBezTo>
                  <a:pt x="32" y="482"/>
                  <a:pt x="51" y="530"/>
                  <a:pt x="88" y="567"/>
                </a:cubicBezTo>
                <a:cubicBezTo>
                  <a:pt x="148" y="628"/>
                  <a:pt x="237" y="638"/>
                  <a:pt x="281" y="638"/>
                </a:cubicBezTo>
                <a:cubicBezTo>
                  <a:pt x="281" y="788"/>
                  <a:pt x="281" y="788"/>
                  <a:pt x="281" y="788"/>
                </a:cubicBezTo>
                <a:cubicBezTo>
                  <a:pt x="242" y="749"/>
                  <a:pt x="177" y="729"/>
                  <a:pt x="89" y="729"/>
                </a:cubicBezTo>
                <a:cubicBezTo>
                  <a:pt x="68" y="729"/>
                  <a:pt x="46" y="730"/>
                  <a:pt x="23" y="733"/>
                </a:cubicBezTo>
                <a:cubicBezTo>
                  <a:pt x="15" y="733"/>
                  <a:pt x="8" y="738"/>
                  <a:pt x="4" y="745"/>
                </a:cubicBezTo>
                <a:cubicBezTo>
                  <a:pt x="0" y="752"/>
                  <a:pt x="0" y="760"/>
                  <a:pt x="3" y="767"/>
                </a:cubicBezTo>
                <a:cubicBezTo>
                  <a:pt x="67" y="897"/>
                  <a:pt x="139" y="962"/>
                  <a:pt x="217" y="962"/>
                </a:cubicBezTo>
                <a:cubicBezTo>
                  <a:pt x="217" y="962"/>
                  <a:pt x="217" y="962"/>
                  <a:pt x="217" y="962"/>
                </a:cubicBezTo>
                <a:cubicBezTo>
                  <a:pt x="243" y="962"/>
                  <a:pt x="265" y="955"/>
                  <a:pt x="281" y="947"/>
                </a:cubicBezTo>
                <a:cubicBezTo>
                  <a:pt x="281" y="1165"/>
                  <a:pt x="281" y="1165"/>
                  <a:pt x="281" y="1165"/>
                </a:cubicBezTo>
                <a:cubicBezTo>
                  <a:pt x="281" y="1178"/>
                  <a:pt x="292" y="1189"/>
                  <a:pt x="305" y="1189"/>
                </a:cubicBezTo>
                <a:cubicBezTo>
                  <a:pt x="318" y="1189"/>
                  <a:pt x="329" y="1178"/>
                  <a:pt x="329" y="1165"/>
                </a:cubicBezTo>
                <a:cubicBezTo>
                  <a:pt x="329" y="1028"/>
                  <a:pt x="329" y="1028"/>
                  <a:pt x="329" y="1028"/>
                </a:cubicBezTo>
                <a:cubicBezTo>
                  <a:pt x="344" y="1035"/>
                  <a:pt x="364" y="1041"/>
                  <a:pt x="387" y="1041"/>
                </a:cubicBezTo>
                <a:cubicBezTo>
                  <a:pt x="465" y="1041"/>
                  <a:pt x="537" y="975"/>
                  <a:pt x="601" y="846"/>
                </a:cubicBezTo>
                <a:cubicBezTo>
                  <a:pt x="604" y="839"/>
                  <a:pt x="604" y="830"/>
                  <a:pt x="600" y="823"/>
                </a:cubicBezTo>
                <a:close/>
                <a:moveTo>
                  <a:pt x="272" y="895"/>
                </a:moveTo>
                <a:cubicBezTo>
                  <a:pt x="263" y="902"/>
                  <a:pt x="243" y="914"/>
                  <a:pt x="217" y="914"/>
                </a:cubicBezTo>
                <a:cubicBezTo>
                  <a:pt x="217" y="914"/>
                  <a:pt x="217" y="914"/>
                  <a:pt x="217" y="914"/>
                </a:cubicBezTo>
                <a:cubicBezTo>
                  <a:pt x="166" y="914"/>
                  <a:pt x="113" y="867"/>
                  <a:pt x="63" y="778"/>
                </a:cubicBezTo>
                <a:cubicBezTo>
                  <a:pt x="72" y="778"/>
                  <a:pt x="80" y="777"/>
                  <a:pt x="89" y="777"/>
                </a:cubicBezTo>
                <a:cubicBezTo>
                  <a:pt x="169" y="777"/>
                  <a:pt x="227" y="795"/>
                  <a:pt x="254" y="830"/>
                </a:cubicBezTo>
                <a:cubicBezTo>
                  <a:pt x="274" y="855"/>
                  <a:pt x="274" y="883"/>
                  <a:pt x="272" y="895"/>
                </a:cubicBezTo>
                <a:close/>
                <a:moveTo>
                  <a:pt x="344" y="51"/>
                </a:moveTo>
                <a:cubicBezTo>
                  <a:pt x="393" y="95"/>
                  <a:pt x="393" y="95"/>
                  <a:pt x="393" y="95"/>
                </a:cubicBezTo>
                <a:cubicBezTo>
                  <a:pt x="364" y="110"/>
                  <a:pt x="332" y="129"/>
                  <a:pt x="300" y="151"/>
                </a:cubicBezTo>
                <a:cubicBezTo>
                  <a:pt x="300" y="151"/>
                  <a:pt x="300" y="151"/>
                  <a:pt x="299" y="150"/>
                </a:cubicBezTo>
                <a:cubicBezTo>
                  <a:pt x="271" y="130"/>
                  <a:pt x="242" y="114"/>
                  <a:pt x="216" y="100"/>
                </a:cubicBezTo>
                <a:moveTo>
                  <a:pt x="122" y="533"/>
                </a:moveTo>
                <a:cubicBezTo>
                  <a:pt x="94" y="506"/>
                  <a:pt x="80" y="468"/>
                  <a:pt x="80" y="423"/>
                </a:cubicBezTo>
                <a:cubicBezTo>
                  <a:pt x="80" y="359"/>
                  <a:pt x="101" y="312"/>
                  <a:pt x="117" y="274"/>
                </a:cubicBezTo>
                <a:cubicBezTo>
                  <a:pt x="122" y="262"/>
                  <a:pt x="127" y="251"/>
                  <a:pt x="131" y="240"/>
                </a:cubicBezTo>
                <a:cubicBezTo>
                  <a:pt x="148" y="190"/>
                  <a:pt x="140" y="146"/>
                  <a:pt x="127" y="113"/>
                </a:cubicBezTo>
                <a:cubicBezTo>
                  <a:pt x="163" y="127"/>
                  <a:pt x="212" y="149"/>
                  <a:pt x="261" y="182"/>
                </a:cubicBezTo>
                <a:cubicBezTo>
                  <a:pt x="214" y="223"/>
                  <a:pt x="174" y="272"/>
                  <a:pt x="155" y="332"/>
                </a:cubicBezTo>
                <a:cubicBezTo>
                  <a:pt x="122" y="434"/>
                  <a:pt x="141" y="503"/>
                  <a:pt x="164" y="543"/>
                </a:cubicBezTo>
                <a:cubicBezTo>
                  <a:pt x="170" y="554"/>
                  <a:pt x="177" y="564"/>
                  <a:pt x="183" y="572"/>
                </a:cubicBezTo>
                <a:cubicBezTo>
                  <a:pt x="161" y="563"/>
                  <a:pt x="140" y="551"/>
                  <a:pt x="122" y="533"/>
                </a:cubicBezTo>
                <a:close/>
                <a:moveTo>
                  <a:pt x="250" y="568"/>
                </a:moveTo>
                <a:cubicBezTo>
                  <a:pt x="249" y="568"/>
                  <a:pt x="249" y="568"/>
                  <a:pt x="248" y="567"/>
                </a:cubicBezTo>
                <a:cubicBezTo>
                  <a:pt x="244" y="565"/>
                  <a:pt x="149" y="506"/>
                  <a:pt x="200" y="347"/>
                </a:cubicBezTo>
                <a:cubicBezTo>
                  <a:pt x="238" y="230"/>
                  <a:pt x="377" y="153"/>
                  <a:pt x="458" y="118"/>
                </a:cubicBezTo>
                <a:cubicBezTo>
                  <a:pt x="444" y="155"/>
                  <a:pt x="435" y="205"/>
                  <a:pt x="454" y="259"/>
                </a:cubicBezTo>
                <a:cubicBezTo>
                  <a:pt x="461" y="278"/>
                  <a:pt x="470" y="294"/>
                  <a:pt x="478" y="309"/>
                </a:cubicBezTo>
                <a:cubicBezTo>
                  <a:pt x="495" y="338"/>
                  <a:pt x="510" y="365"/>
                  <a:pt x="515" y="426"/>
                </a:cubicBezTo>
                <a:cubicBezTo>
                  <a:pt x="518" y="474"/>
                  <a:pt x="507" y="513"/>
                  <a:pt x="480" y="541"/>
                </a:cubicBezTo>
                <a:cubicBezTo>
                  <a:pt x="450" y="574"/>
                  <a:pt x="400" y="593"/>
                  <a:pt x="345" y="593"/>
                </a:cubicBezTo>
                <a:cubicBezTo>
                  <a:pt x="307" y="593"/>
                  <a:pt x="272" y="583"/>
                  <a:pt x="250" y="568"/>
                </a:cubicBezTo>
                <a:close/>
                <a:moveTo>
                  <a:pt x="387" y="993"/>
                </a:moveTo>
                <a:cubicBezTo>
                  <a:pt x="361" y="993"/>
                  <a:pt x="341" y="981"/>
                  <a:pt x="332" y="974"/>
                </a:cubicBezTo>
                <a:cubicBezTo>
                  <a:pt x="330" y="961"/>
                  <a:pt x="330" y="933"/>
                  <a:pt x="350" y="908"/>
                </a:cubicBezTo>
                <a:cubicBezTo>
                  <a:pt x="378" y="874"/>
                  <a:pt x="435" y="856"/>
                  <a:pt x="516" y="856"/>
                </a:cubicBezTo>
                <a:cubicBezTo>
                  <a:pt x="524" y="856"/>
                  <a:pt x="532" y="856"/>
                  <a:pt x="541" y="857"/>
                </a:cubicBezTo>
                <a:cubicBezTo>
                  <a:pt x="491" y="946"/>
                  <a:pt x="439" y="993"/>
                  <a:pt x="387" y="993"/>
                </a:cubicBezTo>
                <a:close/>
                <a:moveTo>
                  <a:pt x="387" y="993"/>
                </a:moveTo>
                <a:cubicBezTo>
                  <a:pt x="387" y="993"/>
                  <a:pt x="387" y="993"/>
                  <a:pt x="387" y="99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7378961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852" t="5096" b="17999"/>
          <a:stretch/>
        </p:blipFill>
        <p:spPr>
          <a:xfrm>
            <a:off x="0" y="2"/>
            <a:ext cx="12192000" cy="6857998"/>
          </a:xfrm>
          <a:prstGeom prst="rect">
            <a:avLst/>
          </a:prstGeom>
        </p:spPr>
      </p:pic>
      <p:pic>
        <p:nvPicPr>
          <p:cNvPr id="6" name="Picture 5"/>
          <p:cNvPicPr>
            <a:picLocks noChangeAspect="1"/>
          </p:cNvPicPr>
          <p:nvPr/>
        </p:nvPicPr>
        <p:blipFill rotWithShape="1">
          <a:blip r:embed="rId3"/>
          <a:srcRect l="4197" t="13267" r="5109" b="31110"/>
          <a:stretch/>
        </p:blipFill>
        <p:spPr>
          <a:xfrm>
            <a:off x="4534980" y="3208704"/>
            <a:ext cx="7048500" cy="836744"/>
          </a:xfrm>
          <a:prstGeom prst="rect">
            <a:avLst/>
          </a:prstGeom>
        </p:spPr>
      </p:pic>
      <p:sp>
        <p:nvSpPr>
          <p:cNvPr id="7" name="Rectangle 6"/>
          <p:cNvSpPr/>
          <p:nvPr/>
        </p:nvSpPr>
        <p:spPr>
          <a:xfrm>
            <a:off x="4706806" y="2736284"/>
            <a:ext cx="6704848" cy="584775"/>
          </a:xfrm>
          <a:prstGeom prst="rect">
            <a:avLst/>
          </a:prstGeom>
        </p:spPr>
        <p:txBody>
          <a:bodyPr wrap="none">
            <a:spAutoFit/>
          </a:bodyPr>
          <a:lstStyle/>
          <a:p>
            <a:pPr algn="ctr"/>
            <a:r>
              <a:rPr lang="en-US" sz="3200" spc="600" dirty="0">
                <a:solidFill>
                  <a:schemeClr val="bg1"/>
                </a:solidFill>
                <a:latin typeface="Segoe UI" panose="020B0502040204020203" pitchFamily="34" charset="0"/>
                <a:cs typeface="Segoe UI" panose="020B0502040204020203" pitchFamily="34" charset="0"/>
              </a:rPr>
              <a:t>SAY IT WITH DINNER THIS</a:t>
            </a:r>
          </a:p>
        </p:txBody>
      </p:sp>
      <p:sp>
        <p:nvSpPr>
          <p:cNvPr id="8" name="Rectangle 7"/>
          <p:cNvSpPr/>
          <p:nvPr/>
        </p:nvSpPr>
        <p:spPr>
          <a:xfrm>
            <a:off x="4578919" y="4034693"/>
            <a:ext cx="6960623" cy="338554"/>
          </a:xfrm>
          <a:prstGeom prst="rect">
            <a:avLst/>
          </a:prstGeom>
        </p:spPr>
        <p:txBody>
          <a:bodyPr wrap="none">
            <a:spAutoFit/>
          </a:bodyPr>
          <a:lstStyle/>
          <a:p>
            <a:pPr algn="ctr"/>
            <a:r>
              <a:rPr lang="en-US" sz="1600" i="1" spc="600" dirty="0">
                <a:solidFill>
                  <a:schemeClr val="bg1"/>
                </a:solidFill>
                <a:latin typeface="Segoe UI" panose="020B0502040204020203" pitchFamily="34" charset="0"/>
                <a:cs typeface="Segoe UI" panose="020B0502040204020203" pitchFamily="34" charset="0"/>
              </a:rPr>
              <a:t>3 COURSE DINNER FOR 2 STARTING AT $20</a:t>
            </a:r>
          </a:p>
        </p:txBody>
      </p:sp>
      <p:grpSp>
        <p:nvGrpSpPr>
          <p:cNvPr id="10" name="Group 4"/>
          <p:cNvGrpSpPr>
            <a:grpSpLocks noChangeAspect="1"/>
          </p:cNvGrpSpPr>
          <p:nvPr/>
        </p:nvGrpSpPr>
        <p:grpSpPr bwMode="auto">
          <a:xfrm>
            <a:off x="7396964" y="1695109"/>
            <a:ext cx="1324533" cy="901699"/>
            <a:chOff x="1416" y="512"/>
            <a:chExt cx="4846" cy="3299"/>
          </a:xfrm>
          <a:solidFill>
            <a:schemeClr val="bg1"/>
          </a:solidFill>
        </p:grpSpPr>
        <p:sp>
          <p:nvSpPr>
            <p:cNvPr id="12" name="Freeform 5"/>
            <p:cNvSpPr>
              <a:spLocks/>
            </p:cNvSpPr>
            <p:nvPr/>
          </p:nvSpPr>
          <p:spPr bwMode="auto">
            <a:xfrm>
              <a:off x="2601" y="923"/>
              <a:ext cx="2475" cy="2476"/>
            </a:xfrm>
            <a:custGeom>
              <a:avLst/>
              <a:gdLst>
                <a:gd name="T0" fmla="*/ 523 w 1046"/>
                <a:gd name="T1" fmla="*/ 0 h 1046"/>
                <a:gd name="T2" fmla="*/ 0 w 1046"/>
                <a:gd name="T3" fmla="*/ 523 h 1046"/>
                <a:gd name="T4" fmla="*/ 523 w 1046"/>
                <a:gd name="T5" fmla="*/ 1046 h 1046"/>
                <a:gd name="T6" fmla="*/ 840 w 1046"/>
                <a:gd name="T7" fmla="*/ 939 h 1046"/>
                <a:gd name="T8" fmla="*/ 846 w 1046"/>
                <a:gd name="T9" fmla="*/ 893 h 1046"/>
                <a:gd name="T10" fmla="*/ 800 w 1046"/>
                <a:gd name="T11" fmla="*/ 887 h 1046"/>
                <a:gd name="T12" fmla="*/ 523 w 1046"/>
                <a:gd name="T13" fmla="*/ 981 h 1046"/>
                <a:gd name="T14" fmla="*/ 65 w 1046"/>
                <a:gd name="T15" fmla="*/ 523 h 1046"/>
                <a:gd name="T16" fmla="*/ 523 w 1046"/>
                <a:gd name="T17" fmla="*/ 65 h 1046"/>
                <a:gd name="T18" fmla="*/ 981 w 1046"/>
                <a:gd name="T19" fmla="*/ 523 h 1046"/>
                <a:gd name="T20" fmla="*/ 887 w 1046"/>
                <a:gd name="T21" fmla="*/ 800 h 1046"/>
                <a:gd name="T22" fmla="*/ 893 w 1046"/>
                <a:gd name="T23" fmla="*/ 846 h 1046"/>
                <a:gd name="T24" fmla="*/ 939 w 1046"/>
                <a:gd name="T25" fmla="*/ 840 h 1046"/>
                <a:gd name="T26" fmla="*/ 1046 w 1046"/>
                <a:gd name="T27" fmla="*/ 523 h 1046"/>
                <a:gd name="T28" fmla="*/ 523 w 1046"/>
                <a:gd name="T29"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6" h="1046">
                  <a:moveTo>
                    <a:pt x="523" y="0"/>
                  </a:moveTo>
                  <a:cubicBezTo>
                    <a:pt x="235" y="0"/>
                    <a:pt x="0" y="235"/>
                    <a:pt x="0" y="523"/>
                  </a:cubicBezTo>
                  <a:cubicBezTo>
                    <a:pt x="0" y="811"/>
                    <a:pt x="235" y="1046"/>
                    <a:pt x="523" y="1046"/>
                  </a:cubicBezTo>
                  <a:cubicBezTo>
                    <a:pt x="639" y="1046"/>
                    <a:pt x="748" y="1009"/>
                    <a:pt x="840" y="939"/>
                  </a:cubicBezTo>
                  <a:cubicBezTo>
                    <a:pt x="854" y="928"/>
                    <a:pt x="857" y="907"/>
                    <a:pt x="846" y="893"/>
                  </a:cubicBezTo>
                  <a:cubicBezTo>
                    <a:pt x="835" y="879"/>
                    <a:pt x="815" y="876"/>
                    <a:pt x="800" y="887"/>
                  </a:cubicBezTo>
                  <a:cubicBezTo>
                    <a:pt x="720" y="948"/>
                    <a:pt x="624" y="981"/>
                    <a:pt x="523" y="981"/>
                  </a:cubicBezTo>
                  <a:cubicBezTo>
                    <a:pt x="271" y="981"/>
                    <a:pt x="65" y="775"/>
                    <a:pt x="65" y="523"/>
                  </a:cubicBezTo>
                  <a:cubicBezTo>
                    <a:pt x="65" y="271"/>
                    <a:pt x="271" y="65"/>
                    <a:pt x="523" y="65"/>
                  </a:cubicBezTo>
                  <a:cubicBezTo>
                    <a:pt x="775" y="65"/>
                    <a:pt x="981" y="271"/>
                    <a:pt x="981" y="523"/>
                  </a:cubicBezTo>
                  <a:cubicBezTo>
                    <a:pt x="981" y="624"/>
                    <a:pt x="948" y="720"/>
                    <a:pt x="887" y="800"/>
                  </a:cubicBezTo>
                  <a:cubicBezTo>
                    <a:pt x="876" y="815"/>
                    <a:pt x="879" y="835"/>
                    <a:pt x="893" y="846"/>
                  </a:cubicBezTo>
                  <a:cubicBezTo>
                    <a:pt x="907" y="857"/>
                    <a:pt x="928" y="854"/>
                    <a:pt x="939" y="840"/>
                  </a:cubicBezTo>
                  <a:cubicBezTo>
                    <a:pt x="1009" y="748"/>
                    <a:pt x="1046" y="639"/>
                    <a:pt x="1046" y="523"/>
                  </a:cubicBezTo>
                  <a:cubicBezTo>
                    <a:pt x="1046" y="235"/>
                    <a:pt x="811" y="0"/>
                    <a:pt x="5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noEditPoints="1"/>
            </p:cNvSpPr>
            <p:nvPr/>
          </p:nvSpPr>
          <p:spPr bwMode="auto">
            <a:xfrm>
              <a:off x="2190" y="512"/>
              <a:ext cx="3298" cy="3299"/>
            </a:xfrm>
            <a:custGeom>
              <a:avLst/>
              <a:gdLst>
                <a:gd name="T0" fmla="*/ 697 w 1394"/>
                <a:gd name="T1" fmla="*/ 0 h 1394"/>
                <a:gd name="T2" fmla="*/ 0 w 1394"/>
                <a:gd name="T3" fmla="*/ 697 h 1394"/>
                <a:gd name="T4" fmla="*/ 697 w 1394"/>
                <a:gd name="T5" fmla="*/ 1394 h 1394"/>
                <a:gd name="T6" fmla="*/ 1394 w 1394"/>
                <a:gd name="T7" fmla="*/ 697 h 1394"/>
                <a:gd name="T8" fmla="*/ 697 w 1394"/>
                <a:gd name="T9" fmla="*/ 0 h 1394"/>
                <a:gd name="T10" fmla="*/ 697 w 1394"/>
                <a:gd name="T11" fmla="*/ 1329 h 1394"/>
                <a:gd name="T12" fmla="*/ 65 w 1394"/>
                <a:gd name="T13" fmla="*/ 697 h 1394"/>
                <a:gd name="T14" fmla="*/ 697 w 1394"/>
                <a:gd name="T15" fmla="*/ 65 h 1394"/>
                <a:gd name="T16" fmla="*/ 1329 w 1394"/>
                <a:gd name="T17" fmla="*/ 697 h 1394"/>
                <a:gd name="T18" fmla="*/ 697 w 1394"/>
                <a:gd name="T19" fmla="*/ 1329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4" h="1394">
                  <a:moveTo>
                    <a:pt x="697" y="0"/>
                  </a:moveTo>
                  <a:cubicBezTo>
                    <a:pt x="313" y="0"/>
                    <a:pt x="0" y="313"/>
                    <a:pt x="0" y="697"/>
                  </a:cubicBezTo>
                  <a:cubicBezTo>
                    <a:pt x="0" y="1081"/>
                    <a:pt x="313" y="1394"/>
                    <a:pt x="697" y="1394"/>
                  </a:cubicBezTo>
                  <a:cubicBezTo>
                    <a:pt x="1081" y="1394"/>
                    <a:pt x="1394" y="1081"/>
                    <a:pt x="1394" y="697"/>
                  </a:cubicBezTo>
                  <a:cubicBezTo>
                    <a:pt x="1394" y="313"/>
                    <a:pt x="1081" y="0"/>
                    <a:pt x="697" y="0"/>
                  </a:cubicBezTo>
                  <a:close/>
                  <a:moveTo>
                    <a:pt x="697" y="1329"/>
                  </a:moveTo>
                  <a:cubicBezTo>
                    <a:pt x="349" y="1329"/>
                    <a:pt x="65" y="1045"/>
                    <a:pt x="65" y="697"/>
                  </a:cubicBezTo>
                  <a:cubicBezTo>
                    <a:pt x="65" y="349"/>
                    <a:pt x="349" y="65"/>
                    <a:pt x="697" y="65"/>
                  </a:cubicBezTo>
                  <a:cubicBezTo>
                    <a:pt x="1045" y="65"/>
                    <a:pt x="1329" y="349"/>
                    <a:pt x="1329" y="697"/>
                  </a:cubicBezTo>
                  <a:cubicBezTo>
                    <a:pt x="1329" y="1045"/>
                    <a:pt x="1045" y="1329"/>
                    <a:pt x="697" y="13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noEditPoints="1"/>
            </p:cNvSpPr>
            <p:nvPr/>
          </p:nvSpPr>
          <p:spPr bwMode="auto">
            <a:xfrm>
              <a:off x="3065" y="1510"/>
              <a:ext cx="1548" cy="1425"/>
            </a:xfrm>
            <a:custGeom>
              <a:avLst/>
              <a:gdLst>
                <a:gd name="T0" fmla="*/ 464 w 654"/>
                <a:gd name="T1" fmla="*/ 0 h 602"/>
                <a:gd name="T2" fmla="*/ 327 w 654"/>
                <a:gd name="T3" fmla="*/ 59 h 602"/>
                <a:gd name="T4" fmla="*/ 190 w 654"/>
                <a:gd name="T5" fmla="*/ 0 h 602"/>
                <a:gd name="T6" fmla="*/ 0 w 654"/>
                <a:gd name="T7" fmla="*/ 190 h 602"/>
                <a:gd name="T8" fmla="*/ 311 w 654"/>
                <a:gd name="T9" fmla="*/ 598 h 602"/>
                <a:gd name="T10" fmla="*/ 327 w 654"/>
                <a:gd name="T11" fmla="*/ 602 h 602"/>
                <a:gd name="T12" fmla="*/ 343 w 654"/>
                <a:gd name="T13" fmla="*/ 598 h 602"/>
                <a:gd name="T14" fmla="*/ 654 w 654"/>
                <a:gd name="T15" fmla="*/ 190 h 602"/>
                <a:gd name="T16" fmla="*/ 464 w 654"/>
                <a:gd name="T17" fmla="*/ 0 h 602"/>
                <a:gd name="T18" fmla="*/ 327 w 654"/>
                <a:gd name="T19" fmla="*/ 531 h 602"/>
                <a:gd name="T20" fmla="*/ 66 w 654"/>
                <a:gd name="T21" fmla="*/ 190 h 602"/>
                <a:gd name="T22" fmla="*/ 190 w 654"/>
                <a:gd name="T23" fmla="*/ 65 h 602"/>
                <a:gd name="T24" fmla="*/ 298 w 654"/>
                <a:gd name="T25" fmla="*/ 130 h 602"/>
                <a:gd name="T26" fmla="*/ 327 w 654"/>
                <a:gd name="T27" fmla="*/ 146 h 602"/>
                <a:gd name="T28" fmla="*/ 356 w 654"/>
                <a:gd name="T29" fmla="*/ 130 h 602"/>
                <a:gd name="T30" fmla="*/ 464 w 654"/>
                <a:gd name="T31" fmla="*/ 65 h 602"/>
                <a:gd name="T32" fmla="*/ 588 w 654"/>
                <a:gd name="T33" fmla="*/ 190 h 602"/>
                <a:gd name="T34" fmla="*/ 327 w 654"/>
                <a:gd name="T35" fmla="*/ 53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4" h="602">
                  <a:moveTo>
                    <a:pt x="464" y="0"/>
                  </a:moveTo>
                  <a:cubicBezTo>
                    <a:pt x="412" y="0"/>
                    <a:pt x="362" y="22"/>
                    <a:pt x="327" y="59"/>
                  </a:cubicBezTo>
                  <a:cubicBezTo>
                    <a:pt x="292" y="22"/>
                    <a:pt x="242" y="0"/>
                    <a:pt x="190" y="0"/>
                  </a:cubicBezTo>
                  <a:cubicBezTo>
                    <a:pt x="85" y="0"/>
                    <a:pt x="0" y="85"/>
                    <a:pt x="0" y="190"/>
                  </a:cubicBezTo>
                  <a:cubicBezTo>
                    <a:pt x="0" y="426"/>
                    <a:pt x="299" y="591"/>
                    <a:pt x="311" y="598"/>
                  </a:cubicBezTo>
                  <a:cubicBezTo>
                    <a:pt x="316" y="601"/>
                    <a:pt x="322" y="602"/>
                    <a:pt x="327" y="602"/>
                  </a:cubicBezTo>
                  <a:cubicBezTo>
                    <a:pt x="332" y="602"/>
                    <a:pt x="338" y="601"/>
                    <a:pt x="343" y="598"/>
                  </a:cubicBezTo>
                  <a:cubicBezTo>
                    <a:pt x="355" y="591"/>
                    <a:pt x="654" y="426"/>
                    <a:pt x="654" y="190"/>
                  </a:cubicBezTo>
                  <a:cubicBezTo>
                    <a:pt x="654" y="85"/>
                    <a:pt x="569" y="0"/>
                    <a:pt x="464" y="0"/>
                  </a:cubicBezTo>
                  <a:close/>
                  <a:moveTo>
                    <a:pt x="327" y="531"/>
                  </a:moveTo>
                  <a:cubicBezTo>
                    <a:pt x="268" y="496"/>
                    <a:pt x="66" y="360"/>
                    <a:pt x="66" y="190"/>
                  </a:cubicBezTo>
                  <a:cubicBezTo>
                    <a:pt x="66" y="121"/>
                    <a:pt x="121" y="65"/>
                    <a:pt x="190" y="65"/>
                  </a:cubicBezTo>
                  <a:cubicBezTo>
                    <a:pt x="235" y="65"/>
                    <a:pt x="276" y="90"/>
                    <a:pt x="298" y="130"/>
                  </a:cubicBezTo>
                  <a:cubicBezTo>
                    <a:pt x="304" y="140"/>
                    <a:pt x="315" y="146"/>
                    <a:pt x="327" y="146"/>
                  </a:cubicBezTo>
                  <a:cubicBezTo>
                    <a:pt x="339" y="146"/>
                    <a:pt x="350" y="140"/>
                    <a:pt x="356" y="130"/>
                  </a:cubicBezTo>
                  <a:cubicBezTo>
                    <a:pt x="378" y="90"/>
                    <a:pt x="419" y="65"/>
                    <a:pt x="464" y="65"/>
                  </a:cubicBezTo>
                  <a:cubicBezTo>
                    <a:pt x="533" y="65"/>
                    <a:pt x="588" y="121"/>
                    <a:pt x="588" y="190"/>
                  </a:cubicBezTo>
                  <a:cubicBezTo>
                    <a:pt x="588" y="360"/>
                    <a:pt x="385" y="496"/>
                    <a:pt x="327" y="5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noEditPoints="1"/>
            </p:cNvSpPr>
            <p:nvPr/>
          </p:nvSpPr>
          <p:spPr bwMode="auto">
            <a:xfrm>
              <a:off x="1416" y="512"/>
              <a:ext cx="774" cy="3299"/>
            </a:xfrm>
            <a:custGeom>
              <a:avLst/>
              <a:gdLst>
                <a:gd name="T0" fmla="*/ 327 w 327"/>
                <a:gd name="T1" fmla="*/ 32 h 1394"/>
                <a:gd name="T2" fmla="*/ 294 w 327"/>
                <a:gd name="T3" fmla="*/ 0 h 1394"/>
                <a:gd name="T4" fmla="*/ 261 w 327"/>
                <a:gd name="T5" fmla="*/ 32 h 1394"/>
                <a:gd name="T6" fmla="*/ 261 w 327"/>
                <a:gd name="T7" fmla="*/ 261 h 1394"/>
                <a:gd name="T8" fmla="*/ 196 w 327"/>
                <a:gd name="T9" fmla="*/ 261 h 1394"/>
                <a:gd name="T10" fmla="*/ 196 w 327"/>
                <a:gd name="T11" fmla="*/ 32 h 1394"/>
                <a:gd name="T12" fmla="*/ 163 w 327"/>
                <a:gd name="T13" fmla="*/ 0 h 1394"/>
                <a:gd name="T14" fmla="*/ 131 w 327"/>
                <a:gd name="T15" fmla="*/ 32 h 1394"/>
                <a:gd name="T16" fmla="*/ 131 w 327"/>
                <a:gd name="T17" fmla="*/ 261 h 1394"/>
                <a:gd name="T18" fmla="*/ 65 w 327"/>
                <a:gd name="T19" fmla="*/ 261 h 1394"/>
                <a:gd name="T20" fmla="*/ 65 w 327"/>
                <a:gd name="T21" fmla="*/ 32 h 1394"/>
                <a:gd name="T22" fmla="*/ 33 w 327"/>
                <a:gd name="T23" fmla="*/ 0 h 1394"/>
                <a:gd name="T24" fmla="*/ 0 w 327"/>
                <a:gd name="T25" fmla="*/ 32 h 1394"/>
                <a:gd name="T26" fmla="*/ 0 w 327"/>
                <a:gd name="T27" fmla="*/ 381 h 1394"/>
                <a:gd name="T28" fmla="*/ 65 w 327"/>
                <a:gd name="T29" fmla="*/ 512 h 1394"/>
                <a:gd name="T30" fmla="*/ 65 w 327"/>
                <a:gd name="T31" fmla="*/ 1296 h 1394"/>
                <a:gd name="T32" fmla="*/ 163 w 327"/>
                <a:gd name="T33" fmla="*/ 1394 h 1394"/>
                <a:gd name="T34" fmla="*/ 261 w 327"/>
                <a:gd name="T35" fmla="*/ 1296 h 1394"/>
                <a:gd name="T36" fmla="*/ 261 w 327"/>
                <a:gd name="T37" fmla="*/ 512 h 1394"/>
                <a:gd name="T38" fmla="*/ 327 w 327"/>
                <a:gd name="T39" fmla="*/ 381 h 1394"/>
                <a:gd name="T40" fmla="*/ 327 w 327"/>
                <a:gd name="T41" fmla="*/ 32 h 1394"/>
                <a:gd name="T42" fmla="*/ 212 w 327"/>
                <a:gd name="T43" fmla="*/ 466 h 1394"/>
                <a:gd name="T44" fmla="*/ 196 w 327"/>
                <a:gd name="T45" fmla="*/ 494 h 1394"/>
                <a:gd name="T46" fmla="*/ 196 w 327"/>
                <a:gd name="T47" fmla="*/ 1296 h 1394"/>
                <a:gd name="T48" fmla="*/ 163 w 327"/>
                <a:gd name="T49" fmla="*/ 1329 h 1394"/>
                <a:gd name="T50" fmla="*/ 131 w 327"/>
                <a:gd name="T51" fmla="*/ 1296 h 1394"/>
                <a:gd name="T52" fmla="*/ 131 w 327"/>
                <a:gd name="T53" fmla="*/ 494 h 1394"/>
                <a:gd name="T54" fmla="*/ 114 w 327"/>
                <a:gd name="T55" fmla="*/ 466 h 1394"/>
                <a:gd name="T56" fmla="*/ 65 w 327"/>
                <a:gd name="T57" fmla="*/ 381 h 1394"/>
                <a:gd name="T58" fmla="*/ 65 w 327"/>
                <a:gd name="T59" fmla="*/ 327 h 1394"/>
                <a:gd name="T60" fmla="*/ 261 w 327"/>
                <a:gd name="T61" fmla="*/ 327 h 1394"/>
                <a:gd name="T62" fmla="*/ 261 w 327"/>
                <a:gd name="T63" fmla="*/ 381 h 1394"/>
                <a:gd name="T64" fmla="*/ 212 w 327"/>
                <a:gd name="T65" fmla="*/ 466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7" h="1394">
                  <a:moveTo>
                    <a:pt x="327" y="32"/>
                  </a:moveTo>
                  <a:cubicBezTo>
                    <a:pt x="327" y="14"/>
                    <a:pt x="312" y="0"/>
                    <a:pt x="294" y="0"/>
                  </a:cubicBezTo>
                  <a:cubicBezTo>
                    <a:pt x="276" y="0"/>
                    <a:pt x="261" y="14"/>
                    <a:pt x="261" y="32"/>
                  </a:cubicBezTo>
                  <a:cubicBezTo>
                    <a:pt x="261" y="261"/>
                    <a:pt x="261" y="261"/>
                    <a:pt x="261" y="261"/>
                  </a:cubicBezTo>
                  <a:cubicBezTo>
                    <a:pt x="196" y="261"/>
                    <a:pt x="196" y="261"/>
                    <a:pt x="196" y="261"/>
                  </a:cubicBezTo>
                  <a:cubicBezTo>
                    <a:pt x="196" y="32"/>
                    <a:pt x="196" y="32"/>
                    <a:pt x="196" y="32"/>
                  </a:cubicBezTo>
                  <a:cubicBezTo>
                    <a:pt x="196" y="14"/>
                    <a:pt x="181" y="0"/>
                    <a:pt x="163" y="0"/>
                  </a:cubicBezTo>
                  <a:cubicBezTo>
                    <a:pt x="145" y="0"/>
                    <a:pt x="131" y="14"/>
                    <a:pt x="131" y="32"/>
                  </a:cubicBezTo>
                  <a:cubicBezTo>
                    <a:pt x="131" y="261"/>
                    <a:pt x="131" y="261"/>
                    <a:pt x="131" y="261"/>
                  </a:cubicBezTo>
                  <a:cubicBezTo>
                    <a:pt x="65" y="261"/>
                    <a:pt x="65" y="261"/>
                    <a:pt x="65" y="261"/>
                  </a:cubicBezTo>
                  <a:cubicBezTo>
                    <a:pt x="65" y="32"/>
                    <a:pt x="65" y="32"/>
                    <a:pt x="65" y="32"/>
                  </a:cubicBezTo>
                  <a:cubicBezTo>
                    <a:pt x="65" y="14"/>
                    <a:pt x="51" y="0"/>
                    <a:pt x="33" y="0"/>
                  </a:cubicBezTo>
                  <a:cubicBezTo>
                    <a:pt x="15" y="0"/>
                    <a:pt x="0" y="14"/>
                    <a:pt x="0" y="32"/>
                  </a:cubicBezTo>
                  <a:cubicBezTo>
                    <a:pt x="0" y="381"/>
                    <a:pt x="0" y="381"/>
                    <a:pt x="0" y="381"/>
                  </a:cubicBezTo>
                  <a:cubicBezTo>
                    <a:pt x="0" y="433"/>
                    <a:pt x="25" y="481"/>
                    <a:pt x="65" y="512"/>
                  </a:cubicBezTo>
                  <a:cubicBezTo>
                    <a:pt x="65" y="1296"/>
                    <a:pt x="65" y="1296"/>
                    <a:pt x="65" y="1296"/>
                  </a:cubicBezTo>
                  <a:cubicBezTo>
                    <a:pt x="65" y="1350"/>
                    <a:pt x="109" y="1394"/>
                    <a:pt x="163" y="1394"/>
                  </a:cubicBezTo>
                  <a:cubicBezTo>
                    <a:pt x="217" y="1394"/>
                    <a:pt x="261" y="1350"/>
                    <a:pt x="261" y="1296"/>
                  </a:cubicBezTo>
                  <a:cubicBezTo>
                    <a:pt x="261" y="512"/>
                    <a:pt x="261" y="512"/>
                    <a:pt x="261" y="512"/>
                  </a:cubicBezTo>
                  <a:cubicBezTo>
                    <a:pt x="302" y="481"/>
                    <a:pt x="327" y="433"/>
                    <a:pt x="327" y="381"/>
                  </a:cubicBezTo>
                  <a:lnTo>
                    <a:pt x="327" y="32"/>
                  </a:lnTo>
                  <a:close/>
                  <a:moveTo>
                    <a:pt x="212" y="466"/>
                  </a:moveTo>
                  <a:cubicBezTo>
                    <a:pt x="202" y="472"/>
                    <a:pt x="196" y="483"/>
                    <a:pt x="196" y="494"/>
                  </a:cubicBezTo>
                  <a:cubicBezTo>
                    <a:pt x="196" y="1296"/>
                    <a:pt x="196" y="1296"/>
                    <a:pt x="196" y="1296"/>
                  </a:cubicBezTo>
                  <a:cubicBezTo>
                    <a:pt x="196" y="1314"/>
                    <a:pt x="181" y="1329"/>
                    <a:pt x="163" y="1329"/>
                  </a:cubicBezTo>
                  <a:cubicBezTo>
                    <a:pt x="145" y="1329"/>
                    <a:pt x="131" y="1314"/>
                    <a:pt x="131" y="1296"/>
                  </a:cubicBezTo>
                  <a:cubicBezTo>
                    <a:pt x="131" y="494"/>
                    <a:pt x="131" y="494"/>
                    <a:pt x="131" y="494"/>
                  </a:cubicBezTo>
                  <a:cubicBezTo>
                    <a:pt x="131" y="483"/>
                    <a:pt x="125" y="472"/>
                    <a:pt x="114" y="466"/>
                  </a:cubicBezTo>
                  <a:cubicBezTo>
                    <a:pt x="84" y="448"/>
                    <a:pt x="65" y="416"/>
                    <a:pt x="65" y="381"/>
                  </a:cubicBezTo>
                  <a:cubicBezTo>
                    <a:pt x="65" y="327"/>
                    <a:pt x="65" y="327"/>
                    <a:pt x="65" y="327"/>
                  </a:cubicBezTo>
                  <a:cubicBezTo>
                    <a:pt x="261" y="327"/>
                    <a:pt x="261" y="327"/>
                    <a:pt x="261" y="327"/>
                  </a:cubicBezTo>
                  <a:cubicBezTo>
                    <a:pt x="261" y="381"/>
                    <a:pt x="261" y="381"/>
                    <a:pt x="261" y="381"/>
                  </a:cubicBezTo>
                  <a:cubicBezTo>
                    <a:pt x="261" y="416"/>
                    <a:pt x="243" y="448"/>
                    <a:pt x="212" y="4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noEditPoints="1"/>
            </p:cNvSpPr>
            <p:nvPr/>
          </p:nvSpPr>
          <p:spPr bwMode="auto">
            <a:xfrm>
              <a:off x="5644" y="512"/>
              <a:ext cx="618" cy="3299"/>
            </a:xfrm>
            <a:custGeom>
              <a:avLst/>
              <a:gdLst>
                <a:gd name="T0" fmla="*/ 228 w 261"/>
                <a:gd name="T1" fmla="*/ 0 h 1394"/>
                <a:gd name="T2" fmla="*/ 0 w 261"/>
                <a:gd name="T3" fmla="*/ 232 h 1394"/>
                <a:gd name="T4" fmla="*/ 0 w 261"/>
                <a:gd name="T5" fmla="*/ 762 h 1394"/>
                <a:gd name="T6" fmla="*/ 32 w 261"/>
                <a:gd name="T7" fmla="*/ 795 h 1394"/>
                <a:gd name="T8" fmla="*/ 196 w 261"/>
                <a:gd name="T9" fmla="*/ 795 h 1394"/>
                <a:gd name="T10" fmla="*/ 196 w 261"/>
                <a:gd name="T11" fmla="*/ 1296 h 1394"/>
                <a:gd name="T12" fmla="*/ 163 w 261"/>
                <a:gd name="T13" fmla="*/ 1329 h 1394"/>
                <a:gd name="T14" fmla="*/ 130 w 261"/>
                <a:gd name="T15" fmla="*/ 1296 h 1394"/>
                <a:gd name="T16" fmla="*/ 130 w 261"/>
                <a:gd name="T17" fmla="*/ 893 h 1394"/>
                <a:gd name="T18" fmla="*/ 98 w 261"/>
                <a:gd name="T19" fmla="*/ 860 h 1394"/>
                <a:gd name="T20" fmla="*/ 65 w 261"/>
                <a:gd name="T21" fmla="*/ 893 h 1394"/>
                <a:gd name="T22" fmla="*/ 65 w 261"/>
                <a:gd name="T23" fmla="*/ 1296 h 1394"/>
                <a:gd name="T24" fmla="*/ 163 w 261"/>
                <a:gd name="T25" fmla="*/ 1394 h 1394"/>
                <a:gd name="T26" fmla="*/ 261 w 261"/>
                <a:gd name="T27" fmla="*/ 1296 h 1394"/>
                <a:gd name="T28" fmla="*/ 261 w 261"/>
                <a:gd name="T29" fmla="*/ 32 h 1394"/>
                <a:gd name="T30" fmla="*/ 228 w 261"/>
                <a:gd name="T31" fmla="*/ 0 h 1394"/>
                <a:gd name="T32" fmla="*/ 196 w 261"/>
                <a:gd name="T33" fmla="*/ 730 h 1394"/>
                <a:gd name="T34" fmla="*/ 65 w 261"/>
                <a:gd name="T35" fmla="*/ 730 h 1394"/>
                <a:gd name="T36" fmla="*/ 65 w 261"/>
                <a:gd name="T37" fmla="*/ 232 h 1394"/>
                <a:gd name="T38" fmla="*/ 196 w 261"/>
                <a:gd name="T39" fmla="*/ 69 h 1394"/>
                <a:gd name="T40" fmla="*/ 196 w 261"/>
                <a:gd name="T41" fmla="*/ 730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1" h="1394">
                  <a:moveTo>
                    <a:pt x="228" y="0"/>
                  </a:moveTo>
                  <a:cubicBezTo>
                    <a:pt x="102" y="0"/>
                    <a:pt x="0" y="104"/>
                    <a:pt x="0" y="232"/>
                  </a:cubicBezTo>
                  <a:cubicBezTo>
                    <a:pt x="0" y="762"/>
                    <a:pt x="0" y="762"/>
                    <a:pt x="0" y="762"/>
                  </a:cubicBezTo>
                  <a:cubicBezTo>
                    <a:pt x="0" y="780"/>
                    <a:pt x="14" y="795"/>
                    <a:pt x="32" y="795"/>
                  </a:cubicBezTo>
                  <a:cubicBezTo>
                    <a:pt x="196" y="795"/>
                    <a:pt x="196" y="795"/>
                    <a:pt x="196" y="795"/>
                  </a:cubicBezTo>
                  <a:cubicBezTo>
                    <a:pt x="196" y="1296"/>
                    <a:pt x="196" y="1296"/>
                    <a:pt x="196" y="1296"/>
                  </a:cubicBezTo>
                  <a:cubicBezTo>
                    <a:pt x="196" y="1314"/>
                    <a:pt x="181" y="1329"/>
                    <a:pt x="163" y="1329"/>
                  </a:cubicBezTo>
                  <a:cubicBezTo>
                    <a:pt x="145" y="1329"/>
                    <a:pt x="130" y="1314"/>
                    <a:pt x="130" y="1296"/>
                  </a:cubicBezTo>
                  <a:cubicBezTo>
                    <a:pt x="130" y="893"/>
                    <a:pt x="130" y="893"/>
                    <a:pt x="130" y="893"/>
                  </a:cubicBezTo>
                  <a:cubicBezTo>
                    <a:pt x="130" y="875"/>
                    <a:pt x="116" y="860"/>
                    <a:pt x="98" y="860"/>
                  </a:cubicBezTo>
                  <a:cubicBezTo>
                    <a:pt x="80" y="860"/>
                    <a:pt x="65" y="875"/>
                    <a:pt x="65" y="893"/>
                  </a:cubicBezTo>
                  <a:cubicBezTo>
                    <a:pt x="65" y="1296"/>
                    <a:pt x="65" y="1296"/>
                    <a:pt x="65" y="1296"/>
                  </a:cubicBezTo>
                  <a:cubicBezTo>
                    <a:pt x="65" y="1350"/>
                    <a:pt x="109" y="1394"/>
                    <a:pt x="163" y="1394"/>
                  </a:cubicBezTo>
                  <a:cubicBezTo>
                    <a:pt x="217" y="1394"/>
                    <a:pt x="261" y="1350"/>
                    <a:pt x="261" y="1296"/>
                  </a:cubicBezTo>
                  <a:cubicBezTo>
                    <a:pt x="261" y="32"/>
                    <a:pt x="261" y="32"/>
                    <a:pt x="261" y="32"/>
                  </a:cubicBezTo>
                  <a:cubicBezTo>
                    <a:pt x="261" y="14"/>
                    <a:pt x="246" y="0"/>
                    <a:pt x="228" y="0"/>
                  </a:cubicBezTo>
                  <a:close/>
                  <a:moveTo>
                    <a:pt x="196" y="730"/>
                  </a:moveTo>
                  <a:cubicBezTo>
                    <a:pt x="65" y="730"/>
                    <a:pt x="65" y="730"/>
                    <a:pt x="65" y="730"/>
                  </a:cubicBezTo>
                  <a:cubicBezTo>
                    <a:pt x="65" y="232"/>
                    <a:pt x="65" y="232"/>
                    <a:pt x="65" y="232"/>
                  </a:cubicBezTo>
                  <a:cubicBezTo>
                    <a:pt x="65" y="151"/>
                    <a:pt x="121" y="84"/>
                    <a:pt x="196" y="69"/>
                  </a:cubicBezTo>
                  <a:lnTo>
                    <a:pt x="196" y="7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ounded Rectangle 16"/>
          <p:cNvSpPr/>
          <p:nvPr/>
        </p:nvSpPr>
        <p:spPr>
          <a:xfrm>
            <a:off x="6707486" y="4517868"/>
            <a:ext cx="2703214" cy="645024"/>
          </a:xfrm>
          <a:prstGeom prst="roundRect">
            <a:avLst>
              <a:gd name="adj" fmla="val 50000"/>
            </a:avLst>
          </a:prstGeom>
          <a:solidFill>
            <a:srgbClr val="EE3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002554" y="4578770"/>
            <a:ext cx="2113078" cy="523220"/>
          </a:xfrm>
          <a:prstGeom prst="rect">
            <a:avLst/>
          </a:prstGeom>
        </p:spPr>
        <p:txBody>
          <a:bodyPr wrap="none">
            <a:spAutoFit/>
          </a:bodyPr>
          <a:lstStyle/>
          <a:p>
            <a:pPr algn="ctr"/>
            <a:r>
              <a:rPr lang="en-US" sz="2800" dirty="0">
                <a:solidFill>
                  <a:schemeClr val="bg1"/>
                </a:solidFill>
                <a:latin typeface="Segoe UI" panose="020B0502040204020203" pitchFamily="34" charset="0"/>
                <a:cs typeface="Segoe UI" panose="020B0502040204020203" pitchFamily="34" charset="0"/>
              </a:rPr>
              <a:t>BOOK NOW</a:t>
            </a:r>
          </a:p>
        </p:txBody>
      </p:sp>
    </p:spTree>
    <p:extLst>
      <p:ext uri="{BB962C8B-B14F-4D97-AF65-F5344CB8AC3E}">
        <p14:creationId xmlns:p14="http://schemas.microsoft.com/office/powerpoint/2010/main" val="214792974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2"/>
            <a:ext cx="12192000" cy="6857998"/>
          </a:xfrm>
          <a:prstGeom prst="rect">
            <a:avLst/>
          </a:prstGeom>
        </p:spPr>
      </p:pic>
      <p:sp>
        <p:nvSpPr>
          <p:cNvPr id="6" name="Rectangle 5"/>
          <p:cNvSpPr/>
          <p:nvPr/>
        </p:nvSpPr>
        <p:spPr>
          <a:xfrm>
            <a:off x="3708399" y="1041400"/>
            <a:ext cx="4775202" cy="4775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56000" y="889001"/>
            <a:ext cx="5080000" cy="508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16558" y="2372040"/>
            <a:ext cx="4358886" cy="1200329"/>
          </a:xfrm>
          <a:prstGeom prst="rect">
            <a:avLst/>
          </a:prstGeom>
        </p:spPr>
        <p:txBody>
          <a:bodyPr wrap="none">
            <a:spAutoFit/>
          </a:bodyPr>
          <a:lstStyle/>
          <a:p>
            <a:pPr algn="ctr"/>
            <a:r>
              <a:rPr lang="en-US" sz="7200" b="1" spc="300" dirty="0">
                <a:solidFill>
                  <a:srgbClr val="EE325A"/>
                </a:solidFill>
                <a:latin typeface="AR BONNIE" panose="02000000000000000000" pitchFamily="2" charset="0"/>
                <a:cs typeface="Segoe UI" panose="020B0502040204020203" pitchFamily="34" charset="0"/>
              </a:rPr>
              <a:t>VALENTINES DAY</a:t>
            </a:r>
          </a:p>
        </p:txBody>
      </p:sp>
      <p:sp>
        <p:nvSpPr>
          <p:cNvPr id="9" name="Rectangle 8"/>
          <p:cNvSpPr/>
          <p:nvPr/>
        </p:nvSpPr>
        <p:spPr>
          <a:xfrm>
            <a:off x="4936871" y="1185442"/>
            <a:ext cx="2318263" cy="1446550"/>
          </a:xfrm>
          <a:prstGeom prst="rect">
            <a:avLst/>
          </a:prstGeom>
        </p:spPr>
        <p:txBody>
          <a:bodyPr wrap="none">
            <a:spAutoFit/>
          </a:bodyPr>
          <a:lstStyle/>
          <a:p>
            <a:pPr algn="ctr"/>
            <a:r>
              <a:rPr lang="en-US" sz="8800" b="1" spc="300" dirty="0">
                <a:solidFill>
                  <a:srgbClr val="EE325A"/>
                </a:solidFill>
                <a:latin typeface="AR BONNIE" panose="02000000000000000000" pitchFamily="2" charset="0"/>
                <a:cs typeface="Segoe UI" panose="020B0502040204020203" pitchFamily="34" charset="0"/>
              </a:rPr>
              <a:t>happy</a:t>
            </a:r>
          </a:p>
        </p:txBody>
      </p:sp>
      <p:sp>
        <p:nvSpPr>
          <p:cNvPr id="10" name="Shape 449"/>
          <p:cNvSpPr/>
          <p:nvPr/>
        </p:nvSpPr>
        <p:spPr>
          <a:xfrm>
            <a:off x="4114889" y="1561621"/>
            <a:ext cx="733082" cy="658020"/>
          </a:xfrm>
          <a:custGeom>
            <a:avLst/>
            <a:gdLst/>
            <a:ahLst/>
            <a:cxnLst/>
            <a:rect l="0" t="0" r="0" b="0"/>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rgbClr val="EE325A"/>
          </a:solidFill>
          <a:ln>
            <a:noFill/>
          </a:ln>
        </p:spPr>
        <p:txBody>
          <a:bodyPr lIns="121900" tIns="121900" rIns="121900" bIns="121900" anchor="ctr"/>
          <a:lstStyle/>
          <a:p>
            <a:pPr eaLnBrk="1" fontAlgn="auto" hangingPunct="1">
              <a:spcBef>
                <a:spcPts val="0"/>
              </a:spcBef>
              <a:spcAft>
                <a:spcPts val="0"/>
              </a:spcAft>
              <a:defRPr/>
            </a:pPr>
            <a:endParaRPr sz="1867" kern="0">
              <a:solidFill>
                <a:srgbClr val="000000"/>
              </a:solidFill>
              <a:latin typeface="Arial"/>
              <a:cs typeface="Arial"/>
              <a:sym typeface="Arial"/>
              <a:rtl val="0"/>
            </a:endParaRPr>
          </a:p>
        </p:txBody>
      </p:sp>
      <p:sp>
        <p:nvSpPr>
          <p:cNvPr id="11" name="Shape 449"/>
          <p:cNvSpPr/>
          <p:nvPr/>
        </p:nvSpPr>
        <p:spPr>
          <a:xfrm>
            <a:off x="7344034" y="1561621"/>
            <a:ext cx="733082" cy="658020"/>
          </a:xfrm>
          <a:custGeom>
            <a:avLst/>
            <a:gdLst/>
            <a:ahLst/>
            <a:cxnLst/>
            <a:rect l="0" t="0" r="0" b="0"/>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rgbClr val="EE325A"/>
          </a:solidFill>
          <a:ln>
            <a:noFill/>
          </a:ln>
        </p:spPr>
        <p:txBody>
          <a:bodyPr lIns="121900" tIns="121900" rIns="121900" bIns="121900" anchor="ctr"/>
          <a:lstStyle/>
          <a:p>
            <a:pPr eaLnBrk="1" fontAlgn="auto" hangingPunct="1">
              <a:spcBef>
                <a:spcPts val="0"/>
              </a:spcBef>
              <a:spcAft>
                <a:spcPts val="0"/>
              </a:spcAft>
              <a:defRPr/>
            </a:pPr>
            <a:endParaRPr sz="1867" kern="0">
              <a:solidFill>
                <a:srgbClr val="000000"/>
              </a:solidFill>
              <a:latin typeface="Arial"/>
              <a:cs typeface="Arial"/>
              <a:sym typeface="Arial"/>
              <a:rtl val="0"/>
            </a:endParaRPr>
          </a:p>
        </p:txBody>
      </p:sp>
      <p:cxnSp>
        <p:nvCxnSpPr>
          <p:cNvPr id="13" name="Straight Connector 12"/>
          <p:cNvCxnSpPr/>
          <p:nvPr/>
        </p:nvCxnSpPr>
        <p:spPr>
          <a:xfrm>
            <a:off x="4015723" y="3572369"/>
            <a:ext cx="4160555" cy="0"/>
          </a:xfrm>
          <a:prstGeom prst="line">
            <a:avLst/>
          </a:prstGeom>
          <a:ln w="57150">
            <a:solidFill>
              <a:srgbClr val="EE32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65469" y="3851543"/>
            <a:ext cx="3140603" cy="1015663"/>
          </a:xfrm>
          <a:prstGeom prst="rect">
            <a:avLst/>
          </a:prstGeom>
        </p:spPr>
        <p:txBody>
          <a:bodyPr wrap="none">
            <a:spAutoFit/>
          </a:bodyPr>
          <a:lstStyle/>
          <a:p>
            <a:pPr algn="ctr"/>
            <a:r>
              <a:rPr lang="en-US" sz="6000" dirty="0">
                <a:solidFill>
                  <a:schemeClr val="tx1">
                    <a:lumMod val="75000"/>
                    <a:lumOff val="25000"/>
                  </a:schemeClr>
                </a:solidFill>
                <a:latin typeface="Segoe UI Semilight" panose="020B0402040204020203" pitchFamily="34" charset="0"/>
                <a:cs typeface="Segoe UI Semilight" panose="020B0402040204020203" pitchFamily="34" charset="0"/>
              </a:rPr>
              <a:t>20% OFF</a:t>
            </a:r>
          </a:p>
        </p:txBody>
      </p:sp>
      <p:sp>
        <p:nvSpPr>
          <p:cNvPr id="15" name="Rectangle 14"/>
          <p:cNvSpPr/>
          <p:nvPr/>
        </p:nvSpPr>
        <p:spPr>
          <a:xfrm>
            <a:off x="4530203" y="4783343"/>
            <a:ext cx="3211135" cy="584775"/>
          </a:xfrm>
          <a:prstGeom prst="rect">
            <a:avLst/>
          </a:prstGeom>
        </p:spPr>
        <p:txBody>
          <a:bodyPr wrap="none">
            <a:spAutoFit/>
          </a:bodyPr>
          <a:lstStyle/>
          <a:p>
            <a:pPr algn="ctr"/>
            <a:r>
              <a:rPr lang="en-US" sz="3200" dirty="0">
                <a:solidFill>
                  <a:schemeClr val="tx1">
                    <a:lumMod val="75000"/>
                    <a:lumOff val="25000"/>
                  </a:schemeClr>
                </a:solidFill>
                <a:latin typeface="Segoe UI Semilight" panose="020B0402040204020203" pitchFamily="34" charset="0"/>
                <a:cs typeface="Segoe UI Semilight" panose="020B0402040204020203" pitchFamily="34" charset="0"/>
              </a:rPr>
              <a:t>ON EVERYTHING</a:t>
            </a:r>
          </a:p>
        </p:txBody>
      </p:sp>
    </p:spTree>
    <p:extLst>
      <p:ext uri="{BB962C8B-B14F-4D97-AF65-F5344CB8AC3E}">
        <p14:creationId xmlns:p14="http://schemas.microsoft.com/office/powerpoint/2010/main" val="74540036"/>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6078" y="0"/>
            <a:ext cx="10275922" cy="6858000"/>
          </a:xfrm>
          <a:prstGeom prst="rect">
            <a:avLst/>
          </a:prstGeom>
        </p:spPr>
      </p:pic>
      <p:sp>
        <p:nvSpPr>
          <p:cNvPr id="5" name="Rectangle 4"/>
          <p:cNvSpPr/>
          <p:nvPr/>
        </p:nvSpPr>
        <p:spPr>
          <a:xfrm>
            <a:off x="0" y="0"/>
            <a:ext cx="5575300" cy="6858000"/>
          </a:xfrm>
          <a:prstGeom prst="rect">
            <a:avLst/>
          </a:prstGeom>
          <a:solidFill>
            <a:srgbClr val="F7C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64662" y="6317656"/>
            <a:ext cx="3195170" cy="400110"/>
          </a:xfrm>
          <a:prstGeom prst="rect">
            <a:avLst/>
          </a:prstGeom>
        </p:spPr>
        <p:txBody>
          <a:bodyPr wrap="none">
            <a:spAutoFit/>
          </a:bodyPr>
          <a:lstStyle/>
          <a:p>
            <a:r>
              <a:rPr lang="en-US" sz="2000" b="1" spc="300" dirty="0">
                <a:solidFill>
                  <a:schemeClr val="tx1">
                    <a:lumMod val="75000"/>
                    <a:lumOff val="25000"/>
                  </a:schemeClr>
                </a:solidFill>
                <a:latin typeface="Segoe UI" panose="020B0502040204020203" pitchFamily="34" charset="0"/>
                <a:cs typeface="Segoe UI" panose="020B0502040204020203" pitchFamily="34" charset="0"/>
              </a:rPr>
              <a:t>YOURWEBSITE.COM</a:t>
            </a:r>
          </a:p>
        </p:txBody>
      </p:sp>
      <p:sp>
        <p:nvSpPr>
          <p:cNvPr id="8" name="Rectangle 7"/>
          <p:cNvSpPr/>
          <p:nvPr/>
        </p:nvSpPr>
        <p:spPr>
          <a:xfrm>
            <a:off x="530204" y="3898116"/>
            <a:ext cx="4514890" cy="461665"/>
          </a:xfrm>
          <a:prstGeom prst="rect">
            <a:avLst/>
          </a:prstGeom>
        </p:spPr>
        <p:txBody>
          <a:bodyPr wrap="none">
            <a:spAutoFit/>
          </a:bodyPr>
          <a:lstStyle/>
          <a:p>
            <a:pPr algn="ctr"/>
            <a:r>
              <a:rPr lang="en-US" sz="2400" spc="300" dirty="0">
                <a:solidFill>
                  <a:schemeClr val="tx1">
                    <a:lumMod val="75000"/>
                    <a:lumOff val="25000"/>
                  </a:schemeClr>
                </a:solidFill>
                <a:latin typeface="Segoe UI" panose="020B0502040204020203" pitchFamily="34" charset="0"/>
                <a:cs typeface="Segoe UI" panose="020B0502040204020203" pitchFamily="34" charset="0"/>
              </a:rPr>
              <a:t>VALENTINES DAY DINNER</a:t>
            </a:r>
          </a:p>
        </p:txBody>
      </p:sp>
      <p:sp>
        <p:nvSpPr>
          <p:cNvPr id="9" name="Rectangle 8"/>
          <p:cNvSpPr/>
          <p:nvPr/>
        </p:nvSpPr>
        <p:spPr>
          <a:xfrm>
            <a:off x="559322" y="4153134"/>
            <a:ext cx="4456669" cy="1015663"/>
          </a:xfrm>
          <a:prstGeom prst="rect">
            <a:avLst/>
          </a:prstGeom>
        </p:spPr>
        <p:txBody>
          <a:bodyPr wrap="none">
            <a:spAutoFit/>
          </a:bodyPr>
          <a:lstStyle/>
          <a:p>
            <a:pPr algn="ctr"/>
            <a:r>
              <a:rPr lang="en-US" sz="6000" dirty="0">
                <a:solidFill>
                  <a:srgbClr val="DB1922"/>
                </a:solidFill>
                <a:latin typeface="AR CENA" panose="02000000000000000000" pitchFamily="2" charset="0"/>
                <a:cs typeface="Segoe UI" panose="020B0502040204020203" pitchFamily="34" charset="0"/>
              </a:rPr>
              <a:t>Starting at $30</a:t>
            </a:r>
          </a:p>
        </p:txBody>
      </p:sp>
      <p:grpSp>
        <p:nvGrpSpPr>
          <p:cNvPr id="13" name="Group 12"/>
          <p:cNvGrpSpPr/>
          <p:nvPr/>
        </p:nvGrpSpPr>
        <p:grpSpPr>
          <a:xfrm>
            <a:off x="1593847" y="1148860"/>
            <a:ext cx="2387600" cy="2591428"/>
            <a:chOff x="1593847" y="404383"/>
            <a:chExt cx="2387600" cy="2591428"/>
          </a:xfrm>
        </p:grpSpPr>
        <p:sp>
          <p:nvSpPr>
            <p:cNvPr id="7" name="Rectangle 6"/>
            <p:cNvSpPr/>
            <p:nvPr/>
          </p:nvSpPr>
          <p:spPr>
            <a:xfrm>
              <a:off x="1903778" y="404383"/>
              <a:ext cx="1716945" cy="1569660"/>
            </a:xfrm>
            <a:prstGeom prst="rect">
              <a:avLst/>
            </a:prstGeom>
          </p:spPr>
          <p:txBody>
            <a:bodyPr wrap="none">
              <a:spAutoFit/>
            </a:bodyPr>
            <a:lstStyle/>
            <a:p>
              <a:pPr algn="ctr"/>
              <a:r>
                <a:rPr lang="en-US" sz="9600" b="1" dirty="0">
                  <a:solidFill>
                    <a:srgbClr val="DB1922"/>
                  </a:solidFill>
                  <a:latin typeface="Segoe UI" panose="020B0502040204020203" pitchFamily="34" charset="0"/>
                  <a:cs typeface="Segoe UI" panose="020B0502040204020203" pitchFamily="34" charset="0"/>
                </a:rPr>
                <a:t>LO</a:t>
              </a:r>
            </a:p>
          </p:txBody>
        </p:sp>
        <p:sp>
          <p:nvSpPr>
            <p:cNvPr id="11" name="Rectangle 10"/>
            <p:cNvSpPr/>
            <p:nvPr/>
          </p:nvSpPr>
          <p:spPr>
            <a:xfrm>
              <a:off x="1931732" y="1426151"/>
              <a:ext cx="1661031" cy="1569660"/>
            </a:xfrm>
            <a:prstGeom prst="rect">
              <a:avLst/>
            </a:prstGeom>
          </p:spPr>
          <p:txBody>
            <a:bodyPr wrap="none">
              <a:spAutoFit/>
            </a:bodyPr>
            <a:lstStyle/>
            <a:p>
              <a:pPr lvl="0" algn="ctr"/>
              <a:r>
                <a:rPr lang="en-US" sz="9600" b="1" dirty="0">
                  <a:solidFill>
                    <a:srgbClr val="DB1922"/>
                  </a:solidFill>
                  <a:latin typeface="Segoe UI" panose="020B0502040204020203" pitchFamily="34" charset="0"/>
                  <a:cs typeface="Segoe UI" panose="020B0502040204020203" pitchFamily="34" charset="0"/>
                </a:rPr>
                <a:t>VE</a:t>
              </a:r>
            </a:p>
          </p:txBody>
        </p:sp>
        <p:sp>
          <p:nvSpPr>
            <p:cNvPr id="12" name="Rectangle 11"/>
            <p:cNvSpPr/>
            <p:nvPr/>
          </p:nvSpPr>
          <p:spPr>
            <a:xfrm>
              <a:off x="1593847" y="535912"/>
              <a:ext cx="2387600" cy="2387600"/>
            </a:xfrm>
            <a:prstGeom prst="rect">
              <a:avLst/>
            </a:prstGeom>
            <a:noFill/>
            <a:ln w="38100">
              <a:solidFill>
                <a:srgbClr val="DB1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3471999"/>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03" r="6207" b="7783"/>
          <a:stretch/>
        </p:blipFill>
        <p:spPr>
          <a:xfrm flipH="1">
            <a:off x="0" y="0"/>
            <a:ext cx="12192000" cy="6858000"/>
          </a:xfrm>
          <a:prstGeom prst="rect">
            <a:avLst/>
          </a:prstGeom>
        </p:spPr>
      </p:pic>
      <p:pic>
        <p:nvPicPr>
          <p:cNvPr id="6" name="Picture 5"/>
          <p:cNvPicPr>
            <a:picLocks noChangeAspect="1"/>
          </p:cNvPicPr>
          <p:nvPr/>
        </p:nvPicPr>
        <p:blipFill rotWithShape="1">
          <a:blip r:embed="rId3"/>
          <a:srcRect l="8028" t="17385" r="8854" b="37164"/>
          <a:stretch/>
        </p:blipFill>
        <p:spPr>
          <a:xfrm>
            <a:off x="5981700" y="2590799"/>
            <a:ext cx="5842000" cy="1028701"/>
          </a:xfrm>
          <a:prstGeom prst="rect">
            <a:avLst/>
          </a:prstGeom>
        </p:spPr>
      </p:pic>
      <p:sp>
        <p:nvSpPr>
          <p:cNvPr id="9" name="Rectangle 8"/>
          <p:cNvSpPr/>
          <p:nvPr/>
        </p:nvSpPr>
        <p:spPr>
          <a:xfrm>
            <a:off x="5981700" y="3460234"/>
            <a:ext cx="5853270" cy="923330"/>
          </a:xfrm>
          <a:prstGeom prst="rect">
            <a:avLst/>
          </a:prstGeom>
        </p:spPr>
        <p:txBody>
          <a:bodyPr wrap="none">
            <a:spAutoFit/>
          </a:bodyPr>
          <a:lstStyle/>
          <a:p>
            <a:pPr algn="ctr"/>
            <a:r>
              <a:rPr lang="en-US" sz="5400" dirty="0">
                <a:solidFill>
                  <a:schemeClr val="bg1"/>
                </a:solidFill>
                <a:latin typeface="Segoe UI" panose="020B0502040204020203" pitchFamily="34" charset="0"/>
                <a:cs typeface="Segoe UI" panose="020B0502040204020203" pitchFamily="34" charset="0"/>
              </a:rPr>
              <a:t>DINNER FOR TWO</a:t>
            </a:r>
          </a:p>
        </p:txBody>
      </p:sp>
      <p:sp>
        <p:nvSpPr>
          <p:cNvPr id="10" name="Rectangle 9"/>
          <p:cNvSpPr/>
          <p:nvPr/>
        </p:nvSpPr>
        <p:spPr>
          <a:xfrm>
            <a:off x="7162609" y="4330867"/>
            <a:ext cx="3350020" cy="584775"/>
          </a:xfrm>
          <a:prstGeom prst="rect">
            <a:avLst/>
          </a:prstGeom>
        </p:spPr>
        <p:txBody>
          <a:bodyPr wrap="none">
            <a:spAutoFit/>
          </a:bodyPr>
          <a:lstStyle/>
          <a:p>
            <a:pPr algn="ctr"/>
            <a:r>
              <a:rPr lang="en-US" sz="3200" i="1" dirty="0">
                <a:solidFill>
                  <a:schemeClr val="bg1"/>
                </a:solidFill>
                <a:latin typeface="Segoe UI Semilight" panose="020B0402040204020203" pitchFamily="34" charset="0"/>
                <a:cs typeface="Segoe UI Semilight" panose="020B0402040204020203" pitchFamily="34" charset="0"/>
              </a:rPr>
              <a:t>$149 PER COUPLE</a:t>
            </a:r>
          </a:p>
        </p:txBody>
      </p:sp>
      <p:grpSp>
        <p:nvGrpSpPr>
          <p:cNvPr id="13" name="Group 4"/>
          <p:cNvGrpSpPr>
            <a:grpSpLocks noChangeAspect="1"/>
          </p:cNvGrpSpPr>
          <p:nvPr/>
        </p:nvGrpSpPr>
        <p:grpSpPr bwMode="auto">
          <a:xfrm>
            <a:off x="8397875" y="1291422"/>
            <a:ext cx="1009650" cy="1070626"/>
            <a:chOff x="1557" y="-262"/>
            <a:chExt cx="4570" cy="4846"/>
          </a:xfrm>
          <a:solidFill>
            <a:schemeClr val="bg1"/>
          </a:solidFill>
        </p:grpSpPr>
        <p:sp>
          <p:nvSpPr>
            <p:cNvPr id="15" name="Freeform 5"/>
            <p:cNvSpPr>
              <a:spLocks noEditPoints="1"/>
            </p:cNvSpPr>
            <p:nvPr/>
          </p:nvSpPr>
          <p:spPr bwMode="auto">
            <a:xfrm>
              <a:off x="2627" y="1624"/>
              <a:ext cx="2431" cy="2328"/>
            </a:xfrm>
            <a:custGeom>
              <a:avLst/>
              <a:gdLst>
                <a:gd name="T0" fmla="*/ 484 w 1028"/>
                <a:gd name="T1" fmla="*/ 976 h 984"/>
                <a:gd name="T2" fmla="*/ 514 w 1028"/>
                <a:gd name="T3" fmla="*/ 984 h 984"/>
                <a:gd name="T4" fmla="*/ 544 w 1028"/>
                <a:gd name="T5" fmla="*/ 976 h 984"/>
                <a:gd name="T6" fmla="*/ 992 w 1028"/>
                <a:gd name="T7" fmla="*/ 487 h 984"/>
                <a:gd name="T8" fmla="*/ 1028 w 1028"/>
                <a:gd name="T9" fmla="*/ 332 h 984"/>
                <a:gd name="T10" fmla="*/ 716 w 1028"/>
                <a:gd name="T11" fmla="*/ 0 h 984"/>
                <a:gd name="T12" fmla="*/ 514 w 1028"/>
                <a:gd name="T13" fmla="*/ 79 h 984"/>
                <a:gd name="T14" fmla="*/ 312 w 1028"/>
                <a:gd name="T15" fmla="*/ 0 h 984"/>
                <a:gd name="T16" fmla="*/ 0 w 1028"/>
                <a:gd name="T17" fmla="*/ 332 h 984"/>
                <a:gd name="T18" fmla="*/ 36 w 1028"/>
                <a:gd name="T19" fmla="*/ 487 h 984"/>
                <a:gd name="T20" fmla="*/ 484 w 1028"/>
                <a:gd name="T21" fmla="*/ 976 h 984"/>
                <a:gd name="T22" fmla="*/ 312 w 1028"/>
                <a:gd name="T23" fmla="*/ 121 h 984"/>
                <a:gd name="T24" fmla="*/ 464 w 1028"/>
                <a:gd name="T25" fmla="*/ 204 h 984"/>
                <a:gd name="T26" fmla="*/ 514 w 1028"/>
                <a:gd name="T27" fmla="*/ 231 h 984"/>
                <a:gd name="T28" fmla="*/ 564 w 1028"/>
                <a:gd name="T29" fmla="*/ 204 h 984"/>
                <a:gd name="T30" fmla="*/ 716 w 1028"/>
                <a:gd name="T31" fmla="*/ 121 h 984"/>
                <a:gd name="T32" fmla="*/ 907 w 1028"/>
                <a:gd name="T33" fmla="*/ 332 h 984"/>
                <a:gd name="T34" fmla="*/ 884 w 1028"/>
                <a:gd name="T35" fmla="*/ 433 h 984"/>
                <a:gd name="T36" fmla="*/ 514 w 1028"/>
                <a:gd name="T37" fmla="*/ 851 h 984"/>
                <a:gd name="T38" fmla="*/ 144 w 1028"/>
                <a:gd name="T39" fmla="*/ 433 h 984"/>
                <a:gd name="T40" fmla="*/ 121 w 1028"/>
                <a:gd name="T41" fmla="*/ 332 h 984"/>
                <a:gd name="T42" fmla="*/ 312 w 1028"/>
                <a:gd name="T43" fmla="*/ 121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8" h="984">
                  <a:moveTo>
                    <a:pt x="484" y="976"/>
                  </a:moveTo>
                  <a:cubicBezTo>
                    <a:pt x="493" y="981"/>
                    <a:pt x="504" y="984"/>
                    <a:pt x="514" y="984"/>
                  </a:cubicBezTo>
                  <a:cubicBezTo>
                    <a:pt x="524" y="984"/>
                    <a:pt x="535" y="981"/>
                    <a:pt x="544" y="976"/>
                  </a:cubicBezTo>
                  <a:cubicBezTo>
                    <a:pt x="556" y="969"/>
                    <a:pt x="834" y="806"/>
                    <a:pt x="992" y="487"/>
                  </a:cubicBezTo>
                  <a:cubicBezTo>
                    <a:pt x="1016" y="439"/>
                    <a:pt x="1028" y="386"/>
                    <a:pt x="1028" y="332"/>
                  </a:cubicBezTo>
                  <a:cubicBezTo>
                    <a:pt x="1028" y="149"/>
                    <a:pt x="888" y="0"/>
                    <a:pt x="716" y="0"/>
                  </a:cubicBezTo>
                  <a:cubicBezTo>
                    <a:pt x="642" y="0"/>
                    <a:pt x="570" y="29"/>
                    <a:pt x="514" y="79"/>
                  </a:cubicBezTo>
                  <a:cubicBezTo>
                    <a:pt x="458" y="29"/>
                    <a:pt x="386" y="0"/>
                    <a:pt x="312" y="0"/>
                  </a:cubicBezTo>
                  <a:cubicBezTo>
                    <a:pt x="140" y="0"/>
                    <a:pt x="0" y="149"/>
                    <a:pt x="0" y="332"/>
                  </a:cubicBezTo>
                  <a:cubicBezTo>
                    <a:pt x="0" y="386"/>
                    <a:pt x="12" y="439"/>
                    <a:pt x="36" y="487"/>
                  </a:cubicBezTo>
                  <a:cubicBezTo>
                    <a:pt x="194" y="806"/>
                    <a:pt x="472" y="969"/>
                    <a:pt x="484" y="976"/>
                  </a:cubicBezTo>
                  <a:close/>
                  <a:moveTo>
                    <a:pt x="312" y="121"/>
                  </a:moveTo>
                  <a:cubicBezTo>
                    <a:pt x="372" y="121"/>
                    <a:pt x="428" y="151"/>
                    <a:pt x="464" y="204"/>
                  </a:cubicBezTo>
                  <a:cubicBezTo>
                    <a:pt x="476" y="221"/>
                    <a:pt x="494" y="231"/>
                    <a:pt x="514" y="231"/>
                  </a:cubicBezTo>
                  <a:cubicBezTo>
                    <a:pt x="534" y="231"/>
                    <a:pt x="552" y="221"/>
                    <a:pt x="564" y="204"/>
                  </a:cubicBezTo>
                  <a:cubicBezTo>
                    <a:pt x="600" y="151"/>
                    <a:pt x="656" y="121"/>
                    <a:pt x="716" y="121"/>
                  </a:cubicBezTo>
                  <a:cubicBezTo>
                    <a:pt x="821" y="121"/>
                    <a:pt x="907" y="216"/>
                    <a:pt x="907" y="332"/>
                  </a:cubicBezTo>
                  <a:cubicBezTo>
                    <a:pt x="907" y="367"/>
                    <a:pt x="899" y="402"/>
                    <a:pt x="884" y="433"/>
                  </a:cubicBezTo>
                  <a:cubicBezTo>
                    <a:pt x="771" y="660"/>
                    <a:pt x="586" y="802"/>
                    <a:pt x="514" y="851"/>
                  </a:cubicBezTo>
                  <a:cubicBezTo>
                    <a:pt x="442" y="802"/>
                    <a:pt x="257" y="661"/>
                    <a:pt x="144" y="433"/>
                  </a:cubicBezTo>
                  <a:cubicBezTo>
                    <a:pt x="129" y="402"/>
                    <a:pt x="121" y="367"/>
                    <a:pt x="121" y="332"/>
                  </a:cubicBezTo>
                  <a:cubicBezTo>
                    <a:pt x="121" y="216"/>
                    <a:pt x="207" y="121"/>
                    <a:pt x="312"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noEditPoints="1"/>
            </p:cNvSpPr>
            <p:nvPr/>
          </p:nvSpPr>
          <p:spPr bwMode="auto">
            <a:xfrm>
              <a:off x="1557" y="-262"/>
              <a:ext cx="4570" cy="4846"/>
            </a:xfrm>
            <a:custGeom>
              <a:avLst/>
              <a:gdLst>
                <a:gd name="T0" fmla="*/ 1872 w 1932"/>
                <a:gd name="T1" fmla="*/ 138 h 2048"/>
                <a:gd name="T2" fmla="*/ 1480 w 1932"/>
                <a:gd name="T3" fmla="*/ 138 h 2048"/>
                <a:gd name="T4" fmla="*/ 1480 w 1932"/>
                <a:gd name="T5" fmla="*/ 60 h 2048"/>
                <a:gd name="T6" fmla="*/ 1420 w 1932"/>
                <a:gd name="T7" fmla="*/ 0 h 2048"/>
                <a:gd name="T8" fmla="*/ 1359 w 1932"/>
                <a:gd name="T9" fmla="*/ 60 h 2048"/>
                <a:gd name="T10" fmla="*/ 1359 w 1932"/>
                <a:gd name="T11" fmla="*/ 138 h 2048"/>
                <a:gd name="T12" fmla="*/ 573 w 1932"/>
                <a:gd name="T13" fmla="*/ 138 h 2048"/>
                <a:gd name="T14" fmla="*/ 573 w 1932"/>
                <a:gd name="T15" fmla="*/ 60 h 2048"/>
                <a:gd name="T16" fmla="*/ 512 w 1932"/>
                <a:gd name="T17" fmla="*/ 0 h 2048"/>
                <a:gd name="T18" fmla="*/ 452 w 1932"/>
                <a:gd name="T19" fmla="*/ 60 h 2048"/>
                <a:gd name="T20" fmla="*/ 452 w 1932"/>
                <a:gd name="T21" fmla="*/ 138 h 2048"/>
                <a:gd name="T22" fmla="*/ 60 w 1932"/>
                <a:gd name="T23" fmla="*/ 138 h 2048"/>
                <a:gd name="T24" fmla="*/ 0 w 1932"/>
                <a:gd name="T25" fmla="*/ 199 h 2048"/>
                <a:gd name="T26" fmla="*/ 0 w 1932"/>
                <a:gd name="T27" fmla="*/ 559 h 2048"/>
                <a:gd name="T28" fmla="*/ 0 w 1932"/>
                <a:gd name="T29" fmla="*/ 1988 h 2048"/>
                <a:gd name="T30" fmla="*/ 60 w 1932"/>
                <a:gd name="T31" fmla="*/ 2048 h 2048"/>
                <a:gd name="T32" fmla="*/ 1872 w 1932"/>
                <a:gd name="T33" fmla="*/ 2048 h 2048"/>
                <a:gd name="T34" fmla="*/ 1932 w 1932"/>
                <a:gd name="T35" fmla="*/ 1988 h 2048"/>
                <a:gd name="T36" fmla="*/ 1932 w 1932"/>
                <a:gd name="T37" fmla="*/ 559 h 2048"/>
                <a:gd name="T38" fmla="*/ 1932 w 1932"/>
                <a:gd name="T39" fmla="*/ 199 h 2048"/>
                <a:gd name="T40" fmla="*/ 1872 w 1932"/>
                <a:gd name="T41" fmla="*/ 138 h 2048"/>
                <a:gd name="T42" fmla="*/ 121 w 1932"/>
                <a:gd name="T43" fmla="*/ 259 h 2048"/>
                <a:gd name="T44" fmla="*/ 452 w 1932"/>
                <a:gd name="T45" fmla="*/ 259 h 2048"/>
                <a:gd name="T46" fmla="*/ 452 w 1932"/>
                <a:gd name="T47" fmla="*/ 337 h 2048"/>
                <a:gd name="T48" fmla="*/ 512 w 1932"/>
                <a:gd name="T49" fmla="*/ 397 h 2048"/>
                <a:gd name="T50" fmla="*/ 573 w 1932"/>
                <a:gd name="T51" fmla="*/ 337 h 2048"/>
                <a:gd name="T52" fmla="*/ 573 w 1932"/>
                <a:gd name="T53" fmla="*/ 259 h 2048"/>
                <a:gd name="T54" fmla="*/ 1359 w 1932"/>
                <a:gd name="T55" fmla="*/ 259 h 2048"/>
                <a:gd name="T56" fmla="*/ 1359 w 1932"/>
                <a:gd name="T57" fmla="*/ 337 h 2048"/>
                <a:gd name="T58" fmla="*/ 1420 w 1932"/>
                <a:gd name="T59" fmla="*/ 397 h 2048"/>
                <a:gd name="T60" fmla="*/ 1480 w 1932"/>
                <a:gd name="T61" fmla="*/ 337 h 2048"/>
                <a:gd name="T62" fmla="*/ 1480 w 1932"/>
                <a:gd name="T63" fmla="*/ 259 h 2048"/>
                <a:gd name="T64" fmla="*/ 1811 w 1932"/>
                <a:gd name="T65" fmla="*/ 259 h 2048"/>
                <a:gd name="T66" fmla="*/ 1811 w 1932"/>
                <a:gd name="T67" fmla="*/ 499 h 2048"/>
                <a:gd name="T68" fmla="*/ 121 w 1932"/>
                <a:gd name="T69" fmla="*/ 499 h 2048"/>
                <a:gd name="T70" fmla="*/ 121 w 1932"/>
                <a:gd name="T71" fmla="*/ 259 h 2048"/>
                <a:gd name="T72" fmla="*/ 1811 w 1932"/>
                <a:gd name="T73" fmla="*/ 1927 h 2048"/>
                <a:gd name="T74" fmla="*/ 121 w 1932"/>
                <a:gd name="T75" fmla="*/ 1927 h 2048"/>
                <a:gd name="T76" fmla="*/ 121 w 1932"/>
                <a:gd name="T77" fmla="*/ 620 h 2048"/>
                <a:gd name="T78" fmla="*/ 1811 w 1932"/>
                <a:gd name="T79" fmla="*/ 620 h 2048"/>
                <a:gd name="T80" fmla="*/ 1811 w 1932"/>
                <a:gd name="T81" fmla="*/ 1927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32" h="2048">
                  <a:moveTo>
                    <a:pt x="1872" y="138"/>
                  </a:moveTo>
                  <a:cubicBezTo>
                    <a:pt x="1480" y="138"/>
                    <a:pt x="1480" y="138"/>
                    <a:pt x="1480" y="138"/>
                  </a:cubicBezTo>
                  <a:cubicBezTo>
                    <a:pt x="1480" y="60"/>
                    <a:pt x="1480" y="60"/>
                    <a:pt x="1480" y="60"/>
                  </a:cubicBezTo>
                  <a:cubicBezTo>
                    <a:pt x="1480" y="27"/>
                    <a:pt x="1453" y="0"/>
                    <a:pt x="1420" y="0"/>
                  </a:cubicBezTo>
                  <a:cubicBezTo>
                    <a:pt x="1386" y="0"/>
                    <a:pt x="1359" y="27"/>
                    <a:pt x="1359" y="60"/>
                  </a:cubicBezTo>
                  <a:cubicBezTo>
                    <a:pt x="1359" y="138"/>
                    <a:pt x="1359" y="138"/>
                    <a:pt x="1359" y="138"/>
                  </a:cubicBezTo>
                  <a:cubicBezTo>
                    <a:pt x="573" y="138"/>
                    <a:pt x="573" y="138"/>
                    <a:pt x="573" y="138"/>
                  </a:cubicBezTo>
                  <a:cubicBezTo>
                    <a:pt x="573" y="60"/>
                    <a:pt x="573" y="60"/>
                    <a:pt x="573" y="60"/>
                  </a:cubicBezTo>
                  <a:cubicBezTo>
                    <a:pt x="573" y="27"/>
                    <a:pt x="546" y="0"/>
                    <a:pt x="512" y="0"/>
                  </a:cubicBezTo>
                  <a:cubicBezTo>
                    <a:pt x="479" y="0"/>
                    <a:pt x="452" y="27"/>
                    <a:pt x="452" y="60"/>
                  </a:cubicBezTo>
                  <a:cubicBezTo>
                    <a:pt x="452" y="138"/>
                    <a:pt x="452" y="138"/>
                    <a:pt x="452" y="138"/>
                  </a:cubicBezTo>
                  <a:cubicBezTo>
                    <a:pt x="60" y="138"/>
                    <a:pt x="60" y="138"/>
                    <a:pt x="60" y="138"/>
                  </a:cubicBezTo>
                  <a:cubicBezTo>
                    <a:pt x="27" y="138"/>
                    <a:pt x="0" y="165"/>
                    <a:pt x="0" y="199"/>
                  </a:cubicBezTo>
                  <a:cubicBezTo>
                    <a:pt x="0" y="559"/>
                    <a:pt x="0" y="559"/>
                    <a:pt x="0" y="559"/>
                  </a:cubicBezTo>
                  <a:cubicBezTo>
                    <a:pt x="0" y="1988"/>
                    <a:pt x="0" y="1988"/>
                    <a:pt x="0" y="1988"/>
                  </a:cubicBezTo>
                  <a:cubicBezTo>
                    <a:pt x="0" y="2021"/>
                    <a:pt x="27" y="2048"/>
                    <a:pt x="60" y="2048"/>
                  </a:cubicBezTo>
                  <a:cubicBezTo>
                    <a:pt x="1872" y="2048"/>
                    <a:pt x="1872" y="2048"/>
                    <a:pt x="1872" y="2048"/>
                  </a:cubicBezTo>
                  <a:cubicBezTo>
                    <a:pt x="1905" y="2048"/>
                    <a:pt x="1932" y="2021"/>
                    <a:pt x="1932" y="1988"/>
                  </a:cubicBezTo>
                  <a:cubicBezTo>
                    <a:pt x="1932" y="559"/>
                    <a:pt x="1932" y="559"/>
                    <a:pt x="1932" y="559"/>
                  </a:cubicBezTo>
                  <a:cubicBezTo>
                    <a:pt x="1932" y="199"/>
                    <a:pt x="1932" y="199"/>
                    <a:pt x="1932" y="199"/>
                  </a:cubicBezTo>
                  <a:cubicBezTo>
                    <a:pt x="1932" y="165"/>
                    <a:pt x="1905" y="138"/>
                    <a:pt x="1872" y="138"/>
                  </a:cubicBezTo>
                  <a:close/>
                  <a:moveTo>
                    <a:pt x="121" y="259"/>
                  </a:moveTo>
                  <a:cubicBezTo>
                    <a:pt x="452" y="259"/>
                    <a:pt x="452" y="259"/>
                    <a:pt x="452" y="259"/>
                  </a:cubicBezTo>
                  <a:cubicBezTo>
                    <a:pt x="452" y="337"/>
                    <a:pt x="452" y="337"/>
                    <a:pt x="452" y="337"/>
                  </a:cubicBezTo>
                  <a:cubicBezTo>
                    <a:pt x="452" y="370"/>
                    <a:pt x="479" y="397"/>
                    <a:pt x="512" y="397"/>
                  </a:cubicBezTo>
                  <a:cubicBezTo>
                    <a:pt x="546" y="397"/>
                    <a:pt x="573" y="370"/>
                    <a:pt x="573" y="337"/>
                  </a:cubicBezTo>
                  <a:cubicBezTo>
                    <a:pt x="573" y="259"/>
                    <a:pt x="573" y="259"/>
                    <a:pt x="573" y="259"/>
                  </a:cubicBezTo>
                  <a:cubicBezTo>
                    <a:pt x="1359" y="259"/>
                    <a:pt x="1359" y="259"/>
                    <a:pt x="1359" y="259"/>
                  </a:cubicBezTo>
                  <a:cubicBezTo>
                    <a:pt x="1359" y="337"/>
                    <a:pt x="1359" y="337"/>
                    <a:pt x="1359" y="337"/>
                  </a:cubicBezTo>
                  <a:cubicBezTo>
                    <a:pt x="1359" y="370"/>
                    <a:pt x="1386" y="397"/>
                    <a:pt x="1420" y="397"/>
                  </a:cubicBezTo>
                  <a:cubicBezTo>
                    <a:pt x="1453" y="397"/>
                    <a:pt x="1480" y="370"/>
                    <a:pt x="1480" y="337"/>
                  </a:cubicBezTo>
                  <a:cubicBezTo>
                    <a:pt x="1480" y="259"/>
                    <a:pt x="1480" y="259"/>
                    <a:pt x="1480" y="259"/>
                  </a:cubicBezTo>
                  <a:cubicBezTo>
                    <a:pt x="1811" y="259"/>
                    <a:pt x="1811" y="259"/>
                    <a:pt x="1811" y="259"/>
                  </a:cubicBezTo>
                  <a:cubicBezTo>
                    <a:pt x="1811" y="499"/>
                    <a:pt x="1811" y="499"/>
                    <a:pt x="1811" y="499"/>
                  </a:cubicBezTo>
                  <a:cubicBezTo>
                    <a:pt x="121" y="499"/>
                    <a:pt x="121" y="499"/>
                    <a:pt x="121" y="499"/>
                  </a:cubicBezTo>
                  <a:lnTo>
                    <a:pt x="121" y="259"/>
                  </a:lnTo>
                  <a:close/>
                  <a:moveTo>
                    <a:pt x="1811" y="1927"/>
                  </a:moveTo>
                  <a:cubicBezTo>
                    <a:pt x="121" y="1927"/>
                    <a:pt x="121" y="1927"/>
                    <a:pt x="121" y="1927"/>
                  </a:cubicBezTo>
                  <a:cubicBezTo>
                    <a:pt x="121" y="620"/>
                    <a:pt x="121" y="620"/>
                    <a:pt x="121" y="620"/>
                  </a:cubicBezTo>
                  <a:cubicBezTo>
                    <a:pt x="1811" y="620"/>
                    <a:pt x="1811" y="620"/>
                    <a:pt x="1811" y="620"/>
                  </a:cubicBezTo>
                  <a:cubicBezTo>
                    <a:pt x="1811" y="1927"/>
                    <a:pt x="1811" y="1927"/>
                    <a:pt x="1811" y="19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ounded Rectangle 16"/>
          <p:cNvSpPr/>
          <p:nvPr/>
        </p:nvSpPr>
        <p:spPr>
          <a:xfrm>
            <a:off x="7558386" y="5094931"/>
            <a:ext cx="2703214" cy="645024"/>
          </a:xfrm>
          <a:prstGeom prst="roundRect">
            <a:avLst>
              <a:gd name="adj" fmla="val 50000"/>
            </a:avLst>
          </a:prstGeom>
          <a:solidFill>
            <a:srgbClr val="FD3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853454" y="5155833"/>
            <a:ext cx="2113078" cy="523220"/>
          </a:xfrm>
          <a:prstGeom prst="rect">
            <a:avLst/>
          </a:prstGeom>
        </p:spPr>
        <p:txBody>
          <a:bodyPr wrap="none">
            <a:spAutoFit/>
          </a:bodyPr>
          <a:lstStyle/>
          <a:p>
            <a:pPr algn="ctr"/>
            <a:r>
              <a:rPr lang="en-US" sz="2800" dirty="0">
                <a:solidFill>
                  <a:schemeClr val="bg1"/>
                </a:solidFill>
                <a:latin typeface="Segoe UI" panose="020B0502040204020203" pitchFamily="34" charset="0"/>
                <a:cs typeface="Segoe UI" panose="020B0502040204020203" pitchFamily="34" charset="0"/>
              </a:rPr>
              <a:t>BOOK NOW</a:t>
            </a:r>
          </a:p>
        </p:txBody>
      </p:sp>
    </p:spTree>
    <p:extLst>
      <p:ext uri="{BB962C8B-B14F-4D97-AF65-F5344CB8AC3E}">
        <p14:creationId xmlns:p14="http://schemas.microsoft.com/office/powerpoint/2010/main" val="3921393367"/>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2711089371"/>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523" y="2382560"/>
            <a:ext cx="43369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srgbClr val="F26247"/>
                </a:solidFill>
                <a:effectLst/>
                <a:uLnTx/>
                <a:uFillTx/>
                <a:latin typeface="Segoe UI" panose="020B0502040204020203" pitchFamily="34" charset="0"/>
                <a:ea typeface="+mn-ea"/>
                <a:cs typeface="Segoe UI" panose="020B0502040204020203" pitchFamily="34" charset="0"/>
              </a:rPr>
              <a:t>COPYRIGHT NOTICE:</a:t>
            </a:r>
          </a:p>
        </p:txBody>
      </p:sp>
      <p:sp>
        <p:nvSpPr>
          <p:cNvPr id="5" name="Rectangle 4"/>
          <p:cNvSpPr/>
          <p:nvPr/>
        </p:nvSpPr>
        <p:spPr>
          <a:xfrm>
            <a:off x="2438400" y="2905780"/>
            <a:ext cx="73152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1990296890"/>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448" y="-576301"/>
            <a:ext cx="8204914" cy="8204406"/>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USING THIS TEMPLATE FOR DIGITAL SIGNAGE?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THE POWERPOINT DIGITAL SIGNAGE SOLUTION</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B0A7E"/>
                </a:solidFill>
                <a:effectLst/>
                <a:uLnTx/>
                <a:uFillTx/>
                <a:latin typeface="Segoe UI Semilight" panose="020B0402040204020203" pitchFamily="34" charset="0"/>
                <a:ea typeface="+mn-ea"/>
                <a:cs typeface="Segoe UI Semilight" panose="020B0402040204020203" pitchFamily="34" charset="0"/>
              </a:rPr>
              <a:t>Check out iPoint</a:t>
            </a:r>
          </a:p>
        </p:txBody>
      </p:sp>
    </p:spTree>
    <p:extLst>
      <p:ext uri="{BB962C8B-B14F-4D97-AF65-F5344CB8AC3E}">
        <p14:creationId xmlns:p14="http://schemas.microsoft.com/office/powerpoint/2010/main" val="3455108787"/>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5790" y="-282945"/>
            <a:ext cx="9987490" cy="7322788"/>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NEED TO CONNECT THIS TEMPLATE TO DATA?</a:t>
            </a:r>
          </a:p>
        </p:txBody>
      </p:sp>
      <p:sp>
        <p:nvSpPr>
          <p:cNvPr id="5" name="Rectangle 4">
            <a:hlinkClick r:id="rId2"/>
          </p:cNvPr>
          <p:cNvSpPr/>
          <p:nvPr/>
        </p:nvSpPr>
        <p:spPr>
          <a:xfrm>
            <a:off x="3835400" y="4190027"/>
            <a:ext cx="45212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OUR POWERPOINT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ADD-ON FOR DATA</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AA12"/>
                </a:solidFill>
                <a:effectLst/>
                <a:uLnTx/>
                <a:uFillTx/>
                <a:latin typeface="Segoe UI Semilight" panose="020B0402040204020203" pitchFamily="34" charset="0"/>
                <a:ea typeface="+mn-ea"/>
                <a:cs typeface="Segoe UI Semilight" panose="020B0402040204020203" pitchFamily="34" charset="0"/>
              </a:rPr>
              <a:t>Check out DataPoint</a:t>
            </a:r>
          </a:p>
        </p:txBody>
      </p:sp>
    </p:spTree>
    <p:extLst>
      <p:ext uri="{BB962C8B-B14F-4D97-AF65-F5344CB8AC3E}">
        <p14:creationId xmlns:p14="http://schemas.microsoft.com/office/powerpoint/2010/main" val="3410935998"/>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670" y="-468235"/>
            <a:ext cx="8003330" cy="7795444"/>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836976"/>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TO ADD WEATHER AND NEWS TO YOUR TEMPLATE?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FOR NEWS AND WEATHER</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BFA0"/>
                </a:solidFill>
                <a:effectLst/>
                <a:uLnTx/>
                <a:uFillTx/>
                <a:latin typeface="Segoe UI Semilight" panose="020B0402040204020203" pitchFamily="34" charset="0"/>
                <a:ea typeface="+mn-ea"/>
                <a:cs typeface="Segoe UI Semilight" panose="020B0402040204020203" pitchFamily="34" charset="0"/>
              </a:rPr>
              <a:t>Try Dynamic Elements</a:t>
            </a:r>
          </a:p>
        </p:txBody>
      </p:sp>
    </p:spTree>
    <p:extLst>
      <p:ext uri="{BB962C8B-B14F-4D97-AF65-F5344CB8AC3E}">
        <p14:creationId xmlns:p14="http://schemas.microsoft.com/office/powerpoint/2010/main" val="3773148722"/>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3756" y="-916253"/>
            <a:ext cx="5864488" cy="8322148"/>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652310"/>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TIMERS &amp; CLOCKS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ON YOUR TEMPLATE?</a:t>
            </a:r>
          </a:p>
        </p:txBody>
      </p:sp>
      <p:sp>
        <p:nvSpPr>
          <p:cNvPr id="5" name="Rectangle 4">
            <a:hlinkClick r:id="rId2"/>
          </p:cNvPr>
          <p:cNvSpPr/>
          <p:nvPr/>
        </p:nvSpPr>
        <p:spPr>
          <a:xfrm>
            <a:off x="3511550" y="4005361"/>
            <a:ext cx="51689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FOR CLOCKS, TIMERS AND COUNTDOWNS</a:t>
            </a:r>
          </a:p>
        </p:txBody>
      </p:sp>
      <p:sp>
        <p:nvSpPr>
          <p:cNvPr id="2" name="Rounded Rectangle 1">
            <a:hlinkClick r:id="rId2"/>
          </p:cNvPr>
          <p:cNvSpPr/>
          <p:nvPr/>
        </p:nvSpPr>
        <p:spPr>
          <a:xfrm>
            <a:off x="3511550" y="3067050"/>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244821"/>
            <a:ext cx="211373" cy="368357"/>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198167"/>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5777"/>
                </a:solidFill>
                <a:effectLst/>
                <a:uLnTx/>
                <a:uFillTx/>
                <a:latin typeface="Segoe UI Semilight" panose="020B0402040204020203" pitchFamily="34" charset="0"/>
                <a:ea typeface="+mn-ea"/>
                <a:cs typeface="Segoe UI Semilight" panose="020B0402040204020203" pitchFamily="34" charset="0"/>
              </a:rPr>
              <a:t>Try Dynamic Time</a:t>
            </a:r>
          </a:p>
        </p:txBody>
      </p:sp>
    </p:spTree>
    <p:extLst>
      <p:ext uri="{BB962C8B-B14F-4D97-AF65-F5344CB8AC3E}">
        <p14:creationId xmlns:p14="http://schemas.microsoft.com/office/powerpoint/2010/main" val="2925179335"/>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517" b="4109"/>
          <a:stretch/>
        </p:blipFill>
        <p:spPr>
          <a:xfrm>
            <a:off x="0" y="2"/>
            <a:ext cx="12192000" cy="6857998"/>
          </a:xfrm>
          <a:prstGeom prst="rect">
            <a:avLst/>
          </a:prstGeom>
        </p:spPr>
      </p:pic>
      <p:cxnSp>
        <p:nvCxnSpPr>
          <p:cNvPr id="7" name="Elbow Connector 6"/>
          <p:cNvCxnSpPr/>
          <p:nvPr/>
        </p:nvCxnSpPr>
        <p:spPr>
          <a:xfrm flipV="1">
            <a:off x="647700" y="2272754"/>
            <a:ext cx="11544300" cy="4585246"/>
          </a:xfrm>
          <a:prstGeom prst="bentConnector3">
            <a:avLst>
              <a:gd name="adj1" fmla="val -385"/>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954" b="87454" l="10000" r="90000"/>
                    </a14:imgEffect>
                  </a14:imgLayer>
                </a14:imgProps>
              </a:ext>
              <a:ext uri="{28A0092B-C50C-407E-A947-70E740481C1C}">
                <a14:useLocalDpi xmlns:a14="http://schemas.microsoft.com/office/drawing/2010/main" val="0"/>
              </a:ext>
            </a:extLst>
          </a:blip>
          <a:srcRect l="50313" t="11517" b="4109"/>
          <a:stretch/>
        </p:blipFill>
        <p:spPr>
          <a:xfrm>
            <a:off x="6134100" y="2"/>
            <a:ext cx="6057900" cy="6857998"/>
          </a:xfrm>
          <a:prstGeom prst="rect">
            <a:avLst/>
          </a:prstGeom>
        </p:spPr>
      </p:pic>
      <p:sp>
        <p:nvSpPr>
          <p:cNvPr id="12" name="Rectangle 11"/>
          <p:cNvSpPr/>
          <p:nvPr/>
        </p:nvSpPr>
        <p:spPr>
          <a:xfrm>
            <a:off x="724033" y="2349500"/>
            <a:ext cx="6129691" cy="461665"/>
          </a:xfrm>
          <a:prstGeom prst="rect">
            <a:avLst/>
          </a:prstGeom>
        </p:spPr>
        <p:txBody>
          <a:bodyPr wrap="none">
            <a:spAutoFit/>
          </a:bodyPr>
          <a:lstStyle/>
          <a:p>
            <a:r>
              <a:rPr lang="en-US" sz="2400" dirty="0">
                <a:solidFill>
                  <a:schemeClr val="bg1"/>
                </a:solidFill>
                <a:latin typeface="Segoe UI Semilight" panose="020B0402040204020203" pitchFamily="34" charset="0"/>
                <a:cs typeface="Segoe UI Semilight" panose="020B0402040204020203" pitchFamily="34" charset="0"/>
              </a:rPr>
              <a:t>CELEBRATE WITH A THREE COURSE DINNER.</a:t>
            </a:r>
          </a:p>
        </p:txBody>
      </p:sp>
      <p:sp>
        <p:nvSpPr>
          <p:cNvPr id="13" name="Shape 449"/>
          <p:cNvSpPr/>
          <p:nvPr/>
        </p:nvSpPr>
        <p:spPr>
          <a:xfrm rot="2780307">
            <a:off x="7247164" y="1032748"/>
            <a:ext cx="465138" cy="417512"/>
          </a:xfrm>
          <a:custGeom>
            <a:avLst/>
            <a:gdLst/>
            <a:ahLst/>
            <a:cxnLst/>
            <a:rect l="0" t="0" r="0" b="0"/>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rgbClr val="D20029"/>
          </a:solidFill>
          <a:ln>
            <a:noFill/>
          </a:ln>
        </p:spPr>
        <p:txBody>
          <a:bodyPr lIns="121900" tIns="121900" rIns="121900" bIns="121900" anchor="ctr"/>
          <a:lstStyle/>
          <a:p>
            <a:pPr eaLnBrk="1" fontAlgn="auto" hangingPunct="1">
              <a:spcBef>
                <a:spcPts val="0"/>
              </a:spcBef>
              <a:spcAft>
                <a:spcPts val="0"/>
              </a:spcAft>
              <a:defRPr/>
            </a:pPr>
            <a:endParaRPr sz="1867" kern="0">
              <a:solidFill>
                <a:srgbClr val="000000"/>
              </a:solidFill>
              <a:latin typeface="Arial"/>
              <a:cs typeface="Arial"/>
              <a:sym typeface="Arial"/>
              <a:rtl val="0"/>
            </a:endParaRPr>
          </a:p>
        </p:txBody>
      </p:sp>
      <p:sp>
        <p:nvSpPr>
          <p:cNvPr id="14" name="Rectangle 13"/>
          <p:cNvSpPr/>
          <p:nvPr/>
        </p:nvSpPr>
        <p:spPr>
          <a:xfrm>
            <a:off x="724033" y="2802930"/>
            <a:ext cx="4487511" cy="769441"/>
          </a:xfrm>
          <a:prstGeom prst="rect">
            <a:avLst/>
          </a:prstGeom>
        </p:spPr>
        <p:txBody>
          <a:bodyPr wrap="none">
            <a:spAutoFit/>
          </a:bodyPr>
          <a:lstStyle/>
          <a:p>
            <a:r>
              <a:rPr lang="en-US" sz="4400" dirty="0">
                <a:solidFill>
                  <a:schemeClr val="bg1"/>
                </a:solidFill>
                <a:latin typeface="Segoe UI Semilight" panose="020B0402040204020203" pitchFamily="34" charset="0"/>
                <a:cs typeface="Segoe UI Semilight" panose="020B0402040204020203" pitchFamily="34" charset="0"/>
              </a:rPr>
              <a:t>SATURDAY 14 FEB</a:t>
            </a:r>
          </a:p>
        </p:txBody>
      </p:sp>
      <p:pic>
        <p:nvPicPr>
          <p:cNvPr id="15" name="Picture 14"/>
          <p:cNvPicPr>
            <a:picLocks noChangeAspect="1"/>
          </p:cNvPicPr>
          <p:nvPr/>
        </p:nvPicPr>
        <p:blipFill>
          <a:blip r:embed="rId5"/>
          <a:stretch>
            <a:fillRect/>
          </a:stretch>
        </p:blipFill>
        <p:spPr>
          <a:xfrm>
            <a:off x="0" y="1030979"/>
            <a:ext cx="7937680" cy="1780186"/>
          </a:xfrm>
          <a:prstGeom prst="rect">
            <a:avLst/>
          </a:prstGeom>
        </p:spPr>
      </p:pic>
      <p:sp>
        <p:nvSpPr>
          <p:cNvPr id="16" name="Rectangle 15"/>
          <p:cNvSpPr/>
          <p:nvPr/>
        </p:nvSpPr>
        <p:spPr>
          <a:xfrm>
            <a:off x="724033" y="6344443"/>
            <a:ext cx="3195170" cy="400110"/>
          </a:xfrm>
          <a:prstGeom prst="rect">
            <a:avLst/>
          </a:prstGeom>
        </p:spPr>
        <p:txBody>
          <a:bodyPr wrap="none">
            <a:spAutoFit/>
          </a:bodyPr>
          <a:lstStyle/>
          <a:p>
            <a:r>
              <a:rPr lang="en-US" sz="2000" b="1" spc="300" dirty="0">
                <a:solidFill>
                  <a:schemeClr val="bg1"/>
                </a:solidFill>
                <a:latin typeface="Segoe UI" panose="020B0502040204020203" pitchFamily="34" charset="0"/>
                <a:cs typeface="Segoe UI" panose="020B0502040204020203" pitchFamily="34" charset="0"/>
              </a:rPr>
              <a:t>YOURWEBSITE.COM</a:t>
            </a:r>
          </a:p>
        </p:txBody>
      </p:sp>
    </p:spTree>
    <p:extLst>
      <p:ext uri="{BB962C8B-B14F-4D97-AF65-F5344CB8AC3E}">
        <p14:creationId xmlns:p14="http://schemas.microsoft.com/office/powerpoint/2010/main" val="1751744773"/>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627" b="2999"/>
          <a:stretch/>
        </p:blipFill>
        <p:spPr>
          <a:xfrm>
            <a:off x="0" y="2"/>
            <a:ext cx="12192000" cy="6857998"/>
          </a:xfrm>
          <a:prstGeom prst="rect">
            <a:avLst/>
          </a:prstGeom>
        </p:spPr>
      </p:pic>
      <p:sp>
        <p:nvSpPr>
          <p:cNvPr id="5" name="Rectangle 4"/>
          <p:cNvSpPr/>
          <p:nvPr/>
        </p:nvSpPr>
        <p:spPr>
          <a:xfrm>
            <a:off x="5681451" y="2747427"/>
            <a:ext cx="5756704" cy="2646878"/>
          </a:xfrm>
          <a:prstGeom prst="rect">
            <a:avLst/>
          </a:prstGeom>
        </p:spPr>
        <p:txBody>
          <a:bodyPr wrap="none">
            <a:spAutoFit/>
          </a:bodyPr>
          <a:lstStyle/>
          <a:p>
            <a:pPr algn="ctr"/>
            <a:r>
              <a:rPr lang="en-US" sz="16600" b="1" dirty="0">
                <a:ln w="31750">
                  <a:solidFill>
                    <a:srgbClr val="EE325A"/>
                  </a:solidFill>
                </a:ln>
                <a:solidFill>
                  <a:schemeClr val="bg1"/>
                </a:solidFill>
                <a:latin typeface="Averta Black" panose="00000A00000000000000" pitchFamily="50" charset="0"/>
              </a:rPr>
              <a:t>LOVE</a:t>
            </a:r>
          </a:p>
        </p:txBody>
      </p:sp>
      <p:sp>
        <p:nvSpPr>
          <p:cNvPr id="6" name="Rectangle 5"/>
          <p:cNvSpPr/>
          <p:nvPr/>
        </p:nvSpPr>
        <p:spPr>
          <a:xfrm>
            <a:off x="5681451" y="2285762"/>
            <a:ext cx="5756704" cy="923330"/>
          </a:xfrm>
          <a:prstGeom prst="rect">
            <a:avLst/>
          </a:prstGeom>
        </p:spPr>
        <p:txBody>
          <a:bodyPr wrap="none">
            <a:spAutoFit/>
          </a:bodyPr>
          <a:lstStyle/>
          <a:p>
            <a:pPr algn="ctr"/>
            <a:r>
              <a:rPr lang="en-US" sz="5400" dirty="0">
                <a:solidFill>
                  <a:srgbClr val="EE325A"/>
                </a:solidFill>
                <a:latin typeface="Averta Black" panose="00000A00000000000000" pitchFamily="50" charset="0"/>
              </a:rPr>
              <a:t>ALL YOU NEED IS</a:t>
            </a:r>
          </a:p>
        </p:txBody>
      </p:sp>
      <p:sp>
        <p:nvSpPr>
          <p:cNvPr id="7" name="Rectangle 6"/>
          <p:cNvSpPr/>
          <p:nvPr/>
        </p:nvSpPr>
        <p:spPr>
          <a:xfrm>
            <a:off x="5759202" y="4994195"/>
            <a:ext cx="5601213" cy="492443"/>
          </a:xfrm>
          <a:prstGeom prst="rect">
            <a:avLst/>
          </a:prstGeom>
        </p:spPr>
        <p:txBody>
          <a:bodyPr wrap="none">
            <a:spAutoFit/>
          </a:bodyPr>
          <a:lstStyle/>
          <a:p>
            <a:pPr algn="ctr"/>
            <a:r>
              <a:rPr lang="en-US" sz="2600" dirty="0">
                <a:solidFill>
                  <a:srgbClr val="D20029"/>
                </a:solidFill>
                <a:latin typeface="Segoe UI Semilight" panose="020B0402040204020203" pitchFamily="34" charset="0"/>
                <a:cs typeface="Segoe UI Semilight" panose="020B0402040204020203" pitchFamily="34" charset="0"/>
              </a:rPr>
              <a:t>20% OFF ON ALL BAKERY PRODUCTS</a:t>
            </a:r>
          </a:p>
        </p:txBody>
      </p:sp>
      <p:pic>
        <p:nvPicPr>
          <p:cNvPr id="9" name="Picture 8"/>
          <p:cNvPicPr>
            <a:picLocks noChangeAspect="1"/>
          </p:cNvPicPr>
          <p:nvPr/>
        </p:nvPicPr>
        <p:blipFill>
          <a:blip r:embed="rId3"/>
          <a:stretch>
            <a:fillRect/>
          </a:stretch>
        </p:blipFill>
        <p:spPr>
          <a:xfrm>
            <a:off x="7882696" y="962324"/>
            <a:ext cx="1354214" cy="1354214"/>
          </a:xfrm>
          <a:prstGeom prst="rect">
            <a:avLst/>
          </a:prstGeom>
        </p:spPr>
      </p:pic>
    </p:spTree>
    <p:extLst>
      <p:ext uri="{BB962C8B-B14F-4D97-AF65-F5344CB8AC3E}">
        <p14:creationId xmlns:p14="http://schemas.microsoft.com/office/powerpoint/2010/main" val="3234453897"/>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5" name="Rectangle 4"/>
          <p:cNvSpPr/>
          <p:nvPr/>
        </p:nvSpPr>
        <p:spPr>
          <a:xfrm>
            <a:off x="0" y="0"/>
            <a:ext cx="4521200" cy="6858000"/>
          </a:xfrm>
          <a:prstGeom prst="rect">
            <a:avLst/>
          </a:prstGeom>
          <a:solidFill>
            <a:srgbClr val="EE3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5148" y="3081884"/>
            <a:ext cx="4010906" cy="553998"/>
          </a:xfrm>
          <a:prstGeom prst="rect">
            <a:avLst/>
          </a:prstGeom>
        </p:spPr>
        <p:txBody>
          <a:bodyPr wrap="none">
            <a:spAutoFit/>
          </a:bodyPr>
          <a:lstStyle/>
          <a:p>
            <a:pPr algn="ctr"/>
            <a:r>
              <a:rPr lang="en-US" sz="3000" b="1" dirty="0">
                <a:solidFill>
                  <a:schemeClr val="bg1"/>
                </a:solidFill>
                <a:latin typeface="Segoe UI" panose="020B0502040204020203" pitchFamily="34" charset="0"/>
                <a:cs typeface="Segoe UI" panose="020B0502040204020203" pitchFamily="34" charset="0"/>
              </a:rPr>
              <a:t>SEND GIFTS ON THIS</a:t>
            </a:r>
          </a:p>
        </p:txBody>
      </p:sp>
      <p:grpSp>
        <p:nvGrpSpPr>
          <p:cNvPr id="9" name="Shape 620"/>
          <p:cNvGrpSpPr>
            <a:grpSpLocks/>
          </p:cNvGrpSpPr>
          <p:nvPr/>
        </p:nvGrpSpPr>
        <p:grpSpPr bwMode="auto">
          <a:xfrm>
            <a:off x="1938337" y="2158452"/>
            <a:ext cx="644525" cy="820762"/>
            <a:chOff x="1958100" y="4985350"/>
            <a:chExt cx="365150" cy="465275"/>
          </a:xfrm>
        </p:grpSpPr>
        <p:sp>
          <p:nvSpPr>
            <p:cNvPr id="10" name="Shape 621"/>
            <p:cNvSpPr/>
            <p:nvPr/>
          </p:nvSpPr>
          <p:spPr>
            <a:xfrm>
              <a:off x="1958100" y="4985350"/>
              <a:ext cx="365150" cy="465275"/>
            </a:xfrm>
            <a:custGeom>
              <a:avLst/>
              <a:gdLst/>
              <a:ahLst/>
              <a:cxnLst/>
              <a:rect l="0" t="0" r="0" b="0"/>
              <a:pathLst>
                <a:path w="14606" h="18611" extrusionOk="0">
                  <a:moveTo>
                    <a:pt x="4152" y="1734"/>
                  </a:moveTo>
                  <a:lnTo>
                    <a:pt x="4274" y="1759"/>
                  </a:lnTo>
                  <a:lnTo>
                    <a:pt x="4397" y="1783"/>
                  </a:lnTo>
                  <a:lnTo>
                    <a:pt x="4543" y="1808"/>
                  </a:lnTo>
                  <a:lnTo>
                    <a:pt x="4812" y="1930"/>
                  </a:lnTo>
                  <a:lnTo>
                    <a:pt x="5105" y="2125"/>
                  </a:lnTo>
                  <a:lnTo>
                    <a:pt x="5398" y="2394"/>
                  </a:lnTo>
                  <a:lnTo>
                    <a:pt x="5496" y="2516"/>
                  </a:lnTo>
                  <a:lnTo>
                    <a:pt x="5593" y="2638"/>
                  </a:lnTo>
                  <a:lnTo>
                    <a:pt x="5789" y="2956"/>
                  </a:lnTo>
                  <a:lnTo>
                    <a:pt x="5935" y="3322"/>
                  </a:lnTo>
                  <a:lnTo>
                    <a:pt x="6057" y="3688"/>
                  </a:lnTo>
                  <a:lnTo>
                    <a:pt x="6155" y="4079"/>
                  </a:lnTo>
                  <a:lnTo>
                    <a:pt x="6204" y="4470"/>
                  </a:lnTo>
                  <a:lnTo>
                    <a:pt x="6277" y="4836"/>
                  </a:lnTo>
                  <a:lnTo>
                    <a:pt x="6302" y="5154"/>
                  </a:lnTo>
                  <a:lnTo>
                    <a:pt x="5984" y="5129"/>
                  </a:lnTo>
                  <a:lnTo>
                    <a:pt x="5618" y="5080"/>
                  </a:lnTo>
                  <a:lnTo>
                    <a:pt x="5227" y="5007"/>
                  </a:lnTo>
                  <a:lnTo>
                    <a:pt x="4836" y="4909"/>
                  </a:lnTo>
                  <a:lnTo>
                    <a:pt x="4470" y="4787"/>
                  </a:lnTo>
                  <a:lnTo>
                    <a:pt x="4104" y="4641"/>
                  </a:lnTo>
                  <a:lnTo>
                    <a:pt x="3786" y="4445"/>
                  </a:lnTo>
                  <a:lnTo>
                    <a:pt x="3664" y="4348"/>
                  </a:lnTo>
                  <a:lnTo>
                    <a:pt x="3542" y="4250"/>
                  </a:lnTo>
                  <a:lnTo>
                    <a:pt x="3273" y="3957"/>
                  </a:lnTo>
                  <a:lnTo>
                    <a:pt x="3078" y="3664"/>
                  </a:lnTo>
                  <a:lnTo>
                    <a:pt x="2956" y="3395"/>
                  </a:lnTo>
                  <a:lnTo>
                    <a:pt x="2931" y="3273"/>
                  </a:lnTo>
                  <a:lnTo>
                    <a:pt x="2907" y="3127"/>
                  </a:lnTo>
                  <a:lnTo>
                    <a:pt x="2882" y="3004"/>
                  </a:lnTo>
                  <a:lnTo>
                    <a:pt x="2907" y="2858"/>
                  </a:lnTo>
                  <a:lnTo>
                    <a:pt x="2931" y="2736"/>
                  </a:lnTo>
                  <a:lnTo>
                    <a:pt x="2956" y="2614"/>
                  </a:lnTo>
                  <a:lnTo>
                    <a:pt x="3004" y="2492"/>
                  </a:lnTo>
                  <a:lnTo>
                    <a:pt x="3078" y="2369"/>
                  </a:lnTo>
                  <a:lnTo>
                    <a:pt x="3273" y="2125"/>
                  </a:lnTo>
                  <a:lnTo>
                    <a:pt x="3517" y="1930"/>
                  </a:lnTo>
                  <a:lnTo>
                    <a:pt x="3639" y="1857"/>
                  </a:lnTo>
                  <a:lnTo>
                    <a:pt x="3762" y="1808"/>
                  </a:lnTo>
                  <a:lnTo>
                    <a:pt x="3884" y="1783"/>
                  </a:lnTo>
                  <a:lnTo>
                    <a:pt x="4006" y="1759"/>
                  </a:lnTo>
                  <a:lnTo>
                    <a:pt x="4152" y="1734"/>
                  </a:lnTo>
                  <a:close/>
                  <a:moveTo>
                    <a:pt x="10454" y="1734"/>
                  </a:moveTo>
                  <a:lnTo>
                    <a:pt x="10600" y="1759"/>
                  </a:lnTo>
                  <a:lnTo>
                    <a:pt x="10722" y="1783"/>
                  </a:lnTo>
                  <a:lnTo>
                    <a:pt x="10844" y="1808"/>
                  </a:lnTo>
                  <a:lnTo>
                    <a:pt x="10966" y="1857"/>
                  </a:lnTo>
                  <a:lnTo>
                    <a:pt x="11089" y="1930"/>
                  </a:lnTo>
                  <a:lnTo>
                    <a:pt x="11333" y="2125"/>
                  </a:lnTo>
                  <a:lnTo>
                    <a:pt x="11528" y="2369"/>
                  </a:lnTo>
                  <a:lnTo>
                    <a:pt x="11601" y="2492"/>
                  </a:lnTo>
                  <a:lnTo>
                    <a:pt x="11650" y="2614"/>
                  </a:lnTo>
                  <a:lnTo>
                    <a:pt x="11675" y="2736"/>
                  </a:lnTo>
                  <a:lnTo>
                    <a:pt x="11699" y="2858"/>
                  </a:lnTo>
                  <a:lnTo>
                    <a:pt x="11724" y="3004"/>
                  </a:lnTo>
                  <a:lnTo>
                    <a:pt x="11699" y="3127"/>
                  </a:lnTo>
                  <a:lnTo>
                    <a:pt x="11675" y="3273"/>
                  </a:lnTo>
                  <a:lnTo>
                    <a:pt x="11650" y="3395"/>
                  </a:lnTo>
                  <a:lnTo>
                    <a:pt x="11528" y="3664"/>
                  </a:lnTo>
                  <a:lnTo>
                    <a:pt x="11333" y="3957"/>
                  </a:lnTo>
                  <a:lnTo>
                    <a:pt x="11064" y="4250"/>
                  </a:lnTo>
                  <a:lnTo>
                    <a:pt x="10942" y="4348"/>
                  </a:lnTo>
                  <a:lnTo>
                    <a:pt x="10820" y="4445"/>
                  </a:lnTo>
                  <a:lnTo>
                    <a:pt x="10502" y="4641"/>
                  </a:lnTo>
                  <a:lnTo>
                    <a:pt x="10136" y="4787"/>
                  </a:lnTo>
                  <a:lnTo>
                    <a:pt x="9770" y="4909"/>
                  </a:lnTo>
                  <a:lnTo>
                    <a:pt x="9379" y="5007"/>
                  </a:lnTo>
                  <a:lnTo>
                    <a:pt x="8988" y="5080"/>
                  </a:lnTo>
                  <a:lnTo>
                    <a:pt x="8622" y="5129"/>
                  </a:lnTo>
                  <a:lnTo>
                    <a:pt x="8304" y="5154"/>
                  </a:lnTo>
                  <a:lnTo>
                    <a:pt x="8329" y="4836"/>
                  </a:lnTo>
                  <a:lnTo>
                    <a:pt x="8402" y="4470"/>
                  </a:lnTo>
                  <a:lnTo>
                    <a:pt x="8451" y="4079"/>
                  </a:lnTo>
                  <a:lnTo>
                    <a:pt x="8549" y="3688"/>
                  </a:lnTo>
                  <a:lnTo>
                    <a:pt x="8671" y="3322"/>
                  </a:lnTo>
                  <a:lnTo>
                    <a:pt x="8817" y="2956"/>
                  </a:lnTo>
                  <a:lnTo>
                    <a:pt x="9013" y="2638"/>
                  </a:lnTo>
                  <a:lnTo>
                    <a:pt x="9110" y="2516"/>
                  </a:lnTo>
                  <a:lnTo>
                    <a:pt x="9208" y="2394"/>
                  </a:lnTo>
                  <a:lnTo>
                    <a:pt x="9501" y="2125"/>
                  </a:lnTo>
                  <a:lnTo>
                    <a:pt x="9794" y="1930"/>
                  </a:lnTo>
                  <a:lnTo>
                    <a:pt x="10063" y="1808"/>
                  </a:lnTo>
                  <a:lnTo>
                    <a:pt x="10209" y="1783"/>
                  </a:lnTo>
                  <a:lnTo>
                    <a:pt x="10331" y="1759"/>
                  </a:lnTo>
                  <a:lnTo>
                    <a:pt x="10454" y="1734"/>
                  </a:lnTo>
                  <a:close/>
                  <a:moveTo>
                    <a:pt x="3639" y="0"/>
                  </a:moveTo>
                  <a:lnTo>
                    <a:pt x="3395" y="25"/>
                  </a:lnTo>
                  <a:lnTo>
                    <a:pt x="3151" y="74"/>
                  </a:lnTo>
                  <a:lnTo>
                    <a:pt x="2907" y="147"/>
                  </a:lnTo>
                  <a:lnTo>
                    <a:pt x="2687" y="220"/>
                  </a:lnTo>
                  <a:lnTo>
                    <a:pt x="2467" y="342"/>
                  </a:lnTo>
                  <a:lnTo>
                    <a:pt x="2272" y="464"/>
                  </a:lnTo>
                  <a:lnTo>
                    <a:pt x="2101" y="611"/>
                  </a:lnTo>
                  <a:lnTo>
                    <a:pt x="1930" y="782"/>
                  </a:lnTo>
                  <a:lnTo>
                    <a:pt x="1759" y="953"/>
                  </a:lnTo>
                  <a:lnTo>
                    <a:pt x="1612" y="1124"/>
                  </a:lnTo>
                  <a:lnTo>
                    <a:pt x="1490" y="1344"/>
                  </a:lnTo>
                  <a:lnTo>
                    <a:pt x="1368" y="1539"/>
                  </a:lnTo>
                  <a:lnTo>
                    <a:pt x="1295" y="1759"/>
                  </a:lnTo>
                  <a:lnTo>
                    <a:pt x="1222" y="2003"/>
                  </a:lnTo>
                  <a:lnTo>
                    <a:pt x="1173" y="2247"/>
                  </a:lnTo>
                  <a:lnTo>
                    <a:pt x="1148" y="2492"/>
                  </a:lnTo>
                  <a:lnTo>
                    <a:pt x="1173" y="2760"/>
                  </a:lnTo>
                  <a:lnTo>
                    <a:pt x="1197" y="3029"/>
                  </a:lnTo>
                  <a:lnTo>
                    <a:pt x="1295" y="3298"/>
                  </a:lnTo>
                  <a:lnTo>
                    <a:pt x="1393" y="3566"/>
                  </a:lnTo>
                  <a:lnTo>
                    <a:pt x="1539" y="3859"/>
                  </a:lnTo>
                  <a:lnTo>
                    <a:pt x="1734" y="4152"/>
                  </a:lnTo>
                  <a:lnTo>
                    <a:pt x="1954" y="4445"/>
                  </a:lnTo>
                  <a:lnTo>
                    <a:pt x="2223" y="4739"/>
                  </a:lnTo>
                  <a:lnTo>
                    <a:pt x="2394" y="4885"/>
                  </a:lnTo>
                  <a:lnTo>
                    <a:pt x="2565" y="5007"/>
                  </a:lnTo>
                  <a:lnTo>
                    <a:pt x="2931" y="5251"/>
                  </a:lnTo>
                  <a:lnTo>
                    <a:pt x="3346" y="5471"/>
                  </a:lnTo>
                  <a:lnTo>
                    <a:pt x="3762" y="5642"/>
                  </a:lnTo>
                  <a:lnTo>
                    <a:pt x="391" y="5642"/>
                  </a:lnTo>
                  <a:lnTo>
                    <a:pt x="318" y="5667"/>
                  </a:lnTo>
                  <a:lnTo>
                    <a:pt x="220" y="5715"/>
                  </a:lnTo>
                  <a:lnTo>
                    <a:pt x="147" y="5789"/>
                  </a:lnTo>
                  <a:lnTo>
                    <a:pt x="98" y="5838"/>
                  </a:lnTo>
                  <a:lnTo>
                    <a:pt x="49" y="5935"/>
                  </a:lnTo>
                  <a:lnTo>
                    <a:pt x="25" y="6033"/>
                  </a:lnTo>
                  <a:lnTo>
                    <a:pt x="0" y="6131"/>
                  </a:lnTo>
                  <a:lnTo>
                    <a:pt x="0" y="9599"/>
                  </a:lnTo>
                  <a:lnTo>
                    <a:pt x="5325" y="9599"/>
                  </a:lnTo>
                  <a:lnTo>
                    <a:pt x="5325" y="6009"/>
                  </a:lnTo>
                  <a:lnTo>
                    <a:pt x="5813" y="6082"/>
                  </a:lnTo>
                  <a:lnTo>
                    <a:pt x="5813" y="18611"/>
                  </a:lnTo>
                  <a:lnTo>
                    <a:pt x="8793" y="18611"/>
                  </a:lnTo>
                  <a:lnTo>
                    <a:pt x="8793" y="6082"/>
                  </a:lnTo>
                  <a:lnTo>
                    <a:pt x="9281" y="6009"/>
                  </a:lnTo>
                  <a:lnTo>
                    <a:pt x="9281" y="9599"/>
                  </a:lnTo>
                  <a:lnTo>
                    <a:pt x="14605" y="9599"/>
                  </a:lnTo>
                  <a:lnTo>
                    <a:pt x="14605" y="6131"/>
                  </a:lnTo>
                  <a:lnTo>
                    <a:pt x="14581" y="6033"/>
                  </a:lnTo>
                  <a:lnTo>
                    <a:pt x="14557" y="5935"/>
                  </a:lnTo>
                  <a:lnTo>
                    <a:pt x="14508" y="5838"/>
                  </a:lnTo>
                  <a:lnTo>
                    <a:pt x="14459" y="5789"/>
                  </a:lnTo>
                  <a:lnTo>
                    <a:pt x="14386" y="5715"/>
                  </a:lnTo>
                  <a:lnTo>
                    <a:pt x="14288" y="5667"/>
                  </a:lnTo>
                  <a:lnTo>
                    <a:pt x="14215" y="5642"/>
                  </a:lnTo>
                  <a:lnTo>
                    <a:pt x="10844" y="5642"/>
                  </a:lnTo>
                  <a:lnTo>
                    <a:pt x="11259" y="5471"/>
                  </a:lnTo>
                  <a:lnTo>
                    <a:pt x="11675" y="5251"/>
                  </a:lnTo>
                  <a:lnTo>
                    <a:pt x="12041" y="5007"/>
                  </a:lnTo>
                  <a:lnTo>
                    <a:pt x="12212" y="4885"/>
                  </a:lnTo>
                  <a:lnTo>
                    <a:pt x="12383" y="4739"/>
                  </a:lnTo>
                  <a:lnTo>
                    <a:pt x="12652" y="4445"/>
                  </a:lnTo>
                  <a:lnTo>
                    <a:pt x="12871" y="4152"/>
                  </a:lnTo>
                  <a:lnTo>
                    <a:pt x="13067" y="3859"/>
                  </a:lnTo>
                  <a:lnTo>
                    <a:pt x="13213" y="3566"/>
                  </a:lnTo>
                  <a:lnTo>
                    <a:pt x="13311" y="3298"/>
                  </a:lnTo>
                  <a:lnTo>
                    <a:pt x="13409" y="3029"/>
                  </a:lnTo>
                  <a:lnTo>
                    <a:pt x="13433" y="2760"/>
                  </a:lnTo>
                  <a:lnTo>
                    <a:pt x="13458" y="2492"/>
                  </a:lnTo>
                  <a:lnTo>
                    <a:pt x="13433" y="2247"/>
                  </a:lnTo>
                  <a:lnTo>
                    <a:pt x="13384" y="2003"/>
                  </a:lnTo>
                  <a:lnTo>
                    <a:pt x="13311" y="1759"/>
                  </a:lnTo>
                  <a:lnTo>
                    <a:pt x="13238" y="1539"/>
                  </a:lnTo>
                  <a:lnTo>
                    <a:pt x="13116" y="1344"/>
                  </a:lnTo>
                  <a:lnTo>
                    <a:pt x="12994" y="1124"/>
                  </a:lnTo>
                  <a:lnTo>
                    <a:pt x="12847" y="953"/>
                  </a:lnTo>
                  <a:lnTo>
                    <a:pt x="12676" y="782"/>
                  </a:lnTo>
                  <a:lnTo>
                    <a:pt x="12505" y="611"/>
                  </a:lnTo>
                  <a:lnTo>
                    <a:pt x="12334" y="464"/>
                  </a:lnTo>
                  <a:lnTo>
                    <a:pt x="12139" y="342"/>
                  </a:lnTo>
                  <a:lnTo>
                    <a:pt x="11919" y="220"/>
                  </a:lnTo>
                  <a:lnTo>
                    <a:pt x="11699" y="147"/>
                  </a:lnTo>
                  <a:lnTo>
                    <a:pt x="11455" y="74"/>
                  </a:lnTo>
                  <a:lnTo>
                    <a:pt x="11211" y="25"/>
                  </a:lnTo>
                  <a:lnTo>
                    <a:pt x="10966" y="0"/>
                  </a:lnTo>
                  <a:lnTo>
                    <a:pt x="10698" y="25"/>
                  </a:lnTo>
                  <a:lnTo>
                    <a:pt x="10429" y="49"/>
                  </a:lnTo>
                  <a:lnTo>
                    <a:pt x="10160" y="147"/>
                  </a:lnTo>
                  <a:lnTo>
                    <a:pt x="9892" y="245"/>
                  </a:lnTo>
                  <a:lnTo>
                    <a:pt x="9599" y="391"/>
                  </a:lnTo>
                  <a:lnTo>
                    <a:pt x="9306" y="587"/>
                  </a:lnTo>
                  <a:lnTo>
                    <a:pt x="9013" y="806"/>
                  </a:lnTo>
                  <a:lnTo>
                    <a:pt x="8719" y="1075"/>
                  </a:lnTo>
                  <a:lnTo>
                    <a:pt x="8475" y="1368"/>
                  </a:lnTo>
                  <a:lnTo>
                    <a:pt x="8280" y="1661"/>
                  </a:lnTo>
                  <a:lnTo>
                    <a:pt x="8084" y="2003"/>
                  </a:lnTo>
                  <a:lnTo>
                    <a:pt x="7914" y="2369"/>
                  </a:lnTo>
                  <a:lnTo>
                    <a:pt x="7791" y="2736"/>
                  </a:lnTo>
                  <a:lnTo>
                    <a:pt x="7669" y="3102"/>
                  </a:lnTo>
                  <a:lnTo>
                    <a:pt x="7572" y="3469"/>
                  </a:lnTo>
                  <a:lnTo>
                    <a:pt x="7498" y="3835"/>
                  </a:lnTo>
                  <a:lnTo>
                    <a:pt x="7401" y="4519"/>
                  </a:lnTo>
                  <a:lnTo>
                    <a:pt x="7327" y="5080"/>
                  </a:lnTo>
                  <a:lnTo>
                    <a:pt x="7303" y="5667"/>
                  </a:lnTo>
                  <a:lnTo>
                    <a:pt x="7279" y="5080"/>
                  </a:lnTo>
                  <a:lnTo>
                    <a:pt x="7205" y="4519"/>
                  </a:lnTo>
                  <a:lnTo>
                    <a:pt x="7108" y="3835"/>
                  </a:lnTo>
                  <a:lnTo>
                    <a:pt x="7034" y="3469"/>
                  </a:lnTo>
                  <a:lnTo>
                    <a:pt x="6937" y="3102"/>
                  </a:lnTo>
                  <a:lnTo>
                    <a:pt x="6814" y="2736"/>
                  </a:lnTo>
                  <a:lnTo>
                    <a:pt x="6692" y="2369"/>
                  </a:lnTo>
                  <a:lnTo>
                    <a:pt x="6521" y="2003"/>
                  </a:lnTo>
                  <a:lnTo>
                    <a:pt x="6326" y="1661"/>
                  </a:lnTo>
                  <a:lnTo>
                    <a:pt x="6131" y="1368"/>
                  </a:lnTo>
                  <a:lnTo>
                    <a:pt x="5886" y="1075"/>
                  </a:lnTo>
                  <a:lnTo>
                    <a:pt x="5593" y="806"/>
                  </a:lnTo>
                  <a:lnTo>
                    <a:pt x="5300" y="587"/>
                  </a:lnTo>
                  <a:lnTo>
                    <a:pt x="5007" y="391"/>
                  </a:lnTo>
                  <a:lnTo>
                    <a:pt x="4714" y="245"/>
                  </a:lnTo>
                  <a:lnTo>
                    <a:pt x="4445" y="147"/>
                  </a:lnTo>
                  <a:lnTo>
                    <a:pt x="4177" y="49"/>
                  </a:lnTo>
                  <a:lnTo>
                    <a:pt x="3908" y="25"/>
                  </a:lnTo>
                  <a:lnTo>
                    <a:pt x="3639" y="0"/>
                  </a:lnTo>
                  <a:close/>
                </a:path>
              </a:pathLst>
            </a:custGeom>
            <a:solidFill>
              <a:srgbClr val="FFFFFF"/>
            </a:solidFill>
            <a:ln>
              <a:noFill/>
            </a:ln>
          </p:spPr>
          <p:txBody>
            <a:bodyPr lIns="121900" tIns="121900" rIns="121900" bIns="121900" anchor="ctr"/>
            <a:lstStyle/>
            <a:p>
              <a:pPr eaLnBrk="1" fontAlgn="auto" hangingPunct="1">
                <a:spcBef>
                  <a:spcPts val="0"/>
                </a:spcBef>
                <a:spcAft>
                  <a:spcPts val="0"/>
                </a:spcAft>
                <a:defRPr/>
              </a:pPr>
              <a:endParaRPr sz="1867" kern="0">
                <a:solidFill>
                  <a:srgbClr val="000000"/>
                </a:solidFill>
                <a:latin typeface="Arial"/>
                <a:cs typeface="Arial"/>
                <a:sym typeface="Arial"/>
                <a:rtl val="0"/>
              </a:endParaRPr>
            </a:p>
          </p:txBody>
        </p:sp>
        <p:sp>
          <p:nvSpPr>
            <p:cNvPr id="11" name="Shape 622"/>
            <p:cNvSpPr/>
            <p:nvPr/>
          </p:nvSpPr>
          <p:spPr>
            <a:xfrm>
              <a:off x="1978069" y="5237968"/>
              <a:ext cx="112683" cy="212657"/>
            </a:xfrm>
            <a:custGeom>
              <a:avLst/>
              <a:gdLst/>
              <a:ahLst/>
              <a:cxnLst/>
              <a:rect l="0" t="0" r="0" b="0"/>
              <a:pathLst>
                <a:path w="4544" h="8524" extrusionOk="0">
                  <a:moveTo>
                    <a:pt x="1" y="0"/>
                  </a:moveTo>
                  <a:lnTo>
                    <a:pt x="1" y="8035"/>
                  </a:lnTo>
                  <a:lnTo>
                    <a:pt x="25" y="8133"/>
                  </a:lnTo>
                  <a:lnTo>
                    <a:pt x="50" y="8231"/>
                  </a:lnTo>
                  <a:lnTo>
                    <a:pt x="99" y="8304"/>
                  </a:lnTo>
                  <a:lnTo>
                    <a:pt x="148" y="8377"/>
                  </a:lnTo>
                  <a:lnTo>
                    <a:pt x="221" y="8426"/>
                  </a:lnTo>
                  <a:lnTo>
                    <a:pt x="318" y="8475"/>
                  </a:lnTo>
                  <a:lnTo>
                    <a:pt x="392" y="8499"/>
                  </a:lnTo>
                  <a:lnTo>
                    <a:pt x="489" y="8524"/>
                  </a:lnTo>
                  <a:lnTo>
                    <a:pt x="4544" y="8524"/>
                  </a:lnTo>
                  <a:lnTo>
                    <a:pt x="4544" y="0"/>
                  </a:lnTo>
                  <a:close/>
                </a:path>
              </a:pathLst>
            </a:custGeom>
            <a:solidFill>
              <a:srgbClr val="FFFFFF"/>
            </a:solidFill>
            <a:ln>
              <a:noFill/>
            </a:ln>
          </p:spPr>
          <p:txBody>
            <a:bodyPr lIns="121900" tIns="121900" rIns="121900" bIns="121900" anchor="ctr"/>
            <a:lstStyle/>
            <a:p>
              <a:pPr eaLnBrk="1" fontAlgn="auto" hangingPunct="1">
                <a:spcBef>
                  <a:spcPts val="0"/>
                </a:spcBef>
                <a:spcAft>
                  <a:spcPts val="0"/>
                </a:spcAft>
                <a:defRPr/>
              </a:pPr>
              <a:endParaRPr sz="1867" kern="0">
                <a:solidFill>
                  <a:srgbClr val="000000"/>
                </a:solidFill>
                <a:latin typeface="Arial"/>
                <a:cs typeface="Arial"/>
                <a:sym typeface="Arial"/>
                <a:rtl val="0"/>
              </a:endParaRPr>
            </a:p>
          </p:txBody>
        </p:sp>
        <p:sp>
          <p:nvSpPr>
            <p:cNvPr id="12" name="Shape 623"/>
            <p:cNvSpPr/>
            <p:nvPr/>
          </p:nvSpPr>
          <p:spPr>
            <a:xfrm>
              <a:off x="2190598" y="5237968"/>
              <a:ext cx="112683" cy="212657"/>
            </a:xfrm>
            <a:custGeom>
              <a:avLst/>
              <a:gdLst/>
              <a:ahLst/>
              <a:cxnLst/>
              <a:rect l="0" t="0" r="0" b="0"/>
              <a:pathLst>
                <a:path w="4543" h="8524" extrusionOk="0">
                  <a:moveTo>
                    <a:pt x="0" y="0"/>
                  </a:moveTo>
                  <a:lnTo>
                    <a:pt x="0" y="8524"/>
                  </a:lnTo>
                  <a:lnTo>
                    <a:pt x="4054" y="8524"/>
                  </a:lnTo>
                  <a:lnTo>
                    <a:pt x="4152" y="8499"/>
                  </a:lnTo>
                  <a:lnTo>
                    <a:pt x="4225" y="8475"/>
                  </a:lnTo>
                  <a:lnTo>
                    <a:pt x="4323" y="8426"/>
                  </a:lnTo>
                  <a:lnTo>
                    <a:pt x="4396" y="8377"/>
                  </a:lnTo>
                  <a:lnTo>
                    <a:pt x="4445" y="8304"/>
                  </a:lnTo>
                  <a:lnTo>
                    <a:pt x="4494" y="8231"/>
                  </a:lnTo>
                  <a:lnTo>
                    <a:pt x="4518" y="8133"/>
                  </a:lnTo>
                  <a:lnTo>
                    <a:pt x="4543" y="8035"/>
                  </a:lnTo>
                  <a:lnTo>
                    <a:pt x="4543" y="0"/>
                  </a:lnTo>
                  <a:close/>
                </a:path>
              </a:pathLst>
            </a:custGeom>
            <a:solidFill>
              <a:srgbClr val="FFFFFF"/>
            </a:solidFill>
            <a:ln>
              <a:noFill/>
            </a:ln>
          </p:spPr>
          <p:txBody>
            <a:bodyPr lIns="121900" tIns="121900" rIns="121900" bIns="121900" anchor="ctr"/>
            <a:lstStyle/>
            <a:p>
              <a:pPr eaLnBrk="1" fontAlgn="auto" hangingPunct="1">
                <a:spcBef>
                  <a:spcPts val="0"/>
                </a:spcBef>
                <a:spcAft>
                  <a:spcPts val="0"/>
                </a:spcAft>
                <a:defRPr/>
              </a:pPr>
              <a:endParaRPr sz="1867" kern="0">
                <a:solidFill>
                  <a:srgbClr val="000000"/>
                </a:solidFill>
                <a:latin typeface="Arial"/>
                <a:cs typeface="Arial"/>
                <a:sym typeface="Arial"/>
                <a:rtl val="0"/>
              </a:endParaRPr>
            </a:p>
          </p:txBody>
        </p:sp>
      </p:grpSp>
      <p:sp>
        <p:nvSpPr>
          <p:cNvPr id="13" name="Rectangle 12"/>
          <p:cNvSpPr/>
          <p:nvPr/>
        </p:nvSpPr>
        <p:spPr>
          <a:xfrm>
            <a:off x="829758" y="4299438"/>
            <a:ext cx="2861681" cy="400110"/>
          </a:xfrm>
          <a:prstGeom prst="rect">
            <a:avLst/>
          </a:prstGeom>
        </p:spPr>
        <p:txBody>
          <a:bodyPr wrap="none">
            <a:spAutoFit/>
          </a:bodyPr>
          <a:lstStyle/>
          <a:p>
            <a:pPr algn="ctr"/>
            <a:r>
              <a:rPr lang="en-US" sz="2000" spc="600" dirty="0">
                <a:solidFill>
                  <a:schemeClr val="bg1"/>
                </a:solidFill>
                <a:latin typeface="Segoe UI Semilight" panose="020B0402040204020203" pitchFamily="34" charset="0"/>
                <a:cs typeface="Segoe UI Semilight" panose="020B0402040204020203" pitchFamily="34" charset="0"/>
              </a:rPr>
              <a:t>FREE SHIPPING</a:t>
            </a:r>
          </a:p>
        </p:txBody>
      </p:sp>
      <p:pic>
        <p:nvPicPr>
          <p:cNvPr id="15" name="Picture 14"/>
          <p:cNvPicPr>
            <a:picLocks noChangeAspect="1"/>
          </p:cNvPicPr>
          <p:nvPr/>
        </p:nvPicPr>
        <p:blipFill rotWithShape="1">
          <a:blip r:embed="rId3"/>
          <a:srcRect l="8755" t="19284" r="8590" b="36609"/>
          <a:stretch/>
        </p:blipFill>
        <p:spPr>
          <a:xfrm>
            <a:off x="292100" y="3543170"/>
            <a:ext cx="3962400" cy="723900"/>
          </a:xfrm>
          <a:prstGeom prst="rect">
            <a:avLst/>
          </a:prstGeom>
        </p:spPr>
      </p:pic>
      <p:sp>
        <p:nvSpPr>
          <p:cNvPr id="17" name="Rectangle 16"/>
          <p:cNvSpPr/>
          <p:nvPr/>
        </p:nvSpPr>
        <p:spPr>
          <a:xfrm>
            <a:off x="675715" y="6317656"/>
            <a:ext cx="3195170" cy="400110"/>
          </a:xfrm>
          <a:prstGeom prst="rect">
            <a:avLst/>
          </a:prstGeom>
        </p:spPr>
        <p:txBody>
          <a:bodyPr wrap="none">
            <a:spAutoFit/>
          </a:bodyPr>
          <a:lstStyle/>
          <a:p>
            <a:r>
              <a:rPr lang="en-US" sz="2000" b="1" spc="300" dirty="0">
                <a:solidFill>
                  <a:schemeClr val="bg1"/>
                </a:solidFill>
                <a:latin typeface="Segoe UI" panose="020B0502040204020203" pitchFamily="34" charset="0"/>
                <a:cs typeface="Segoe UI" panose="020B0502040204020203" pitchFamily="34" charset="0"/>
              </a:rPr>
              <a:t>YOURWEBSITE.COM</a:t>
            </a:r>
          </a:p>
        </p:txBody>
      </p:sp>
    </p:spTree>
    <p:extLst>
      <p:ext uri="{BB962C8B-B14F-4D97-AF65-F5344CB8AC3E}">
        <p14:creationId xmlns:p14="http://schemas.microsoft.com/office/powerpoint/2010/main" val="3717164411"/>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ENTATIONPOINT DATAPOINT PRODUCTNAME" val="DataPoint"/>
  <p:tag name="PRESENTATIONPOINT DATAPOINT PRODUCTCODE" val="DP16STD"/>
  <p:tag name="PRESENTATIONPOINT DATAPOINT LICENSEDSAVE" val="-1"/>
  <p:tag name="PRESENTATIONPOINT DATAPOINT VERSION" val="2"/>
</p:tagLst>
</file>

<file path=ppt/theme/theme1.xml><?xml version="1.0" encoding="utf-8"?>
<a:theme xmlns:a="http://schemas.openxmlformats.org/drawingml/2006/main" name="1_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270</Words>
  <Application>Microsoft Office PowerPoint</Application>
  <PresentationFormat>Widescreen</PresentationFormat>
  <Paragraphs>62</Paragraphs>
  <Slides>17</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Segoe UI</vt:lpstr>
      <vt:lpstr>Calibri Light</vt:lpstr>
      <vt:lpstr>Segoe UI Semilight</vt:lpstr>
      <vt:lpstr>AR CENA</vt:lpstr>
      <vt:lpstr>Calibri</vt:lpstr>
      <vt:lpstr>AR BONNIE</vt:lpstr>
      <vt:lpstr>Averta Black</vt:lpstr>
      <vt:lpstr>Arial</vt:lpstr>
      <vt:lpstr>Symbol</vt:lpstr>
      <vt:lpstr>Wingdings</vt:lpstr>
      <vt:lpstr>1_Office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Presentation Point</cp:lastModifiedBy>
  <cp:revision>24</cp:revision>
  <dcterms:created xsi:type="dcterms:W3CDTF">2016-11-28T04:23:52Z</dcterms:created>
  <dcterms:modified xsi:type="dcterms:W3CDTF">2018-06-27T21:21:48Z</dcterms:modified>
</cp:coreProperties>
</file>