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Lst>
  <p:notesMasterIdLst>
    <p:notesMasterId r:id="rId14"/>
  </p:notesMasterIdLst>
  <p:sldIdLst>
    <p:sldId id="263" r:id="rId4"/>
    <p:sldId id="264" r:id="rId5"/>
    <p:sldId id="265" r:id="rId6"/>
    <p:sldId id="266" r:id="rId7"/>
    <p:sldId id="267" r:id="rId8"/>
    <p:sldId id="268" r:id="rId9"/>
    <p:sldId id="259" r:id="rId10"/>
    <p:sldId id="261" r:id="rId11"/>
    <p:sldId id="262" r:id="rId12"/>
    <p:sldId id="270" r:id="rId13"/>
  </p:sldIdLst>
  <p:sldSz cx="12192000" cy="6858000"/>
  <p:notesSz cx="6858000" cy="9144000"/>
  <p:custDataLst>
    <p:tags r:id="rId1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5D7F"/>
    <a:srgbClr val="F26247"/>
    <a:srgbClr val="459BA8"/>
    <a:srgbClr val="47ACB1"/>
    <a:srgbClr val="506CA8"/>
    <a:srgbClr val="DE2825"/>
    <a:srgbClr val="563488"/>
    <a:srgbClr val="F7707F"/>
    <a:srgbClr val="FF6B6B"/>
    <a:srgbClr val="A4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78" y="4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tags" Target="tags/tag1.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0943BA-EE5E-4EB1-B4A9-27C2B8106817}" type="datetimeFigureOut">
              <a:rPr lang="en-US" smtClean="0"/>
              <a:t>5/2/2017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5D51A4-6D9A-4D13-87EF-8F24C45625D4}" type="slidenum">
              <a:rPr lang="en-US" smtClean="0"/>
              <a:t>‹#›</a:t>
            </a:fld>
            <a:endParaRPr lang="en-US"/>
          </a:p>
        </p:txBody>
      </p:sp>
    </p:spTree>
    <p:extLst>
      <p:ext uri="{BB962C8B-B14F-4D97-AF65-F5344CB8AC3E}">
        <p14:creationId xmlns:p14="http://schemas.microsoft.com/office/powerpoint/2010/main" val="1562955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529644-27C0-4655-9503-40E917BF2C41}" type="slidenum">
              <a:rPr kumimoji="0"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e-DE"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97283" name="Rectangle 7"/>
          <p:cNvSpPr txBox="1">
            <a:spLocks noGrp="1" noChangeArrowheads="1"/>
          </p:cNvSpPr>
          <p:nvPr/>
        </p:nvSpPr>
        <p:spPr bwMode="auto">
          <a:xfrm>
            <a:off x="3780694" y="9433753"/>
            <a:ext cx="2888394" cy="492885"/>
          </a:xfrm>
          <a:prstGeom prst="rect">
            <a:avLst/>
          </a:prstGeom>
          <a:noFill/>
          <a:ln w="9525">
            <a:noFill/>
            <a:miter lim="800000"/>
            <a:headEnd/>
            <a:tailEnd/>
          </a:ln>
        </p:spPr>
        <p:txBody>
          <a:bodyPr lIns="94824" tIns="47416" rIns="94824" bIns="47416" anchor="b"/>
          <a:lstStyle/>
          <a:p>
            <a:pPr marL="0" marR="0" lvl="0" indent="0" algn="r" defTabSz="947738" rtl="0" eaLnBrk="1" fontAlgn="auto" latinLnBrk="0" hangingPunct="1">
              <a:lnSpc>
                <a:spcPct val="100000"/>
              </a:lnSpc>
              <a:spcBef>
                <a:spcPts val="0"/>
              </a:spcBef>
              <a:spcAft>
                <a:spcPts val="0"/>
              </a:spcAft>
              <a:buClrTx/>
              <a:buSzTx/>
              <a:buFontTx/>
              <a:buNone/>
              <a:tabLst/>
              <a:defRPr/>
            </a:pPr>
            <a:fld id="{0C7B8A1B-A169-42ED-96E3-CF5B68CF2C7A}" type="slidenum">
              <a:rPr kumimoji="0" lang="en-GB" sz="1300" b="0" i="0" u="none" strike="noStrike" kern="1200" cap="none" spc="0" normalizeH="0" baseline="0" noProof="0">
                <a:ln>
                  <a:noFill/>
                </a:ln>
                <a:solidFill>
                  <a:prstClr val="black"/>
                </a:solidFill>
                <a:effectLst/>
                <a:uLnTx/>
                <a:uFillTx/>
                <a:latin typeface="Calibri"/>
                <a:ea typeface="+mn-ea"/>
                <a:cs typeface="+mn-cs"/>
              </a:rPr>
              <a:pPr marL="0" marR="0" lvl="0" indent="0" algn="r" defTabSz="947738" rtl="0" eaLnBrk="1" fontAlgn="auto" latinLnBrk="0" hangingPunct="1">
                <a:lnSpc>
                  <a:spcPct val="100000"/>
                </a:lnSpc>
                <a:spcBef>
                  <a:spcPts val="0"/>
                </a:spcBef>
                <a:spcAft>
                  <a:spcPts val="0"/>
                </a:spcAft>
                <a:buClrTx/>
                <a:buSzTx/>
                <a:buFontTx/>
                <a:buNone/>
                <a:tabLst/>
                <a:defRPr/>
              </a:pPr>
              <a:t>10</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97284" name="Rectangle 2"/>
          <p:cNvSpPr>
            <a:spLocks noGrp="1" noRot="1" noChangeAspect="1" noChangeArrowheads="1" noTextEdit="1"/>
          </p:cNvSpPr>
          <p:nvPr>
            <p:ph type="sldImg"/>
          </p:nvPr>
        </p:nvSpPr>
        <p:spPr>
          <a:xfrm>
            <a:off x="25400" y="744538"/>
            <a:ext cx="6619875" cy="3724275"/>
          </a:xfrm>
          <a:ln/>
        </p:spPr>
      </p:sp>
      <p:sp>
        <p:nvSpPr>
          <p:cNvPr id="97285" name="Rectangle 3"/>
          <p:cNvSpPr>
            <a:spLocks noGrp="1" noChangeArrowheads="1"/>
          </p:cNvSpPr>
          <p:nvPr>
            <p:ph type="body" idx="1"/>
          </p:nvPr>
        </p:nvSpPr>
        <p:spPr>
          <a:xfrm>
            <a:off x="889212" y="4715153"/>
            <a:ext cx="4890665" cy="4466987"/>
          </a:xfrm>
          <a:noFill/>
          <a:ln/>
        </p:spPr>
        <p:txBody>
          <a:bodyPr lIns="94824" tIns="47416" rIns="94824" bIns="47416"/>
          <a:lstStyle/>
          <a:p>
            <a:pPr eaLnBrk="1" hangingPunct="1"/>
            <a:endParaRPr lang="de-DE" noProof="1">
              <a:cs typeface="Arial" pitchFamily="34" charset="0"/>
            </a:endParaRPr>
          </a:p>
        </p:txBody>
      </p:sp>
    </p:spTree>
    <p:extLst>
      <p:ext uri="{BB962C8B-B14F-4D97-AF65-F5344CB8AC3E}">
        <p14:creationId xmlns:p14="http://schemas.microsoft.com/office/powerpoint/2010/main" val="143516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B5746FD-7827-4151-B06F-1EAC5F82C007}" type="datetimeFigureOut">
              <a:rPr lang="en-US" smtClean="0"/>
              <a:t>5/2/2017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4155111315"/>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5746FD-7827-4151-B06F-1EAC5F82C007}" type="datetimeFigureOut">
              <a:rPr lang="en-US" smtClean="0"/>
              <a:t>5/2/2017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2040677509"/>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5746FD-7827-4151-B06F-1EAC5F82C007}" type="datetimeFigureOut">
              <a:rPr lang="en-US" smtClean="0"/>
              <a:t>5/2/2017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4072807527"/>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5746FD-7827-4151-B06F-1EAC5F82C00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5/2/2017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F7B521-3CF4-4710-97FB-C29AEC6AFC8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0399127"/>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5746FD-7827-4151-B06F-1EAC5F82C00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5/2/2017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F7B521-3CF4-4710-97FB-C29AEC6AFC8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8274647"/>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Leer">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fld id="{E373F149-83C4-4179-9681-702531CCFDAC}" type="datetimeFigureOut">
              <a:rPr lang="de-DE" smtClean="0">
                <a:solidFill>
                  <a:prstClr val="black">
                    <a:tint val="75000"/>
                  </a:prstClr>
                </a:solidFill>
              </a:rPr>
              <a:pPr/>
              <a:t>02.05.2017</a:t>
            </a:fld>
            <a:endParaRPr lang="de-DE" dirty="0">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dirty="0">
              <a:solidFill>
                <a:prstClr val="black">
                  <a:tint val="75000"/>
                </a:prstClr>
              </a:solidFill>
            </a:endParaRPr>
          </a:p>
        </p:txBody>
      </p:sp>
      <p:sp>
        <p:nvSpPr>
          <p:cNvPr id="7" name="Foliennummernplatzhalter 6"/>
          <p:cNvSpPr>
            <a:spLocks noGrp="1"/>
          </p:cNvSpPr>
          <p:nvPr>
            <p:ph type="sldNum" sz="quarter" idx="12"/>
          </p:nvPr>
        </p:nvSpPr>
        <p:spPr/>
        <p:txBody>
          <a:bodyPr/>
          <a:lstStyle/>
          <a:p>
            <a:fld id="{9DC1E638-3F78-4E0D-883A-B278700C48C0}" type="slidenum">
              <a:rPr lang="de-DE" smtClean="0">
                <a:solidFill>
                  <a:prstClr val="black">
                    <a:tint val="75000"/>
                  </a:prstClr>
                </a:solidFill>
              </a:rPr>
              <a:pPr/>
              <a:t>‹#›</a:t>
            </a:fld>
            <a:endParaRPr lang="de-DE" dirty="0">
              <a:solidFill>
                <a:prstClr val="black">
                  <a:tint val="75000"/>
                </a:prstClr>
              </a:solidFill>
            </a:endParaRPr>
          </a:p>
        </p:txBody>
      </p:sp>
    </p:spTree>
    <p:extLst>
      <p:ext uri="{BB962C8B-B14F-4D97-AF65-F5344CB8AC3E}">
        <p14:creationId xmlns:p14="http://schemas.microsoft.com/office/powerpoint/2010/main" val="458705953"/>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5746FD-7827-4151-B06F-1EAC5F82C007}" type="datetimeFigureOut">
              <a:rPr lang="en-US" smtClean="0"/>
              <a:t>5/2/2017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351867108"/>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5746FD-7827-4151-B06F-1EAC5F82C007}" type="datetimeFigureOut">
              <a:rPr lang="en-US" smtClean="0"/>
              <a:t>5/2/2017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4100442049"/>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5746FD-7827-4151-B06F-1EAC5F82C007}" type="datetimeFigureOut">
              <a:rPr lang="en-US" smtClean="0"/>
              <a:t>5/2/2017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3150724783"/>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5746FD-7827-4151-B06F-1EAC5F82C007}" type="datetimeFigureOut">
              <a:rPr lang="en-US" smtClean="0"/>
              <a:t>5/2/2017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4101826297"/>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5746FD-7827-4151-B06F-1EAC5F82C007}" type="datetimeFigureOut">
              <a:rPr lang="en-US" smtClean="0"/>
              <a:t>5/2/2017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3326328411"/>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5746FD-7827-4151-B06F-1EAC5F82C007}" type="datetimeFigureOut">
              <a:rPr lang="en-US" smtClean="0"/>
              <a:t>5/2/2017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2694110875"/>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5746FD-7827-4151-B06F-1EAC5F82C007}" type="datetimeFigureOut">
              <a:rPr lang="en-US" smtClean="0"/>
              <a:t>5/2/2017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2103744892"/>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5746FD-7827-4151-B06F-1EAC5F82C007}" type="datetimeFigureOut">
              <a:rPr lang="en-US" smtClean="0"/>
              <a:t>5/2/2017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3848238108"/>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5746FD-7827-4151-B06F-1EAC5F82C007}" type="datetimeFigureOut">
              <a:rPr lang="en-US" smtClean="0"/>
              <a:t>5/2/2017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F7B521-3CF4-4710-97FB-C29AEC6AFC87}" type="slidenum">
              <a:rPr lang="en-US" smtClean="0"/>
              <a:t>‹#›</a:t>
            </a:fld>
            <a:endParaRPr lang="en-US"/>
          </a:p>
        </p:txBody>
      </p:sp>
    </p:spTree>
    <p:extLst>
      <p:ext uri="{BB962C8B-B14F-4D97-AF65-F5344CB8AC3E}">
        <p14:creationId xmlns:p14="http://schemas.microsoft.com/office/powerpoint/2010/main" val="11164267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5746FD-7827-4151-B06F-1EAC5F82C007}" type="datetimeFigureOut">
              <a:rPr lang="en-US" smtClean="0"/>
              <a:t>5/2/2017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F7B521-3CF4-4710-97FB-C29AEC6AFC87}" type="slidenum">
              <a:rPr lang="en-US" smtClean="0"/>
              <a:t>‹#›</a:t>
            </a:fld>
            <a:endParaRPr lang="en-US"/>
          </a:p>
        </p:txBody>
      </p:sp>
    </p:spTree>
    <p:extLst>
      <p:ext uri="{BB962C8B-B14F-4D97-AF65-F5344CB8AC3E}">
        <p14:creationId xmlns:p14="http://schemas.microsoft.com/office/powerpoint/2010/main" val="574428319"/>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5"/>
          <p:cNvSpPr>
            <a:spLocks noChangeArrowheads="1"/>
          </p:cNvSpPr>
          <p:nvPr userDrawn="1"/>
        </p:nvSpPr>
        <p:spPr bwMode="gray">
          <a:xfrm>
            <a:off x="1" y="2017714"/>
            <a:ext cx="12191999" cy="4840286"/>
          </a:xfrm>
          <a:prstGeom prst="rect">
            <a:avLst/>
          </a:prstGeom>
          <a:gradFill flip="none" rotWithShape="1">
            <a:gsLst>
              <a:gs pos="0">
                <a:srgbClr val="000000">
                  <a:alpha val="10000"/>
                </a:srgbClr>
              </a:gs>
              <a:gs pos="100000">
                <a:srgbClr val="FFFFFF">
                  <a:alpha val="0"/>
                </a:srgbClr>
              </a:gs>
            </a:gsLst>
            <a:lin ang="16200000" scaled="1"/>
            <a:tileRect/>
          </a:gradFill>
          <a:ln w="12700">
            <a:noFill/>
            <a:miter lim="800000"/>
            <a:headEnd/>
            <a:tailEnd/>
          </a:ln>
          <a:effectLst/>
        </p:spPr>
        <p:txBody>
          <a:bodyPr lIns="108000" tIns="108000" rIns="144000" bIns="72000"/>
          <a:lstStyle/>
          <a:p>
            <a:pPr marL="190500" indent="-190500">
              <a:lnSpc>
                <a:spcPct val="95000"/>
              </a:lnSpc>
              <a:spcAft>
                <a:spcPts val="800"/>
              </a:spcAft>
              <a:buClr>
                <a:srgbClr val="969696"/>
              </a:buClr>
              <a:buFont typeface="Wingdings" pitchFamily="2" charset="2"/>
              <a:buChar char="§"/>
              <a:defRPr/>
            </a:pPr>
            <a:endParaRPr lang="de-DE" sz="1800" noProof="1">
              <a:solidFill>
                <a:srgbClr val="000000"/>
              </a:solidFill>
              <a:cs typeface="Arial" charset="0"/>
            </a:endParaRPr>
          </a:p>
        </p:txBody>
      </p:sp>
      <p:sp>
        <p:nvSpPr>
          <p:cNvPr id="3" name="Textplatzhalter 2"/>
          <p:cNvSpPr>
            <a:spLocks noGrp="1"/>
          </p:cNvSpPr>
          <p:nvPr>
            <p:ph type="body" idx="1"/>
          </p:nvPr>
        </p:nvSpPr>
        <p:spPr>
          <a:xfrm>
            <a:off x="323889" y="1554958"/>
            <a:ext cx="11544217" cy="4247359"/>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p:txBody>
      </p:sp>
      <p:sp>
        <p:nvSpPr>
          <p:cNvPr id="2" name="Titelplatzhalter 1"/>
          <p:cNvSpPr>
            <a:spLocks noGrp="1"/>
          </p:cNvSpPr>
          <p:nvPr>
            <p:ph type="title"/>
          </p:nvPr>
        </p:nvSpPr>
        <p:spPr>
          <a:xfrm>
            <a:off x="323891" y="-1"/>
            <a:ext cx="11544216" cy="1090810"/>
          </a:xfrm>
          <a:prstGeom prst="rect">
            <a:avLst/>
          </a:prstGeom>
        </p:spPr>
        <p:txBody>
          <a:bodyPr vert="horz" lIns="0" tIns="0" rIns="0" bIns="0" rtlCol="0" anchor="ctr">
            <a:normAutofit/>
          </a:bodyPr>
          <a:lstStyle/>
          <a:p>
            <a:endParaRPr lang="de-DE" dirty="0"/>
          </a:p>
        </p:txBody>
      </p:sp>
      <p:sp>
        <p:nvSpPr>
          <p:cNvPr id="4" name="Datumsplatzhalter 3"/>
          <p:cNvSpPr>
            <a:spLocks noGrp="1"/>
          </p:cNvSpPr>
          <p:nvPr>
            <p:ph type="dt" sz="half" idx="2"/>
          </p:nvPr>
        </p:nvSpPr>
        <p:spPr>
          <a:xfrm>
            <a:off x="323889" y="6356350"/>
            <a:ext cx="2135078" cy="360000"/>
          </a:xfrm>
          <a:prstGeom prst="rect">
            <a:avLst/>
          </a:prstGeom>
        </p:spPr>
        <p:txBody>
          <a:bodyPr vert="horz" lIns="0" tIns="0" rIns="0" bIns="0" rtlCol="0" anchor="ctr"/>
          <a:lstStyle>
            <a:lvl1pPr algn="l">
              <a:defRPr sz="1200">
                <a:solidFill>
                  <a:schemeClr val="tx1">
                    <a:tint val="75000"/>
                  </a:schemeClr>
                </a:solidFill>
              </a:defRPr>
            </a:lvl1pPr>
          </a:lstStyle>
          <a:p>
            <a:fld id="{E373F149-83C4-4179-9681-702531CCFDAC}" type="datetimeFigureOut">
              <a:rPr lang="de-DE" smtClean="0"/>
              <a:pPr/>
              <a:t>02.05.2017</a:t>
            </a:fld>
            <a:endParaRPr lang="de-DE" dirty="0"/>
          </a:p>
        </p:txBody>
      </p:sp>
      <p:sp>
        <p:nvSpPr>
          <p:cNvPr id="5" name="Fußzeilenplatzhalter 4"/>
          <p:cNvSpPr>
            <a:spLocks noGrp="1"/>
          </p:cNvSpPr>
          <p:nvPr>
            <p:ph type="ftr" sz="quarter" idx="3"/>
          </p:nvPr>
        </p:nvSpPr>
        <p:spPr>
          <a:xfrm>
            <a:off x="2458968" y="6356350"/>
            <a:ext cx="7274061" cy="360000"/>
          </a:xfrm>
          <a:prstGeom prst="rect">
            <a:avLst/>
          </a:prstGeom>
        </p:spPr>
        <p:txBody>
          <a:bodyPr vert="horz" lIns="0" tIns="0" rIns="0" bIns="0" rtlCol="0" anchor="ctr"/>
          <a:lstStyle>
            <a:lvl1pPr algn="ctr">
              <a:defRPr sz="1200">
                <a:solidFill>
                  <a:schemeClr val="tx1">
                    <a:tint val="75000"/>
                  </a:schemeClr>
                </a:solidFill>
              </a:defRPr>
            </a:lvl1pPr>
          </a:lstStyle>
          <a:p>
            <a:endParaRPr lang="de-DE" dirty="0"/>
          </a:p>
        </p:txBody>
      </p:sp>
      <p:sp>
        <p:nvSpPr>
          <p:cNvPr id="6" name="Foliennummernplatzhalter 5"/>
          <p:cNvSpPr>
            <a:spLocks noGrp="1"/>
          </p:cNvSpPr>
          <p:nvPr>
            <p:ph type="sldNum" sz="quarter" idx="4"/>
          </p:nvPr>
        </p:nvSpPr>
        <p:spPr>
          <a:xfrm>
            <a:off x="9733028" y="6356350"/>
            <a:ext cx="2135078" cy="360000"/>
          </a:xfrm>
          <a:prstGeom prst="rect">
            <a:avLst/>
          </a:prstGeom>
        </p:spPr>
        <p:txBody>
          <a:bodyPr vert="horz" lIns="0" tIns="0" rIns="0" bIns="0" rtlCol="0" anchor="ctr"/>
          <a:lstStyle>
            <a:lvl1pPr algn="r">
              <a:defRPr sz="1200">
                <a:solidFill>
                  <a:schemeClr val="tx1">
                    <a:tint val="75000"/>
                  </a:schemeClr>
                </a:solidFill>
              </a:defRPr>
            </a:lvl1pPr>
          </a:lstStyle>
          <a:p>
            <a:fld id="{9DC1E638-3F78-4E0D-883A-B278700C48C0}" type="slidenum">
              <a:rPr lang="de-DE" smtClean="0"/>
              <a:pPr/>
              <a:t>‹#›</a:t>
            </a:fld>
            <a:endParaRPr lang="de-DE" dirty="0"/>
          </a:p>
        </p:txBody>
      </p:sp>
    </p:spTree>
    <p:extLst>
      <p:ext uri="{BB962C8B-B14F-4D97-AF65-F5344CB8AC3E}">
        <p14:creationId xmlns:p14="http://schemas.microsoft.com/office/powerpoint/2010/main" val="2528291645"/>
      </p:ext>
    </p:extLst>
  </p:cSld>
  <p:clrMap bg1="lt1" tx1="dk1" bg2="lt2" tx2="dk2" accent1="accent1" accent2="accent2" accent3="accent3" accent4="accent4" accent5="accent5" accent6="accent6" hlink="hlink" folHlink="folHlink"/>
  <p:sldLayoutIdLst>
    <p:sldLayoutId id="2147483665" r:id="rId1"/>
  </p:sldLayoutIdLst>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xStyles>
    <p:titleStyle>
      <a:lvl1pPr algn="l" defTabSz="914400" rtl="0" eaLnBrk="1" latinLnBrk="0" hangingPunct="1">
        <a:spcBef>
          <a:spcPct val="0"/>
        </a:spcBef>
        <a:buNone/>
        <a:defRPr sz="3000" b="1" kern="1200">
          <a:solidFill>
            <a:schemeClr val="tx1"/>
          </a:solidFill>
          <a:latin typeface="+mj-lt"/>
          <a:ea typeface="+mj-ea"/>
          <a:cs typeface="+mj-cs"/>
        </a:defRPr>
      </a:lvl1pPr>
    </p:titleStyle>
    <p:bodyStyle>
      <a:lvl1pPr marL="176213" indent="-176213" algn="l" defTabSz="914400" rtl="0" eaLnBrk="1" latinLnBrk="0" hangingPunct="1">
        <a:spcBef>
          <a:spcPct val="20000"/>
        </a:spcBef>
        <a:buFont typeface="Wingdings" pitchFamily="2" charset="2"/>
        <a:buChar char="§"/>
        <a:defRPr sz="1800" kern="1200">
          <a:solidFill>
            <a:schemeClr val="tx1"/>
          </a:solidFill>
          <a:latin typeface="+mn-lt"/>
          <a:ea typeface="+mn-ea"/>
          <a:cs typeface="+mn-cs"/>
        </a:defRPr>
      </a:lvl1pPr>
      <a:lvl2pPr marL="360363" indent="-184150" algn="l" defTabSz="914400" rtl="0" eaLnBrk="1" latinLnBrk="0" hangingPunct="1">
        <a:spcBef>
          <a:spcPct val="20000"/>
        </a:spcBef>
        <a:buFont typeface="Symbol" pitchFamily="18" charset="2"/>
        <a:buChar char="-"/>
        <a:defRPr sz="1800" kern="1200">
          <a:solidFill>
            <a:schemeClr val="tx1"/>
          </a:solidFill>
          <a:latin typeface="+mn-lt"/>
          <a:ea typeface="+mn-ea"/>
          <a:cs typeface="+mn-cs"/>
        </a:defRPr>
      </a:lvl2pPr>
      <a:lvl3pPr marL="536575" indent="-176213" algn="l" defTabSz="914400" rtl="0" eaLnBrk="1" latinLnBrk="0" hangingPunct="1">
        <a:spcBef>
          <a:spcPct val="20000"/>
        </a:spcBef>
        <a:buFont typeface="Wingdings" pitchFamily="2" charset="2"/>
        <a:buChar char="§"/>
        <a:defRPr sz="1800" kern="1200">
          <a:solidFill>
            <a:schemeClr val="tx1"/>
          </a:solidFill>
          <a:latin typeface="+mn-lt"/>
          <a:ea typeface="+mn-ea"/>
          <a:cs typeface="+mn-cs"/>
        </a:defRPr>
      </a:lvl3pPr>
      <a:lvl4pPr marL="720725" indent="-184150" algn="l" defTabSz="914400" rtl="0" eaLnBrk="1" latinLnBrk="0" hangingPunct="1">
        <a:spcBef>
          <a:spcPct val="20000"/>
        </a:spcBef>
        <a:buFont typeface="Symbol" pitchFamily="18" charset="2"/>
        <a:buChar char="-"/>
        <a:defRPr sz="1800" kern="1200">
          <a:solidFill>
            <a:schemeClr val="tx1"/>
          </a:solidFill>
          <a:latin typeface="+mn-lt"/>
          <a:ea typeface="+mn-ea"/>
          <a:cs typeface="+mn-cs"/>
        </a:defRPr>
      </a:lvl4pPr>
      <a:lvl5pPr marL="896938" indent="-176213" algn="l" defTabSz="914400" rtl="0" eaLnBrk="1" latinLnBrk="0" hangingPunct="1">
        <a:spcBef>
          <a:spcPct val="20000"/>
        </a:spcBef>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presentationpoint.com/" TargetMode="External"/><Relationship Id="rId2" Type="http://schemas.openxmlformats.org/officeDocument/2006/relationships/image" Target="../media/image1.jpe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hyperlink" Target="http://www.presentationpoint.com/software/dynamicelements/time/" TargetMode="External"/><Relationship Id="rId3" Type="http://schemas.openxmlformats.org/officeDocument/2006/relationships/image" Target="../media/image7.png"/><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hyperlink" Target="http://www.presentationpoint.com/software/dynamicelements/weather/" TargetMode="External"/><Relationship Id="rId5" Type="http://schemas.openxmlformats.org/officeDocument/2006/relationships/image" Target="../media/image8.jpeg"/><Relationship Id="rId4" Type="http://schemas.openxmlformats.org/officeDocument/2006/relationships/hyperlink" Target="http://www.presentationpoint.com/software/dynamicelements/news/" TargetMode="External"/><Relationship Id="rId9" Type="http://schemas.openxmlformats.org/officeDocument/2006/relationships/image" Target="../media/image1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hyperlink" Target="http://www.presentationpoint.com/software/ipoint/" TargetMode="Externa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hyperlink" Target="http://www.presentationpoint.com/software/datapoint/" TargetMode="Externa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hyperlink" Target="http://www.presentationpoint.com/software/dynamicelements/" TargetMode="Externa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hyperlink" Target="http://www.presentationpoint.com/software/dynamicelements/time/" TargetMode="Externa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7812" b="7812"/>
          <a:stretch/>
        </p:blipFill>
        <p:spPr>
          <a:xfrm>
            <a:off x="0" y="0"/>
            <a:ext cx="12192000" cy="6858001"/>
          </a:xfrm>
          <a:prstGeom prst="rect">
            <a:avLst/>
          </a:prstGeom>
        </p:spPr>
      </p:pic>
      <p:sp>
        <p:nvSpPr>
          <p:cNvPr id="5" name="Rectangle 4">
            <a:hlinkClick r:id="rId3"/>
          </p:cNvPr>
          <p:cNvSpPr/>
          <p:nvPr/>
        </p:nvSpPr>
        <p:spPr>
          <a:xfrm>
            <a:off x="0" y="0"/>
            <a:ext cx="12192000" cy="6858001"/>
          </a:xfrm>
          <a:prstGeom prst="rect">
            <a:avLst/>
          </a:prstGeom>
          <a:gradFill flip="none" rotWithShape="1">
            <a:gsLst>
              <a:gs pos="0">
                <a:srgbClr val="A63060">
                  <a:alpha val="0"/>
                </a:srgbClr>
              </a:gs>
              <a:gs pos="55000">
                <a:srgbClr val="A63060">
                  <a:alpha val="73000"/>
                </a:srgbClr>
              </a:gs>
              <a:gs pos="100000">
                <a:srgbClr val="A6306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hlinkClick r:id="rId3"/>
          </p:cNvPr>
          <p:cNvSpPr/>
          <p:nvPr/>
        </p:nvSpPr>
        <p:spPr>
          <a:xfrm>
            <a:off x="145534" y="1736229"/>
            <a:ext cx="7499866"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PowerPoint Templates provided by </a:t>
            </a:r>
            <a:r>
              <a:rPr kumimoji="0" lang="en-US" sz="48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PresentationPoint.com</a:t>
            </a:r>
          </a:p>
        </p:txBody>
      </p:sp>
      <p:pic>
        <p:nvPicPr>
          <p:cNvPr id="1026" name="Picture 2" descr="PresentationPoin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934" y="269875"/>
            <a:ext cx="2381250" cy="2857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hlinkClick r:id="rId3"/>
          </p:cNvPr>
          <p:cNvSpPr/>
          <p:nvPr/>
        </p:nvSpPr>
        <p:spPr>
          <a:xfrm>
            <a:off x="145533" y="6302375"/>
            <a:ext cx="1187229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www.PresentationPoint.com</a:t>
            </a:r>
          </a:p>
        </p:txBody>
      </p:sp>
      <p:sp>
        <p:nvSpPr>
          <p:cNvPr id="7" name="Rectangle 6"/>
          <p:cNvSpPr/>
          <p:nvPr/>
        </p:nvSpPr>
        <p:spPr>
          <a:xfrm>
            <a:off x="145534" y="4044553"/>
            <a:ext cx="6726606"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Software solutions for digital signage and data driven presentations</a:t>
            </a:r>
            <a:endParaRPr kumimoji="0" lang="en-US" sz="3200" b="1"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endParaRPr>
          </a:p>
        </p:txBody>
      </p:sp>
    </p:spTree>
    <p:extLst>
      <p:ext uri="{BB962C8B-B14F-4D97-AF65-F5344CB8AC3E}">
        <p14:creationId xmlns:p14="http://schemas.microsoft.com/office/powerpoint/2010/main" val="2990241849"/>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5"/>
          <p:cNvSpPr>
            <a:spLocks noChangeArrowheads="1"/>
          </p:cNvSpPr>
          <p:nvPr/>
        </p:nvSpPr>
        <p:spPr bwMode="gray">
          <a:xfrm>
            <a:off x="795" y="-89647"/>
            <a:ext cx="12190412" cy="6947647"/>
          </a:xfrm>
          <a:prstGeom prst="rect">
            <a:avLst/>
          </a:prstGeom>
          <a:gradFill flip="none" rotWithShape="1">
            <a:gsLst>
              <a:gs pos="0">
                <a:srgbClr val="000000">
                  <a:alpha val="10000"/>
                </a:srgbClr>
              </a:gs>
              <a:gs pos="100000">
                <a:srgbClr val="FFFFFF">
                  <a:alpha val="0"/>
                </a:srgbClr>
              </a:gs>
            </a:gsLst>
            <a:lin ang="16200000" scaled="1"/>
            <a:tileRect/>
          </a:gradFill>
          <a:ln w="12700">
            <a:noFill/>
            <a:miter lim="800000"/>
            <a:headEnd/>
            <a:tailEnd/>
          </a:ln>
          <a:effectLst/>
        </p:spPr>
        <p:txBody>
          <a:bodyPr lIns="108000" tIns="108000" rIns="144000" bIns="72000"/>
          <a:lstStyle/>
          <a:p>
            <a:pPr marL="190500" indent="-190500">
              <a:lnSpc>
                <a:spcPct val="95000"/>
              </a:lnSpc>
              <a:spcAft>
                <a:spcPts val="800"/>
              </a:spcAft>
              <a:buClr>
                <a:srgbClr val="969696"/>
              </a:buClr>
              <a:buFont typeface="Wingdings" pitchFamily="2" charset="2"/>
              <a:buChar char="§"/>
              <a:defRPr/>
            </a:pPr>
            <a:endParaRPr lang="de-DE" noProof="1">
              <a:solidFill>
                <a:srgbClr val="000000"/>
              </a:solidFill>
              <a:latin typeface="Calibri"/>
              <a:cs typeface="Arial" charset="0"/>
            </a:endParaRPr>
          </a:p>
        </p:txBody>
      </p:sp>
      <p:grpSp>
        <p:nvGrpSpPr>
          <p:cNvPr id="26" name="Gruppieren 124"/>
          <p:cNvGrpSpPr/>
          <p:nvPr/>
        </p:nvGrpSpPr>
        <p:grpSpPr>
          <a:xfrm>
            <a:off x="7957556" y="1678688"/>
            <a:ext cx="2665428" cy="1989951"/>
            <a:chOff x="4779353" y="2091665"/>
            <a:chExt cx="3725293" cy="2781223"/>
          </a:xfrm>
        </p:grpSpPr>
        <p:grpSp>
          <p:nvGrpSpPr>
            <p:cNvPr id="27" name="Gruppieren 21"/>
            <p:cNvGrpSpPr/>
            <p:nvPr/>
          </p:nvGrpSpPr>
          <p:grpSpPr bwMode="gray">
            <a:xfrm>
              <a:off x="4779353" y="2091665"/>
              <a:ext cx="3725293" cy="2781223"/>
              <a:chOff x="417673" y="4447388"/>
              <a:chExt cx="2508091" cy="1872486"/>
            </a:xfrm>
          </p:grpSpPr>
          <p:grpSp>
            <p:nvGrpSpPr>
              <p:cNvPr id="33" name="Gruppieren 124"/>
              <p:cNvGrpSpPr/>
              <p:nvPr/>
            </p:nvGrpSpPr>
            <p:grpSpPr bwMode="gray">
              <a:xfrm>
                <a:off x="783497" y="5960680"/>
                <a:ext cx="1776442" cy="359194"/>
                <a:chOff x="6437712" y="4669235"/>
                <a:chExt cx="1776442" cy="359194"/>
              </a:xfrm>
            </p:grpSpPr>
            <p:grpSp>
              <p:nvGrpSpPr>
                <p:cNvPr id="52" name="Gruppieren 141"/>
                <p:cNvGrpSpPr/>
                <p:nvPr/>
              </p:nvGrpSpPr>
              <p:grpSpPr bwMode="gray">
                <a:xfrm>
                  <a:off x="6437712" y="4870323"/>
                  <a:ext cx="1776442" cy="158106"/>
                  <a:chOff x="2566915" y="3248025"/>
                  <a:chExt cx="4013274" cy="357188"/>
                </a:xfrm>
              </p:grpSpPr>
              <p:sp>
                <p:nvSpPr>
                  <p:cNvPr id="56" name="Freeform 6"/>
                  <p:cNvSpPr>
                    <a:spLocks/>
                  </p:cNvSpPr>
                  <p:nvPr/>
                </p:nvSpPr>
                <p:spPr bwMode="gray">
                  <a:xfrm>
                    <a:off x="2566915" y="3254158"/>
                    <a:ext cx="4013274" cy="351039"/>
                  </a:xfrm>
                  <a:custGeom>
                    <a:avLst/>
                    <a:gdLst>
                      <a:gd name="connsiteX0" fmla="*/ 10000 w 10000"/>
                      <a:gd name="connsiteY0" fmla="*/ 7340 h 11303"/>
                      <a:gd name="connsiteX1" fmla="*/ 8998 w 10000"/>
                      <a:gd name="connsiteY1" fmla="*/ 10000 h 11303"/>
                      <a:gd name="connsiteX2" fmla="*/ 8914 w 10000"/>
                      <a:gd name="connsiteY2" fmla="*/ 10000 h 11303"/>
                      <a:gd name="connsiteX3" fmla="*/ 6011 w 10000"/>
                      <a:gd name="connsiteY3" fmla="*/ 6702 h 11303"/>
                      <a:gd name="connsiteX4" fmla="*/ 5730 w 10000"/>
                      <a:gd name="connsiteY4" fmla="*/ 6702 h 11303"/>
                      <a:gd name="connsiteX5" fmla="*/ 4260 w 10000"/>
                      <a:gd name="connsiteY5" fmla="*/ 6596 h 11303"/>
                      <a:gd name="connsiteX6" fmla="*/ 3970 w 10000"/>
                      <a:gd name="connsiteY6" fmla="*/ 6702 h 11303"/>
                      <a:gd name="connsiteX7" fmla="*/ 1011 w 10000"/>
                      <a:gd name="connsiteY7" fmla="*/ 9894 h 11303"/>
                      <a:gd name="connsiteX8" fmla="*/ 657 w 10000"/>
                      <a:gd name="connsiteY8" fmla="*/ 11303 h 11303"/>
                      <a:gd name="connsiteX9" fmla="*/ 0 w 10000"/>
                      <a:gd name="connsiteY9" fmla="*/ 7553 h 11303"/>
                      <a:gd name="connsiteX10" fmla="*/ 140 w 10000"/>
                      <a:gd name="connsiteY10" fmla="*/ 5532 h 11303"/>
                      <a:gd name="connsiteX11" fmla="*/ 421 w 10000"/>
                      <a:gd name="connsiteY11" fmla="*/ 4255 h 11303"/>
                      <a:gd name="connsiteX12" fmla="*/ 3848 w 10000"/>
                      <a:gd name="connsiteY12" fmla="*/ 851 h 11303"/>
                      <a:gd name="connsiteX13" fmla="*/ 3998 w 10000"/>
                      <a:gd name="connsiteY13" fmla="*/ 0 h 11303"/>
                      <a:gd name="connsiteX14" fmla="*/ 4794 w 10000"/>
                      <a:gd name="connsiteY14" fmla="*/ 0 h 11303"/>
                      <a:gd name="connsiteX15" fmla="*/ 6142 w 10000"/>
                      <a:gd name="connsiteY15" fmla="*/ 0 h 11303"/>
                      <a:gd name="connsiteX16" fmla="*/ 6330 w 10000"/>
                      <a:gd name="connsiteY16" fmla="*/ 957 h 11303"/>
                      <a:gd name="connsiteX17" fmla="*/ 9494 w 10000"/>
                      <a:gd name="connsiteY17" fmla="*/ 4149 h 11303"/>
                      <a:gd name="connsiteX18" fmla="*/ 9888 w 10000"/>
                      <a:gd name="connsiteY18" fmla="*/ 5745 h 11303"/>
                      <a:gd name="connsiteX19" fmla="*/ 10000 w 10000"/>
                      <a:gd name="connsiteY19" fmla="*/ 7340 h 11303"/>
                      <a:gd name="connsiteX0" fmla="*/ 10000 w 10000"/>
                      <a:gd name="connsiteY0" fmla="*/ 7340 h 10000"/>
                      <a:gd name="connsiteX1" fmla="*/ 8998 w 10000"/>
                      <a:gd name="connsiteY1" fmla="*/ 10000 h 10000"/>
                      <a:gd name="connsiteX2" fmla="*/ 8914 w 10000"/>
                      <a:gd name="connsiteY2" fmla="*/ 10000 h 10000"/>
                      <a:gd name="connsiteX3" fmla="*/ 6011 w 10000"/>
                      <a:gd name="connsiteY3" fmla="*/ 6702 h 10000"/>
                      <a:gd name="connsiteX4" fmla="*/ 5730 w 10000"/>
                      <a:gd name="connsiteY4" fmla="*/ 6702 h 10000"/>
                      <a:gd name="connsiteX5" fmla="*/ 4260 w 10000"/>
                      <a:gd name="connsiteY5" fmla="*/ 6596 h 10000"/>
                      <a:gd name="connsiteX6" fmla="*/ 3970 w 10000"/>
                      <a:gd name="connsiteY6" fmla="*/ 6702 h 10000"/>
                      <a:gd name="connsiteX7" fmla="*/ 1011 w 10000"/>
                      <a:gd name="connsiteY7" fmla="*/ 9894 h 10000"/>
                      <a:gd name="connsiteX8" fmla="*/ 0 w 10000"/>
                      <a:gd name="connsiteY8" fmla="*/ 7553 h 10000"/>
                      <a:gd name="connsiteX9" fmla="*/ 140 w 10000"/>
                      <a:gd name="connsiteY9" fmla="*/ 5532 h 10000"/>
                      <a:gd name="connsiteX10" fmla="*/ 421 w 10000"/>
                      <a:gd name="connsiteY10" fmla="*/ 4255 h 10000"/>
                      <a:gd name="connsiteX11" fmla="*/ 3848 w 10000"/>
                      <a:gd name="connsiteY11" fmla="*/ 851 h 10000"/>
                      <a:gd name="connsiteX12" fmla="*/ 3998 w 10000"/>
                      <a:gd name="connsiteY12" fmla="*/ 0 h 10000"/>
                      <a:gd name="connsiteX13" fmla="*/ 4794 w 10000"/>
                      <a:gd name="connsiteY13" fmla="*/ 0 h 10000"/>
                      <a:gd name="connsiteX14" fmla="*/ 6142 w 10000"/>
                      <a:gd name="connsiteY14" fmla="*/ 0 h 10000"/>
                      <a:gd name="connsiteX15" fmla="*/ 6330 w 10000"/>
                      <a:gd name="connsiteY15" fmla="*/ 957 h 10000"/>
                      <a:gd name="connsiteX16" fmla="*/ 9494 w 10000"/>
                      <a:gd name="connsiteY16" fmla="*/ 4149 h 10000"/>
                      <a:gd name="connsiteX17" fmla="*/ 9888 w 10000"/>
                      <a:gd name="connsiteY17" fmla="*/ 5745 h 10000"/>
                      <a:gd name="connsiteX18" fmla="*/ 10000 w 10000"/>
                      <a:gd name="connsiteY18" fmla="*/ 7340 h 10000"/>
                      <a:gd name="connsiteX0" fmla="*/ 10020 w 10020"/>
                      <a:gd name="connsiteY0" fmla="*/ 7340 h 10000"/>
                      <a:gd name="connsiteX1" fmla="*/ 9018 w 10020"/>
                      <a:gd name="connsiteY1" fmla="*/ 10000 h 10000"/>
                      <a:gd name="connsiteX2" fmla="*/ 8934 w 10020"/>
                      <a:gd name="connsiteY2" fmla="*/ 10000 h 10000"/>
                      <a:gd name="connsiteX3" fmla="*/ 6031 w 10020"/>
                      <a:gd name="connsiteY3" fmla="*/ 6702 h 10000"/>
                      <a:gd name="connsiteX4" fmla="*/ 5750 w 10020"/>
                      <a:gd name="connsiteY4" fmla="*/ 6702 h 10000"/>
                      <a:gd name="connsiteX5" fmla="*/ 4280 w 10020"/>
                      <a:gd name="connsiteY5" fmla="*/ 6596 h 10000"/>
                      <a:gd name="connsiteX6" fmla="*/ 3990 w 10020"/>
                      <a:gd name="connsiteY6" fmla="*/ 6702 h 10000"/>
                      <a:gd name="connsiteX7" fmla="*/ 1031 w 10020"/>
                      <a:gd name="connsiteY7" fmla="*/ 9894 h 10000"/>
                      <a:gd name="connsiteX8" fmla="*/ 0 w 10020"/>
                      <a:gd name="connsiteY8" fmla="*/ 7135 h 10000"/>
                      <a:gd name="connsiteX9" fmla="*/ 160 w 10020"/>
                      <a:gd name="connsiteY9" fmla="*/ 5532 h 10000"/>
                      <a:gd name="connsiteX10" fmla="*/ 441 w 10020"/>
                      <a:gd name="connsiteY10" fmla="*/ 4255 h 10000"/>
                      <a:gd name="connsiteX11" fmla="*/ 3868 w 10020"/>
                      <a:gd name="connsiteY11" fmla="*/ 851 h 10000"/>
                      <a:gd name="connsiteX12" fmla="*/ 4018 w 10020"/>
                      <a:gd name="connsiteY12" fmla="*/ 0 h 10000"/>
                      <a:gd name="connsiteX13" fmla="*/ 4814 w 10020"/>
                      <a:gd name="connsiteY13" fmla="*/ 0 h 10000"/>
                      <a:gd name="connsiteX14" fmla="*/ 6162 w 10020"/>
                      <a:gd name="connsiteY14" fmla="*/ 0 h 10000"/>
                      <a:gd name="connsiteX15" fmla="*/ 6350 w 10020"/>
                      <a:gd name="connsiteY15" fmla="*/ 957 h 10000"/>
                      <a:gd name="connsiteX16" fmla="*/ 9514 w 10020"/>
                      <a:gd name="connsiteY16" fmla="*/ 4149 h 10000"/>
                      <a:gd name="connsiteX17" fmla="*/ 9908 w 10020"/>
                      <a:gd name="connsiteY17" fmla="*/ 5745 h 10000"/>
                      <a:gd name="connsiteX18" fmla="*/ 10020 w 10020"/>
                      <a:gd name="connsiteY18" fmla="*/ 7340 h 10000"/>
                      <a:gd name="connsiteX0" fmla="*/ 10020 w 10020"/>
                      <a:gd name="connsiteY0" fmla="*/ 7340 h 10000"/>
                      <a:gd name="connsiteX1" fmla="*/ 8934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10000"/>
                      <a:gd name="connsiteX1" fmla="*/ 8945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9916"/>
                      <a:gd name="connsiteX1" fmla="*/ 8923 w 10020"/>
                      <a:gd name="connsiteY1" fmla="*/ 9916 h 9916"/>
                      <a:gd name="connsiteX2" fmla="*/ 6031 w 10020"/>
                      <a:gd name="connsiteY2" fmla="*/ 6702 h 9916"/>
                      <a:gd name="connsiteX3" fmla="*/ 5750 w 10020"/>
                      <a:gd name="connsiteY3" fmla="*/ 6702 h 9916"/>
                      <a:gd name="connsiteX4" fmla="*/ 4280 w 10020"/>
                      <a:gd name="connsiteY4" fmla="*/ 6596 h 9916"/>
                      <a:gd name="connsiteX5" fmla="*/ 3990 w 10020"/>
                      <a:gd name="connsiteY5" fmla="*/ 6702 h 9916"/>
                      <a:gd name="connsiteX6" fmla="*/ 1031 w 10020"/>
                      <a:gd name="connsiteY6" fmla="*/ 9894 h 9916"/>
                      <a:gd name="connsiteX7" fmla="*/ 0 w 10020"/>
                      <a:gd name="connsiteY7" fmla="*/ 7135 h 9916"/>
                      <a:gd name="connsiteX8" fmla="*/ 160 w 10020"/>
                      <a:gd name="connsiteY8" fmla="*/ 5532 h 9916"/>
                      <a:gd name="connsiteX9" fmla="*/ 441 w 10020"/>
                      <a:gd name="connsiteY9" fmla="*/ 4255 h 9916"/>
                      <a:gd name="connsiteX10" fmla="*/ 3868 w 10020"/>
                      <a:gd name="connsiteY10" fmla="*/ 851 h 9916"/>
                      <a:gd name="connsiteX11" fmla="*/ 4018 w 10020"/>
                      <a:gd name="connsiteY11" fmla="*/ 0 h 9916"/>
                      <a:gd name="connsiteX12" fmla="*/ 4814 w 10020"/>
                      <a:gd name="connsiteY12" fmla="*/ 0 h 9916"/>
                      <a:gd name="connsiteX13" fmla="*/ 6162 w 10020"/>
                      <a:gd name="connsiteY13" fmla="*/ 0 h 9916"/>
                      <a:gd name="connsiteX14" fmla="*/ 6350 w 10020"/>
                      <a:gd name="connsiteY14" fmla="*/ 957 h 9916"/>
                      <a:gd name="connsiteX15" fmla="*/ 9514 w 10020"/>
                      <a:gd name="connsiteY15" fmla="*/ 4149 h 9916"/>
                      <a:gd name="connsiteX16" fmla="*/ 9908 w 10020"/>
                      <a:gd name="connsiteY16" fmla="*/ 5745 h 9916"/>
                      <a:gd name="connsiteX17" fmla="*/ 10020 w 10020"/>
                      <a:gd name="connsiteY17" fmla="*/ 7340 h 9916"/>
                      <a:gd name="connsiteX0" fmla="*/ 10000 w 10000"/>
                      <a:gd name="connsiteY0" fmla="*/ 7181 h 10000"/>
                      <a:gd name="connsiteX1" fmla="*/ 8905 w 10000"/>
                      <a:gd name="connsiteY1" fmla="*/ 10000 h 10000"/>
                      <a:gd name="connsiteX2" fmla="*/ 6019 w 10000"/>
                      <a:gd name="connsiteY2" fmla="*/ 6759 h 10000"/>
                      <a:gd name="connsiteX3" fmla="*/ 5739 w 10000"/>
                      <a:gd name="connsiteY3" fmla="*/ 6759 h 10000"/>
                      <a:gd name="connsiteX4" fmla="*/ 4271 w 10000"/>
                      <a:gd name="connsiteY4" fmla="*/ 6652 h 10000"/>
                      <a:gd name="connsiteX5" fmla="*/ 3982 w 10000"/>
                      <a:gd name="connsiteY5" fmla="*/ 6759 h 10000"/>
                      <a:gd name="connsiteX6" fmla="*/ 1029 w 10000"/>
                      <a:gd name="connsiteY6" fmla="*/ 9978 h 10000"/>
                      <a:gd name="connsiteX7" fmla="*/ 0 w 10000"/>
                      <a:gd name="connsiteY7" fmla="*/ 7195 h 10000"/>
                      <a:gd name="connsiteX8" fmla="*/ 160 w 10000"/>
                      <a:gd name="connsiteY8" fmla="*/ 5579 h 10000"/>
                      <a:gd name="connsiteX9" fmla="*/ 440 w 10000"/>
                      <a:gd name="connsiteY9" fmla="*/ 4291 h 10000"/>
                      <a:gd name="connsiteX10" fmla="*/ 3860 w 10000"/>
                      <a:gd name="connsiteY10" fmla="*/ 858 h 10000"/>
                      <a:gd name="connsiteX11" fmla="*/ 4010 w 10000"/>
                      <a:gd name="connsiteY11" fmla="*/ 0 h 10000"/>
                      <a:gd name="connsiteX12" fmla="*/ 4804 w 10000"/>
                      <a:gd name="connsiteY12" fmla="*/ 0 h 10000"/>
                      <a:gd name="connsiteX13" fmla="*/ 6150 w 10000"/>
                      <a:gd name="connsiteY13" fmla="*/ 0 h 10000"/>
                      <a:gd name="connsiteX14" fmla="*/ 6337 w 10000"/>
                      <a:gd name="connsiteY14" fmla="*/ 965 h 10000"/>
                      <a:gd name="connsiteX15" fmla="*/ 9495 w 10000"/>
                      <a:gd name="connsiteY15" fmla="*/ 4184 h 10000"/>
                      <a:gd name="connsiteX16" fmla="*/ 9888 w 10000"/>
                      <a:gd name="connsiteY16" fmla="*/ 5794 h 10000"/>
                      <a:gd name="connsiteX17" fmla="*/ 10000 w 10000"/>
                      <a:gd name="connsiteY17" fmla="*/ 718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00" h="10000">
                        <a:moveTo>
                          <a:pt x="10000" y="7181"/>
                        </a:moveTo>
                        <a:lnTo>
                          <a:pt x="8905" y="10000"/>
                        </a:lnTo>
                        <a:lnTo>
                          <a:pt x="6019" y="6759"/>
                        </a:lnTo>
                        <a:cubicBezTo>
                          <a:pt x="5926" y="6652"/>
                          <a:pt x="5832" y="6652"/>
                          <a:pt x="5739" y="6759"/>
                        </a:cubicBezTo>
                        <a:cubicBezTo>
                          <a:pt x="5355" y="7188"/>
                          <a:pt x="4683" y="7295"/>
                          <a:pt x="4271" y="6652"/>
                        </a:cubicBezTo>
                        <a:lnTo>
                          <a:pt x="3982" y="6759"/>
                        </a:lnTo>
                        <a:lnTo>
                          <a:pt x="1029" y="9978"/>
                        </a:lnTo>
                        <a:lnTo>
                          <a:pt x="0" y="7195"/>
                        </a:lnTo>
                        <a:cubicBezTo>
                          <a:pt x="47" y="6516"/>
                          <a:pt x="113" y="6259"/>
                          <a:pt x="160" y="5579"/>
                        </a:cubicBezTo>
                        <a:cubicBezTo>
                          <a:pt x="226" y="4721"/>
                          <a:pt x="319" y="4399"/>
                          <a:pt x="440" y="4291"/>
                        </a:cubicBezTo>
                        <a:lnTo>
                          <a:pt x="3860" y="858"/>
                        </a:lnTo>
                        <a:cubicBezTo>
                          <a:pt x="3916" y="858"/>
                          <a:pt x="3963" y="537"/>
                          <a:pt x="4010" y="0"/>
                        </a:cubicBezTo>
                        <a:lnTo>
                          <a:pt x="4804" y="0"/>
                        </a:lnTo>
                        <a:lnTo>
                          <a:pt x="6150" y="0"/>
                        </a:lnTo>
                        <a:cubicBezTo>
                          <a:pt x="6197" y="537"/>
                          <a:pt x="6262" y="858"/>
                          <a:pt x="6337" y="965"/>
                        </a:cubicBezTo>
                        <a:lnTo>
                          <a:pt x="9495" y="4184"/>
                        </a:lnTo>
                        <a:cubicBezTo>
                          <a:pt x="9664" y="4291"/>
                          <a:pt x="9794" y="4506"/>
                          <a:pt x="9888" y="5794"/>
                        </a:cubicBezTo>
                        <a:cubicBezTo>
                          <a:pt x="9925" y="6330"/>
                          <a:pt x="9963" y="6645"/>
                          <a:pt x="10000" y="7181"/>
                        </a:cubicBezTo>
                        <a:close/>
                      </a:path>
                    </a:pathLst>
                  </a:custGeom>
                  <a:gradFill>
                    <a:gsLst>
                      <a:gs pos="40000">
                        <a:srgbClr val="16191E"/>
                      </a:gs>
                      <a:gs pos="42000">
                        <a:srgbClr val="3A3D43"/>
                      </a:gs>
                      <a:gs pos="44000">
                        <a:srgbClr val="16191E"/>
                      </a:gs>
                      <a:gs pos="50000">
                        <a:srgbClr val="4A4F56"/>
                      </a:gs>
                      <a:gs pos="56000">
                        <a:srgbClr val="16191E"/>
                      </a:gs>
                      <a:gs pos="58000">
                        <a:srgbClr val="36393F"/>
                      </a:gs>
                      <a:gs pos="60000">
                        <a:srgbClr val="16191E"/>
                      </a:gs>
                    </a:gsLst>
                    <a:lin ang="0" scaled="1"/>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57" name="Freeform 7"/>
                  <p:cNvSpPr>
                    <a:spLocks/>
                  </p:cNvSpPr>
                  <p:nvPr/>
                </p:nvSpPr>
                <p:spPr bwMode="gray">
                  <a:xfrm>
                    <a:off x="2566988" y="3248025"/>
                    <a:ext cx="2011363" cy="357188"/>
                  </a:xfrm>
                  <a:custGeom>
                    <a:avLst/>
                    <a:gdLst/>
                    <a:ahLst/>
                    <a:cxnLst>
                      <a:cxn ang="0">
                        <a:pos x="0" y="69"/>
                      </a:cxn>
                      <a:cxn ang="0">
                        <a:pos x="107" y="95"/>
                      </a:cxn>
                      <a:cxn ang="0">
                        <a:pos x="117" y="95"/>
                      </a:cxn>
                      <a:cxn ang="0">
                        <a:pos x="162" y="70"/>
                      </a:cxn>
                      <a:cxn ang="0">
                        <a:pos x="426" y="46"/>
                      </a:cxn>
                      <a:cxn ang="0">
                        <a:pos x="456" y="46"/>
                      </a:cxn>
                      <a:cxn ang="0">
                        <a:pos x="536" y="50"/>
                      </a:cxn>
                      <a:cxn ang="0">
                        <a:pos x="536" y="0"/>
                      </a:cxn>
                      <a:cxn ang="0">
                        <a:pos x="412" y="0"/>
                      </a:cxn>
                      <a:cxn ang="0">
                        <a:pos x="392" y="8"/>
                      </a:cxn>
                      <a:cxn ang="0">
                        <a:pos x="54" y="38"/>
                      </a:cxn>
                      <a:cxn ang="0">
                        <a:pos x="13" y="53"/>
                      </a:cxn>
                      <a:cxn ang="0">
                        <a:pos x="0" y="69"/>
                      </a:cxn>
                    </a:cxnLst>
                    <a:rect l="0" t="0" r="r" b="b"/>
                    <a:pathLst>
                      <a:path w="536" h="95">
                        <a:moveTo>
                          <a:pt x="0" y="69"/>
                        </a:moveTo>
                        <a:cubicBezTo>
                          <a:pt x="107" y="95"/>
                          <a:pt x="107" y="95"/>
                          <a:pt x="107" y="95"/>
                        </a:cubicBezTo>
                        <a:cubicBezTo>
                          <a:pt x="117" y="95"/>
                          <a:pt x="117" y="95"/>
                          <a:pt x="117" y="95"/>
                        </a:cubicBezTo>
                        <a:cubicBezTo>
                          <a:pt x="127" y="76"/>
                          <a:pt x="142" y="72"/>
                          <a:pt x="162" y="70"/>
                        </a:cubicBezTo>
                        <a:cubicBezTo>
                          <a:pt x="426" y="46"/>
                          <a:pt x="426" y="46"/>
                          <a:pt x="426" y="46"/>
                        </a:cubicBezTo>
                        <a:cubicBezTo>
                          <a:pt x="436" y="45"/>
                          <a:pt x="446" y="45"/>
                          <a:pt x="456" y="46"/>
                        </a:cubicBezTo>
                        <a:cubicBezTo>
                          <a:pt x="475" y="48"/>
                          <a:pt x="510" y="49"/>
                          <a:pt x="536" y="50"/>
                        </a:cubicBezTo>
                        <a:cubicBezTo>
                          <a:pt x="536" y="0"/>
                          <a:pt x="536" y="0"/>
                          <a:pt x="536" y="0"/>
                        </a:cubicBezTo>
                        <a:cubicBezTo>
                          <a:pt x="412" y="0"/>
                          <a:pt x="412" y="0"/>
                          <a:pt x="412" y="0"/>
                        </a:cubicBezTo>
                        <a:cubicBezTo>
                          <a:pt x="407" y="4"/>
                          <a:pt x="401" y="8"/>
                          <a:pt x="392" y="8"/>
                        </a:cubicBezTo>
                        <a:cubicBezTo>
                          <a:pt x="54" y="38"/>
                          <a:pt x="54" y="38"/>
                          <a:pt x="54" y="38"/>
                        </a:cubicBezTo>
                        <a:cubicBezTo>
                          <a:pt x="36" y="40"/>
                          <a:pt x="23" y="41"/>
                          <a:pt x="13" y="53"/>
                        </a:cubicBezTo>
                        <a:lnTo>
                          <a:pt x="0" y="69"/>
                        </a:lnTo>
                        <a:close/>
                      </a:path>
                    </a:pathLst>
                  </a:custGeom>
                  <a:gradFill>
                    <a:gsLst>
                      <a:gs pos="0">
                        <a:srgbClr val="53555A"/>
                      </a:gs>
                      <a:gs pos="38000">
                        <a:srgbClr val="E7E8EC"/>
                      </a:gs>
                    </a:gsLst>
                    <a:lin ang="1656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58" name="Freeform 8"/>
                  <p:cNvSpPr>
                    <a:spLocks/>
                  </p:cNvSpPr>
                  <p:nvPr/>
                </p:nvSpPr>
                <p:spPr bwMode="gray">
                  <a:xfrm>
                    <a:off x="2968626" y="3382963"/>
                    <a:ext cx="1609725" cy="222250"/>
                  </a:xfrm>
                  <a:custGeom>
                    <a:avLst/>
                    <a:gdLst/>
                    <a:ahLst/>
                    <a:cxnLst>
                      <a:cxn ang="0">
                        <a:pos x="0" y="59"/>
                      </a:cxn>
                      <a:cxn ang="0">
                        <a:pos x="10" y="59"/>
                      </a:cxn>
                      <a:cxn ang="0">
                        <a:pos x="55" y="36"/>
                      </a:cxn>
                      <a:cxn ang="0">
                        <a:pos x="319" y="11"/>
                      </a:cxn>
                      <a:cxn ang="0">
                        <a:pos x="349" y="12"/>
                      </a:cxn>
                      <a:cxn ang="0">
                        <a:pos x="429" y="15"/>
                      </a:cxn>
                      <a:cxn ang="0">
                        <a:pos x="429" y="5"/>
                      </a:cxn>
                      <a:cxn ang="0">
                        <a:pos x="356" y="2"/>
                      </a:cxn>
                      <a:cxn ang="0">
                        <a:pos x="318" y="0"/>
                      </a:cxn>
                      <a:cxn ang="0">
                        <a:pos x="50" y="24"/>
                      </a:cxn>
                      <a:cxn ang="0">
                        <a:pos x="8" y="46"/>
                      </a:cxn>
                      <a:cxn ang="0">
                        <a:pos x="0" y="59"/>
                      </a:cxn>
                    </a:cxnLst>
                    <a:rect l="0" t="0" r="r" b="b"/>
                    <a:pathLst>
                      <a:path w="429" h="59">
                        <a:moveTo>
                          <a:pt x="0" y="59"/>
                        </a:moveTo>
                        <a:cubicBezTo>
                          <a:pt x="10" y="59"/>
                          <a:pt x="10" y="59"/>
                          <a:pt x="10" y="59"/>
                        </a:cubicBezTo>
                        <a:cubicBezTo>
                          <a:pt x="21" y="40"/>
                          <a:pt x="35" y="37"/>
                          <a:pt x="55" y="36"/>
                        </a:cubicBezTo>
                        <a:cubicBezTo>
                          <a:pt x="319" y="11"/>
                          <a:pt x="319" y="11"/>
                          <a:pt x="319" y="11"/>
                        </a:cubicBezTo>
                        <a:cubicBezTo>
                          <a:pt x="329" y="11"/>
                          <a:pt x="339" y="10"/>
                          <a:pt x="349" y="12"/>
                        </a:cubicBezTo>
                        <a:cubicBezTo>
                          <a:pt x="368" y="14"/>
                          <a:pt x="405" y="15"/>
                          <a:pt x="429" y="15"/>
                        </a:cubicBezTo>
                        <a:cubicBezTo>
                          <a:pt x="429" y="5"/>
                          <a:pt x="429" y="5"/>
                          <a:pt x="429" y="5"/>
                        </a:cubicBezTo>
                        <a:cubicBezTo>
                          <a:pt x="356" y="2"/>
                          <a:pt x="356" y="2"/>
                          <a:pt x="356" y="2"/>
                        </a:cubicBezTo>
                        <a:cubicBezTo>
                          <a:pt x="343" y="2"/>
                          <a:pt x="329" y="0"/>
                          <a:pt x="318" y="0"/>
                        </a:cubicBezTo>
                        <a:cubicBezTo>
                          <a:pt x="50" y="24"/>
                          <a:pt x="50" y="24"/>
                          <a:pt x="50" y="24"/>
                        </a:cubicBezTo>
                        <a:cubicBezTo>
                          <a:pt x="32" y="25"/>
                          <a:pt x="17" y="32"/>
                          <a:pt x="8" y="46"/>
                        </a:cubicBezTo>
                        <a:lnTo>
                          <a:pt x="0" y="59"/>
                        </a:lnTo>
                        <a:close/>
                      </a:path>
                    </a:pathLst>
                  </a:custGeom>
                  <a:gradFill flip="none" rotWithShape="1">
                    <a:gsLst>
                      <a:gs pos="0">
                        <a:srgbClr val="9C9EAA"/>
                      </a:gs>
                      <a:gs pos="16000">
                        <a:srgbClr val="32373B"/>
                      </a:gs>
                      <a:gs pos="20000">
                        <a:srgbClr val="9C9EAA"/>
                      </a:gs>
                      <a:gs pos="24000">
                        <a:srgbClr val="32373B"/>
                      </a:gs>
                      <a:gs pos="74000">
                        <a:srgbClr val="515257"/>
                      </a:gs>
                      <a:gs pos="100000">
                        <a:srgbClr val="4A4F53"/>
                      </a:gs>
                    </a:gsLst>
                    <a:lin ang="108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59" name="Freeform 9"/>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60" name="Freeform 10"/>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61" name="Freeform 13"/>
                  <p:cNvSpPr>
                    <a:spLocks/>
                  </p:cNvSpPr>
                  <p:nvPr/>
                </p:nvSpPr>
                <p:spPr bwMode="gray">
                  <a:xfrm>
                    <a:off x="4570413" y="3248025"/>
                    <a:ext cx="2009775" cy="357188"/>
                  </a:xfrm>
                  <a:custGeom>
                    <a:avLst/>
                    <a:gdLst/>
                    <a:ahLst/>
                    <a:cxnLst>
                      <a:cxn ang="0">
                        <a:pos x="536" y="69"/>
                      </a:cxn>
                      <a:cxn ang="0">
                        <a:pos x="429" y="95"/>
                      </a:cxn>
                      <a:cxn ang="0">
                        <a:pos x="419" y="95"/>
                      </a:cxn>
                      <a:cxn ang="0">
                        <a:pos x="375" y="70"/>
                      </a:cxn>
                      <a:cxn ang="0">
                        <a:pos x="110" y="46"/>
                      </a:cxn>
                      <a:cxn ang="0">
                        <a:pos x="80" y="46"/>
                      </a:cxn>
                      <a:cxn ang="0">
                        <a:pos x="0" y="50"/>
                      </a:cxn>
                      <a:cxn ang="0">
                        <a:pos x="0" y="0"/>
                      </a:cxn>
                      <a:cxn ang="0">
                        <a:pos x="124" y="0"/>
                      </a:cxn>
                      <a:cxn ang="0">
                        <a:pos x="144" y="8"/>
                      </a:cxn>
                      <a:cxn ang="0">
                        <a:pos x="482" y="38"/>
                      </a:cxn>
                      <a:cxn ang="0">
                        <a:pos x="524" y="53"/>
                      </a:cxn>
                      <a:cxn ang="0">
                        <a:pos x="536" y="69"/>
                      </a:cxn>
                    </a:cxnLst>
                    <a:rect l="0" t="0" r="r" b="b"/>
                    <a:pathLst>
                      <a:path w="536" h="95">
                        <a:moveTo>
                          <a:pt x="536" y="69"/>
                        </a:moveTo>
                        <a:cubicBezTo>
                          <a:pt x="429" y="95"/>
                          <a:pt x="429" y="95"/>
                          <a:pt x="429" y="95"/>
                        </a:cubicBezTo>
                        <a:cubicBezTo>
                          <a:pt x="419" y="95"/>
                          <a:pt x="419" y="95"/>
                          <a:pt x="419" y="95"/>
                        </a:cubicBezTo>
                        <a:cubicBezTo>
                          <a:pt x="409" y="76"/>
                          <a:pt x="395" y="72"/>
                          <a:pt x="375" y="70"/>
                        </a:cubicBezTo>
                        <a:cubicBezTo>
                          <a:pt x="110" y="46"/>
                          <a:pt x="110" y="46"/>
                          <a:pt x="110" y="46"/>
                        </a:cubicBezTo>
                        <a:cubicBezTo>
                          <a:pt x="100" y="45"/>
                          <a:pt x="90" y="45"/>
                          <a:pt x="80" y="46"/>
                        </a:cubicBezTo>
                        <a:cubicBezTo>
                          <a:pt x="61" y="48"/>
                          <a:pt x="26" y="49"/>
                          <a:pt x="0" y="50"/>
                        </a:cubicBezTo>
                        <a:cubicBezTo>
                          <a:pt x="0" y="0"/>
                          <a:pt x="0" y="0"/>
                          <a:pt x="0" y="0"/>
                        </a:cubicBezTo>
                        <a:cubicBezTo>
                          <a:pt x="124" y="0"/>
                          <a:pt x="124" y="0"/>
                          <a:pt x="124" y="0"/>
                        </a:cubicBezTo>
                        <a:cubicBezTo>
                          <a:pt x="129" y="4"/>
                          <a:pt x="136" y="8"/>
                          <a:pt x="144" y="8"/>
                        </a:cubicBezTo>
                        <a:cubicBezTo>
                          <a:pt x="482" y="38"/>
                          <a:pt x="482" y="38"/>
                          <a:pt x="482" y="38"/>
                        </a:cubicBezTo>
                        <a:cubicBezTo>
                          <a:pt x="500" y="40"/>
                          <a:pt x="514" y="41"/>
                          <a:pt x="524" y="53"/>
                        </a:cubicBezTo>
                        <a:lnTo>
                          <a:pt x="536" y="69"/>
                        </a:lnTo>
                        <a:close/>
                      </a:path>
                    </a:pathLst>
                  </a:custGeom>
                  <a:gradFill>
                    <a:gsLst>
                      <a:gs pos="0">
                        <a:srgbClr val="53555A"/>
                      </a:gs>
                      <a:gs pos="38000">
                        <a:srgbClr val="E7E8EC"/>
                      </a:gs>
                    </a:gsLst>
                    <a:lin ang="1584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62" name="Freeform 14"/>
                  <p:cNvSpPr>
                    <a:spLocks/>
                  </p:cNvSpPr>
                  <p:nvPr/>
                </p:nvSpPr>
                <p:spPr bwMode="gray">
                  <a:xfrm>
                    <a:off x="4570413" y="3382963"/>
                    <a:ext cx="1608138" cy="222250"/>
                  </a:xfrm>
                  <a:custGeom>
                    <a:avLst/>
                    <a:gdLst/>
                    <a:ahLst/>
                    <a:cxnLst>
                      <a:cxn ang="0">
                        <a:pos x="429" y="59"/>
                      </a:cxn>
                      <a:cxn ang="0">
                        <a:pos x="419" y="59"/>
                      </a:cxn>
                      <a:cxn ang="0">
                        <a:pos x="375" y="36"/>
                      </a:cxn>
                      <a:cxn ang="0">
                        <a:pos x="110" y="11"/>
                      </a:cxn>
                      <a:cxn ang="0">
                        <a:pos x="80" y="12"/>
                      </a:cxn>
                      <a:cxn ang="0">
                        <a:pos x="0" y="15"/>
                      </a:cxn>
                      <a:cxn ang="0">
                        <a:pos x="0" y="5"/>
                      </a:cxn>
                      <a:cxn ang="0">
                        <a:pos x="73" y="2"/>
                      </a:cxn>
                      <a:cxn ang="0">
                        <a:pos x="111" y="0"/>
                      </a:cxn>
                      <a:cxn ang="0">
                        <a:pos x="379" y="24"/>
                      </a:cxn>
                      <a:cxn ang="0">
                        <a:pos x="421" y="46"/>
                      </a:cxn>
                      <a:cxn ang="0">
                        <a:pos x="429" y="59"/>
                      </a:cxn>
                    </a:cxnLst>
                    <a:rect l="0" t="0" r="r" b="b"/>
                    <a:pathLst>
                      <a:path w="429" h="59">
                        <a:moveTo>
                          <a:pt x="429" y="59"/>
                        </a:moveTo>
                        <a:cubicBezTo>
                          <a:pt x="419" y="59"/>
                          <a:pt x="419" y="59"/>
                          <a:pt x="419" y="59"/>
                        </a:cubicBezTo>
                        <a:cubicBezTo>
                          <a:pt x="408" y="40"/>
                          <a:pt x="395" y="37"/>
                          <a:pt x="375" y="36"/>
                        </a:cubicBezTo>
                        <a:cubicBezTo>
                          <a:pt x="110" y="11"/>
                          <a:pt x="110" y="11"/>
                          <a:pt x="110" y="11"/>
                        </a:cubicBezTo>
                        <a:cubicBezTo>
                          <a:pt x="100" y="11"/>
                          <a:pt x="90" y="10"/>
                          <a:pt x="80" y="12"/>
                        </a:cubicBezTo>
                        <a:cubicBezTo>
                          <a:pt x="61" y="14"/>
                          <a:pt x="24" y="15"/>
                          <a:pt x="0" y="15"/>
                        </a:cubicBezTo>
                        <a:cubicBezTo>
                          <a:pt x="0" y="5"/>
                          <a:pt x="0" y="5"/>
                          <a:pt x="0" y="5"/>
                        </a:cubicBezTo>
                        <a:cubicBezTo>
                          <a:pt x="73" y="2"/>
                          <a:pt x="73" y="2"/>
                          <a:pt x="73" y="2"/>
                        </a:cubicBezTo>
                        <a:cubicBezTo>
                          <a:pt x="86" y="2"/>
                          <a:pt x="101" y="0"/>
                          <a:pt x="111" y="0"/>
                        </a:cubicBezTo>
                        <a:cubicBezTo>
                          <a:pt x="379" y="24"/>
                          <a:pt x="379" y="24"/>
                          <a:pt x="379" y="24"/>
                        </a:cubicBezTo>
                        <a:cubicBezTo>
                          <a:pt x="398" y="25"/>
                          <a:pt x="413" y="32"/>
                          <a:pt x="421" y="46"/>
                        </a:cubicBezTo>
                        <a:lnTo>
                          <a:pt x="429" y="59"/>
                        </a:lnTo>
                        <a:close/>
                      </a:path>
                    </a:pathLst>
                  </a:custGeom>
                  <a:gradFill>
                    <a:gsLst>
                      <a:gs pos="0">
                        <a:srgbClr val="9C9EAA"/>
                      </a:gs>
                      <a:gs pos="16000">
                        <a:srgbClr val="32373B"/>
                      </a:gs>
                      <a:gs pos="20000">
                        <a:srgbClr val="9C9EAA"/>
                      </a:gs>
                      <a:gs pos="24000">
                        <a:srgbClr val="32373B"/>
                      </a:gs>
                      <a:gs pos="74000">
                        <a:srgbClr val="515257"/>
                      </a:gs>
                      <a:gs pos="100000">
                        <a:srgbClr val="4A4F53"/>
                      </a:gs>
                    </a:gsLst>
                    <a:lin ang="0" scaled="1"/>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63" name="Freeform 16"/>
                  <p:cNvSpPr>
                    <a:spLocks/>
                  </p:cNvSpPr>
                  <p:nvPr/>
                </p:nvSpPr>
                <p:spPr bwMode="gray">
                  <a:xfrm>
                    <a:off x="4570413" y="3382963"/>
                    <a:ext cx="1608138" cy="222250"/>
                  </a:xfrm>
                  <a:custGeom>
                    <a:avLst/>
                    <a:gdLst/>
                    <a:ahLst/>
                    <a:cxnLst>
                      <a:cxn ang="0">
                        <a:pos x="0" y="5"/>
                      </a:cxn>
                      <a:cxn ang="0">
                        <a:pos x="71" y="2"/>
                      </a:cxn>
                      <a:cxn ang="0">
                        <a:pos x="109" y="0"/>
                      </a:cxn>
                      <a:cxn ang="0">
                        <a:pos x="377" y="24"/>
                      </a:cxn>
                      <a:cxn ang="0">
                        <a:pos x="419" y="46"/>
                      </a:cxn>
                      <a:cxn ang="0">
                        <a:pos x="427" y="59"/>
                      </a:cxn>
                    </a:cxnLst>
                    <a:rect l="0" t="0" r="r" b="b"/>
                    <a:pathLst>
                      <a:path w="427" h="59">
                        <a:moveTo>
                          <a:pt x="0" y="5"/>
                        </a:moveTo>
                        <a:cubicBezTo>
                          <a:pt x="71" y="2"/>
                          <a:pt x="71" y="2"/>
                          <a:pt x="71" y="2"/>
                        </a:cubicBezTo>
                        <a:cubicBezTo>
                          <a:pt x="84" y="2"/>
                          <a:pt x="99" y="0"/>
                          <a:pt x="109" y="0"/>
                        </a:cubicBezTo>
                        <a:cubicBezTo>
                          <a:pt x="377" y="24"/>
                          <a:pt x="377" y="24"/>
                          <a:pt x="377" y="24"/>
                        </a:cubicBezTo>
                        <a:cubicBezTo>
                          <a:pt x="396" y="25"/>
                          <a:pt x="411" y="32"/>
                          <a:pt x="419" y="46"/>
                        </a:cubicBezTo>
                        <a:cubicBezTo>
                          <a:pt x="427" y="59"/>
                          <a:pt x="427" y="59"/>
                          <a:pt x="427"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64" name="Oval 19"/>
                  <p:cNvSpPr>
                    <a:spLocks noChangeArrowheads="1"/>
                  </p:cNvSpPr>
                  <p:nvPr/>
                </p:nvSpPr>
                <p:spPr bwMode="gray">
                  <a:xfrm>
                    <a:off x="4195763" y="3286125"/>
                    <a:ext cx="787400" cy="96838"/>
                  </a:xfrm>
                  <a:prstGeom prst="ellipse">
                    <a:avLst/>
                  </a:prstGeom>
                  <a:gradFill flip="none" rotWithShape="1">
                    <a:gsLst>
                      <a:gs pos="0">
                        <a:srgbClr val="B5B7BB"/>
                      </a:gs>
                      <a:gs pos="100000">
                        <a:srgbClr val="E5E6EA"/>
                      </a:gs>
                    </a:gsLst>
                    <a:lin ang="16200000" scaled="1"/>
                    <a:tileRect/>
                  </a:gradFill>
                  <a:ln w="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grpSp>
            <p:grpSp>
              <p:nvGrpSpPr>
                <p:cNvPr id="53" name="Gruppieren 142"/>
                <p:cNvGrpSpPr/>
                <p:nvPr/>
              </p:nvGrpSpPr>
              <p:grpSpPr bwMode="gray">
                <a:xfrm>
                  <a:off x="7171079" y="4669235"/>
                  <a:ext cx="309708" cy="237569"/>
                  <a:chOff x="7226249" y="4669235"/>
                  <a:chExt cx="237569" cy="237569"/>
                </a:xfrm>
              </p:grpSpPr>
              <p:sp>
                <p:nvSpPr>
                  <p:cNvPr id="54" name="Rechteck 282"/>
                  <p:cNvSpPr/>
                  <p:nvPr/>
                </p:nvSpPr>
                <p:spPr bwMode="gray">
                  <a:xfrm>
                    <a:off x="7226249" y="4669235"/>
                    <a:ext cx="237569" cy="237569"/>
                  </a:xfrm>
                  <a:prstGeom prst="rect">
                    <a:avLst/>
                  </a:prstGeom>
                  <a:solidFill>
                    <a:srgbClr val="B5B7BB"/>
                  </a:solidFill>
                  <a:ln w="12700">
                    <a:noFill/>
                    <a:round/>
                    <a:headEnd/>
                    <a:tailEnd/>
                  </a:ln>
                </p:spPr>
                <p:txBody>
                  <a:bodyPr rtlCol="0" anchor="ctr"/>
                  <a:lstStyle/>
                  <a:p>
                    <a:pPr algn="ctr"/>
                    <a:endParaRPr lang="de-DE" dirty="0">
                      <a:solidFill>
                        <a:prstClr val="black"/>
                      </a:solidFill>
                      <a:latin typeface="Calibri"/>
                    </a:endParaRPr>
                  </a:p>
                </p:txBody>
              </p:sp>
              <p:sp>
                <p:nvSpPr>
                  <p:cNvPr id="55" name="Rechteck 283"/>
                  <p:cNvSpPr/>
                  <p:nvPr/>
                </p:nvSpPr>
                <p:spPr bwMode="gray">
                  <a:xfrm>
                    <a:off x="7242356" y="4685343"/>
                    <a:ext cx="205353" cy="205353"/>
                  </a:xfrm>
                  <a:prstGeom prst="rect">
                    <a:avLst/>
                  </a:prstGeom>
                  <a:gradFill flip="none" rotWithShape="1">
                    <a:gsLst>
                      <a:gs pos="0">
                        <a:srgbClr val="B5B7BB"/>
                      </a:gs>
                      <a:gs pos="100000">
                        <a:srgbClr val="E5E6EA"/>
                      </a:gs>
                    </a:gsLst>
                    <a:lin ang="16200000" scaled="1"/>
                    <a:tileRect/>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dirty="0">
                      <a:solidFill>
                        <a:prstClr val="black"/>
                      </a:solidFill>
                      <a:latin typeface="Calibri"/>
                    </a:endParaRPr>
                  </a:p>
                </p:txBody>
              </p:sp>
            </p:grpSp>
          </p:grpSp>
          <p:grpSp>
            <p:nvGrpSpPr>
              <p:cNvPr id="35" name="Gruppieren 126"/>
              <p:cNvGrpSpPr/>
              <p:nvPr/>
            </p:nvGrpSpPr>
            <p:grpSpPr bwMode="gray">
              <a:xfrm>
                <a:off x="417673" y="4447388"/>
                <a:ext cx="2508091" cy="1560198"/>
                <a:chOff x="417673" y="4447388"/>
                <a:chExt cx="2508091" cy="1560198"/>
              </a:xfrm>
            </p:grpSpPr>
            <p:sp>
              <p:nvSpPr>
                <p:cNvPr id="40" name="Freeform 7"/>
                <p:cNvSpPr>
                  <a:spLocks noChangeAspect="1"/>
                </p:cNvSpPr>
                <p:nvPr/>
              </p:nvSpPr>
              <p:spPr bwMode="gray">
                <a:xfrm>
                  <a:off x="417673" y="4539896"/>
                  <a:ext cx="2508090" cy="1456983"/>
                </a:xfrm>
                <a:custGeom>
                  <a:avLst/>
                  <a:gdLst>
                    <a:gd name="T0" fmla="*/ 501 w 519"/>
                    <a:gd name="T1" fmla="*/ 0 h 393"/>
                    <a:gd name="T2" fmla="*/ 501 w 519"/>
                    <a:gd name="T3" fmla="*/ 359 h 393"/>
                    <a:gd name="T4" fmla="*/ 18 w 519"/>
                    <a:gd name="T5" fmla="*/ 359 h 393"/>
                    <a:gd name="T6" fmla="*/ 18 w 519"/>
                    <a:gd name="T7" fmla="*/ 0 h 393"/>
                    <a:gd name="T8" fmla="*/ 0 w 519"/>
                    <a:gd name="T9" fmla="*/ 0 h 393"/>
                    <a:gd name="T10" fmla="*/ 0 w 519"/>
                    <a:gd name="T11" fmla="*/ 385 h 393"/>
                    <a:gd name="T12" fmla="*/ 7 w 519"/>
                    <a:gd name="T13" fmla="*/ 393 h 393"/>
                    <a:gd name="T14" fmla="*/ 512 w 519"/>
                    <a:gd name="T15" fmla="*/ 393 h 393"/>
                    <a:gd name="T16" fmla="*/ 519 w 519"/>
                    <a:gd name="T17" fmla="*/ 385 h 393"/>
                    <a:gd name="T18" fmla="*/ 519 w 519"/>
                    <a:gd name="T19" fmla="*/ 0 h 393"/>
                    <a:gd name="T20" fmla="*/ 501 w 519"/>
                    <a:gd name="T21" fmla="*/ 0 h 3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9"/>
                    <a:gd name="T34" fmla="*/ 0 h 393"/>
                    <a:gd name="T35" fmla="*/ 519 w 519"/>
                    <a:gd name="T36" fmla="*/ 393 h 393"/>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0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0 w 10000"/>
                    <a:gd name="connsiteY3" fmla="*/ 1105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0 h 8895"/>
                    <a:gd name="connsiteX1" fmla="*/ 9653 w 10000"/>
                    <a:gd name="connsiteY1" fmla="*/ 8030 h 8895"/>
                    <a:gd name="connsiteX2" fmla="*/ 347 w 10000"/>
                    <a:gd name="connsiteY2" fmla="*/ 8030 h 8895"/>
                    <a:gd name="connsiteX3" fmla="*/ 340 w 10000"/>
                    <a:gd name="connsiteY3" fmla="*/ 0 h 8895"/>
                    <a:gd name="connsiteX4" fmla="*/ 0 w 10000"/>
                    <a:gd name="connsiteY4" fmla="*/ 0 h 8895"/>
                    <a:gd name="connsiteX5" fmla="*/ 0 w 10000"/>
                    <a:gd name="connsiteY5" fmla="*/ 8691 h 8895"/>
                    <a:gd name="connsiteX6" fmla="*/ 135 w 10000"/>
                    <a:gd name="connsiteY6" fmla="*/ 8895 h 8895"/>
                    <a:gd name="connsiteX7" fmla="*/ 9865 w 10000"/>
                    <a:gd name="connsiteY7" fmla="*/ 8895 h 8895"/>
                    <a:gd name="connsiteX8" fmla="*/ 10000 w 10000"/>
                    <a:gd name="connsiteY8" fmla="*/ 8691 h 8895"/>
                    <a:gd name="connsiteX9" fmla="*/ 10000 w 10000"/>
                    <a:gd name="connsiteY9" fmla="*/ 0 h 8895"/>
                    <a:gd name="connsiteX10" fmla="*/ 9670 w 10000"/>
                    <a:gd name="connsiteY10" fmla="*/ 0 h 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8895">
                      <a:moveTo>
                        <a:pt x="9670" y="0"/>
                      </a:moveTo>
                      <a:cubicBezTo>
                        <a:pt x="9664" y="2677"/>
                        <a:pt x="9659" y="5353"/>
                        <a:pt x="9653" y="8030"/>
                      </a:cubicBezTo>
                      <a:lnTo>
                        <a:pt x="347" y="8030"/>
                      </a:lnTo>
                      <a:cubicBezTo>
                        <a:pt x="345" y="5353"/>
                        <a:pt x="342" y="2677"/>
                        <a:pt x="340" y="0"/>
                      </a:cubicBezTo>
                      <a:lnTo>
                        <a:pt x="0" y="0"/>
                      </a:lnTo>
                      <a:lnTo>
                        <a:pt x="0" y="8691"/>
                      </a:lnTo>
                      <a:cubicBezTo>
                        <a:pt x="0" y="8793"/>
                        <a:pt x="58" y="8895"/>
                        <a:pt x="135" y="8895"/>
                      </a:cubicBezTo>
                      <a:lnTo>
                        <a:pt x="9865" y="8895"/>
                      </a:lnTo>
                      <a:cubicBezTo>
                        <a:pt x="9942" y="8895"/>
                        <a:pt x="10000" y="8793"/>
                        <a:pt x="10000" y="8691"/>
                      </a:cubicBezTo>
                      <a:lnTo>
                        <a:pt x="10000" y="0"/>
                      </a:lnTo>
                      <a:lnTo>
                        <a:pt x="9670" y="0"/>
                      </a:lnTo>
                      <a:close/>
                    </a:path>
                  </a:pathLst>
                </a:custGeom>
                <a:gradFill rotWithShape="1">
                  <a:gsLst>
                    <a:gs pos="0">
                      <a:srgbClr val="949494"/>
                    </a:gs>
                    <a:gs pos="50000">
                      <a:srgbClr val="DDDDDD"/>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41" name="Freeform 9"/>
                <p:cNvSpPr>
                  <a:spLocks noChangeAspect="1"/>
                </p:cNvSpPr>
                <p:nvPr/>
              </p:nvSpPr>
              <p:spPr bwMode="gray">
                <a:xfrm>
                  <a:off x="417673" y="4447388"/>
                  <a:ext cx="2508090" cy="92465"/>
                </a:xfrm>
                <a:custGeom>
                  <a:avLst/>
                  <a:gdLst>
                    <a:gd name="T0" fmla="*/ 18 w 519"/>
                    <a:gd name="T1" fmla="*/ 19 h 19"/>
                    <a:gd name="T2" fmla="*/ 501 w 519"/>
                    <a:gd name="T3" fmla="*/ 19 h 19"/>
                    <a:gd name="T4" fmla="*/ 501 w 519"/>
                    <a:gd name="T5" fmla="*/ 19 h 19"/>
                    <a:gd name="T6" fmla="*/ 519 w 519"/>
                    <a:gd name="T7" fmla="*/ 19 h 19"/>
                    <a:gd name="T8" fmla="*/ 519 w 519"/>
                    <a:gd name="T9" fmla="*/ 8 h 19"/>
                    <a:gd name="T10" fmla="*/ 512 w 519"/>
                    <a:gd name="T11" fmla="*/ 0 h 19"/>
                    <a:gd name="T12" fmla="*/ 7 w 519"/>
                    <a:gd name="T13" fmla="*/ 0 h 19"/>
                    <a:gd name="T14" fmla="*/ 0 w 519"/>
                    <a:gd name="T15" fmla="*/ 8 h 19"/>
                    <a:gd name="T16" fmla="*/ 0 w 519"/>
                    <a:gd name="T17" fmla="*/ 19 h 19"/>
                    <a:gd name="T18" fmla="*/ 18 w 519"/>
                    <a:gd name="T19" fmla="*/ 19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9"/>
                    <a:gd name="T31" fmla="*/ 0 h 19"/>
                    <a:gd name="T32" fmla="*/ 519 w 519"/>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9" h="19">
                      <a:moveTo>
                        <a:pt x="18" y="19"/>
                      </a:moveTo>
                      <a:cubicBezTo>
                        <a:pt x="501" y="19"/>
                        <a:pt x="501" y="19"/>
                        <a:pt x="501" y="19"/>
                      </a:cubicBezTo>
                      <a:cubicBezTo>
                        <a:pt x="501" y="19"/>
                        <a:pt x="501" y="19"/>
                        <a:pt x="501" y="19"/>
                      </a:cubicBezTo>
                      <a:cubicBezTo>
                        <a:pt x="519" y="19"/>
                        <a:pt x="519" y="19"/>
                        <a:pt x="519" y="19"/>
                      </a:cubicBezTo>
                      <a:cubicBezTo>
                        <a:pt x="519" y="8"/>
                        <a:pt x="519" y="8"/>
                        <a:pt x="519" y="8"/>
                      </a:cubicBezTo>
                      <a:cubicBezTo>
                        <a:pt x="519" y="4"/>
                        <a:pt x="516" y="0"/>
                        <a:pt x="512" y="0"/>
                      </a:cubicBezTo>
                      <a:cubicBezTo>
                        <a:pt x="7" y="0"/>
                        <a:pt x="7" y="0"/>
                        <a:pt x="7" y="0"/>
                      </a:cubicBezTo>
                      <a:cubicBezTo>
                        <a:pt x="3" y="0"/>
                        <a:pt x="0" y="4"/>
                        <a:pt x="0" y="8"/>
                      </a:cubicBezTo>
                      <a:cubicBezTo>
                        <a:pt x="0" y="19"/>
                        <a:pt x="0" y="19"/>
                        <a:pt x="0" y="19"/>
                      </a:cubicBezTo>
                      <a:close/>
                    </a:path>
                  </a:pathLst>
                </a:custGeom>
                <a:gradFill rotWithShape="1">
                  <a:gsLst>
                    <a:gs pos="0">
                      <a:srgbClr val="EAEAEA"/>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42" name="Freeform 11"/>
                <p:cNvSpPr>
                  <a:spLocks noChangeAspect="1"/>
                </p:cNvSpPr>
                <p:nvPr/>
              </p:nvSpPr>
              <p:spPr bwMode="gray">
                <a:xfrm>
                  <a:off x="417674" y="5906151"/>
                  <a:ext cx="2508090" cy="84679"/>
                </a:xfrm>
                <a:custGeom>
                  <a:avLst/>
                  <a:gdLst>
                    <a:gd name="T0" fmla="*/ 1271 w 1289"/>
                    <a:gd name="T1" fmla="*/ 20 h 54"/>
                    <a:gd name="T2" fmla="*/ 17 w 1289"/>
                    <a:gd name="T3" fmla="*/ 20 h 54"/>
                    <a:gd name="T4" fmla="*/ 0 w 1289"/>
                    <a:gd name="T5" fmla="*/ 0 h 54"/>
                    <a:gd name="T6" fmla="*/ 0 w 1289"/>
                    <a:gd name="T7" fmla="*/ 34 h 54"/>
                    <a:gd name="T8" fmla="*/ 17 w 1289"/>
                    <a:gd name="T9" fmla="*/ 54 h 54"/>
                    <a:gd name="T10" fmla="*/ 1271 w 1289"/>
                    <a:gd name="T11" fmla="*/ 54 h 54"/>
                    <a:gd name="T12" fmla="*/ 1289 w 1289"/>
                    <a:gd name="T13" fmla="*/ 34 h 54"/>
                    <a:gd name="T14" fmla="*/ 1289 w 1289"/>
                    <a:gd name="T15" fmla="*/ 0 h 54"/>
                    <a:gd name="T16" fmla="*/ 1271 w 1289"/>
                    <a:gd name="T17" fmla="*/ 2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9"/>
                    <a:gd name="T28" fmla="*/ 0 h 54"/>
                    <a:gd name="T29" fmla="*/ 1289 w 1289"/>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9" h="54">
                      <a:moveTo>
                        <a:pt x="1271" y="20"/>
                      </a:moveTo>
                      <a:cubicBezTo>
                        <a:pt x="1271" y="20"/>
                        <a:pt x="1271" y="20"/>
                        <a:pt x="17" y="20"/>
                      </a:cubicBezTo>
                      <a:cubicBezTo>
                        <a:pt x="7" y="20"/>
                        <a:pt x="0" y="10"/>
                        <a:pt x="0" y="0"/>
                      </a:cubicBezTo>
                      <a:cubicBezTo>
                        <a:pt x="0" y="34"/>
                        <a:pt x="0" y="34"/>
                        <a:pt x="0" y="34"/>
                      </a:cubicBezTo>
                      <a:cubicBezTo>
                        <a:pt x="0" y="44"/>
                        <a:pt x="7" y="54"/>
                        <a:pt x="17" y="54"/>
                      </a:cubicBezTo>
                      <a:cubicBezTo>
                        <a:pt x="1271" y="54"/>
                        <a:pt x="1271" y="54"/>
                        <a:pt x="1271" y="54"/>
                      </a:cubicBezTo>
                      <a:cubicBezTo>
                        <a:pt x="1281" y="54"/>
                        <a:pt x="1289" y="44"/>
                        <a:pt x="1289" y="34"/>
                      </a:cubicBezTo>
                      <a:cubicBezTo>
                        <a:pt x="1289" y="22"/>
                        <a:pt x="1289" y="11"/>
                        <a:pt x="1289" y="0"/>
                      </a:cubicBezTo>
                      <a:close/>
                    </a:path>
                  </a:pathLst>
                </a:custGeom>
                <a:gradFill rotWithShape="1">
                  <a:gsLst>
                    <a:gs pos="0">
                      <a:srgbClr val="0C0C0C"/>
                    </a:gs>
                    <a:gs pos="100000">
                      <a:srgbClr val="969696"/>
                    </a:gs>
                  </a:gsLst>
                  <a:lin ang="5400000" scaled="1"/>
                </a:gradFill>
                <a:ln w="12700">
                  <a:noFill/>
                  <a:miter lim="800000"/>
                  <a:headEnd/>
                  <a:tailEnd/>
                </a:ln>
              </p:spPr>
              <p:txBody>
                <a:bodyPr/>
                <a:lstStyle/>
                <a:p>
                  <a:endParaRPr lang="de-DE" noProof="1">
                    <a:solidFill>
                      <a:prstClr val="black"/>
                    </a:solidFill>
                    <a:latin typeface="Calibri"/>
                  </a:endParaRPr>
                </a:p>
              </p:txBody>
            </p:sp>
            <p:grpSp>
              <p:nvGrpSpPr>
                <p:cNvPr id="43" name="Group 12"/>
                <p:cNvGrpSpPr>
                  <a:grpSpLocks noChangeAspect="1"/>
                </p:cNvGrpSpPr>
                <p:nvPr/>
              </p:nvGrpSpPr>
              <p:grpSpPr bwMode="gray">
                <a:xfrm>
                  <a:off x="2092659" y="5996879"/>
                  <a:ext cx="250129" cy="10707"/>
                  <a:chOff x="1974" y="3040"/>
                  <a:chExt cx="319" cy="20"/>
                </a:xfrm>
              </p:grpSpPr>
              <p:sp>
                <p:nvSpPr>
                  <p:cNvPr id="48" name="Freeform 13"/>
                  <p:cNvSpPr>
                    <a:spLocks noChangeAspect="1"/>
                  </p:cNvSpPr>
                  <p:nvPr/>
                </p:nvSpPr>
                <p:spPr bwMode="gray">
                  <a:xfrm>
                    <a:off x="1974" y="3040"/>
                    <a:ext cx="57"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49" name="Freeform 14"/>
                  <p:cNvSpPr>
                    <a:spLocks noChangeAspect="1"/>
                  </p:cNvSpPr>
                  <p:nvPr/>
                </p:nvSpPr>
                <p:spPr bwMode="gray">
                  <a:xfrm>
                    <a:off x="2061"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3"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50" name="Freeform 15"/>
                  <p:cNvSpPr>
                    <a:spLocks noChangeAspect="1"/>
                  </p:cNvSpPr>
                  <p:nvPr/>
                </p:nvSpPr>
                <p:spPr bwMode="gray">
                  <a:xfrm>
                    <a:off x="2149" y="3040"/>
                    <a:ext cx="56"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51" name="Freeform 16"/>
                  <p:cNvSpPr>
                    <a:spLocks noChangeAspect="1"/>
                  </p:cNvSpPr>
                  <p:nvPr/>
                </p:nvSpPr>
                <p:spPr bwMode="gray">
                  <a:xfrm>
                    <a:off x="2235"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2"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grpSp>
            <p:grpSp>
              <p:nvGrpSpPr>
                <p:cNvPr id="44" name="Group 19"/>
                <p:cNvGrpSpPr>
                  <a:grpSpLocks noChangeAspect="1"/>
                </p:cNvGrpSpPr>
                <p:nvPr/>
              </p:nvGrpSpPr>
              <p:grpSpPr bwMode="gray">
                <a:xfrm>
                  <a:off x="2708726" y="5919014"/>
                  <a:ext cx="112898" cy="22387"/>
                  <a:chOff x="2601" y="2959"/>
                  <a:chExt cx="139" cy="27"/>
                </a:xfrm>
              </p:grpSpPr>
              <p:sp>
                <p:nvSpPr>
                  <p:cNvPr id="45" name="AutoShape 20"/>
                  <p:cNvSpPr>
                    <a:spLocks noChangeAspect="1" noChangeArrowheads="1"/>
                  </p:cNvSpPr>
                  <p:nvPr/>
                </p:nvSpPr>
                <p:spPr bwMode="gray">
                  <a:xfrm flipV="1">
                    <a:off x="2601" y="2959"/>
                    <a:ext cx="139" cy="27"/>
                  </a:xfrm>
                  <a:prstGeom prst="roundRect">
                    <a:avLst>
                      <a:gd name="adj" fmla="val 46398"/>
                    </a:avLst>
                  </a:prstGeom>
                  <a:gradFill rotWithShape="1">
                    <a:gsLst>
                      <a:gs pos="0">
                        <a:srgbClr val="2B2B2B"/>
                      </a:gs>
                      <a:gs pos="100000">
                        <a:srgbClr val="C0C0C0"/>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46" name="AutoShape 21"/>
                  <p:cNvSpPr>
                    <a:spLocks noChangeAspect="1" noChangeArrowheads="1"/>
                  </p:cNvSpPr>
                  <p:nvPr/>
                </p:nvSpPr>
                <p:spPr bwMode="gray">
                  <a:xfrm flipV="1">
                    <a:off x="2650" y="2964"/>
                    <a:ext cx="82" cy="16"/>
                  </a:xfrm>
                  <a:prstGeom prst="roundRect">
                    <a:avLst>
                      <a:gd name="adj" fmla="val 50000"/>
                    </a:avLst>
                  </a:prstGeom>
                  <a:gradFill rotWithShape="1">
                    <a:gsLst>
                      <a:gs pos="0">
                        <a:srgbClr val="FFFFFF"/>
                      </a:gs>
                      <a:gs pos="50000">
                        <a:srgbClr val="B2B2B2"/>
                      </a:gs>
                      <a:gs pos="100000">
                        <a:srgbClr val="FFFFFF"/>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47" name="Oval 22"/>
                  <p:cNvSpPr>
                    <a:spLocks noChangeAspect="1" noChangeArrowheads="1"/>
                  </p:cNvSpPr>
                  <p:nvPr/>
                </p:nvSpPr>
                <p:spPr bwMode="gray">
                  <a:xfrm flipV="1">
                    <a:off x="2606" y="2963"/>
                    <a:ext cx="19" cy="19"/>
                  </a:xfrm>
                  <a:prstGeom prst="ellipse">
                    <a:avLst/>
                  </a:prstGeom>
                  <a:solidFill>
                    <a:srgbClr val="5F5F5F"/>
                  </a:solidFill>
                  <a:ln w="3175">
                    <a:solidFill>
                      <a:srgbClr val="969696"/>
                    </a:solidFill>
                    <a:round/>
                    <a:headEnd/>
                    <a:tailEnd/>
                  </a:ln>
                </p:spPr>
                <p:txBody>
                  <a:bodyPr wrap="none" anchor="ctr"/>
                  <a:lstStyle/>
                  <a:p>
                    <a:endParaRPr lang="de-DE" noProof="1">
                      <a:solidFill>
                        <a:prstClr val="black"/>
                      </a:solidFill>
                      <a:latin typeface="Calibri"/>
                    </a:endParaRPr>
                  </a:p>
                </p:txBody>
              </p:sp>
            </p:grpSp>
          </p:grpSp>
        </p:grpSp>
        <p:sp>
          <p:nvSpPr>
            <p:cNvPr id="31" name="Freihandform 121"/>
            <p:cNvSpPr/>
            <p:nvPr/>
          </p:nvSpPr>
          <p:spPr bwMode="auto">
            <a:xfrm>
              <a:off x="6817668" y="2220686"/>
              <a:ext cx="1554467" cy="1968137"/>
            </a:xfrm>
            <a:custGeom>
              <a:avLst/>
              <a:gdLst>
                <a:gd name="connsiteX0" fmla="*/ 0 w 1452562"/>
                <a:gd name="connsiteY0" fmla="*/ 0 h 2195512"/>
                <a:gd name="connsiteX1" fmla="*/ 1452562 w 1452562"/>
                <a:gd name="connsiteY1" fmla="*/ 0 h 2195512"/>
                <a:gd name="connsiteX2" fmla="*/ 1452562 w 1452562"/>
                <a:gd name="connsiteY2" fmla="*/ 2195512 h 2195512"/>
                <a:gd name="connsiteX3" fmla="*/ 0 w 1452562"/>
                <a:gd name="connsiteY3" fmla="*/ 2195512 h 2195512"/>
                <a:gd name="connsiteX4" fmla="*/ 0 w 1452562"/>
                <a:gd name="connsiteY4" fmla="*/ 0 h 2195512"/>
                <a:gd name="connsiteX0" fmla="*/ 685800 w 1452562"/>
                <a:gd name="connsiteY0" fmla="*/ 4763 h 2195512"/>
                <a:gd name="connsiteX1" fmla="*/ 1452562 w 1452562"/>
                <a:gd name="connsiteY1" fmla="*/ 0 h 2195512"/>
                <a:gd name="connsiteX2" fmla="*/ 1452562 w 1452562"/>
                <a:gd name="connsiteY2" fmla="*/ 2195512 h 2195512"/>
                <a:gd name="connsiteX3" fmla="*/ 0 w 1452562"/>
                <a:gd name="connsiteY3" fmla="*/ 2195512 h 2195512"/>
                <a:gd name="connsiteX4" fmla="*/ 685800 w 1452562"/>
                <a:gd name="connsiteY4" fmla="*/ 4763 h 2195512"/>
                <a:gd name="connsiteX0" fmla="*/ 1166813 w 1933575"/>
                <a:gd name="connsiteY0" fmla="*/ 4763 h 2205037"/>
                <a:gd name="connsiteX1" fmla="*/ 1933575 w 1933575"/>
                <a:gd name="connsiteY1" fmla="*/ 0 h 2205037"/>
                <a:gd name="connsiteX2" fmla="*/ 1933575 w 1933575"/>
                <a:gd name="connsiteY2" fmla="*/ 2195512 h 2205037"/>
                <a:gd name="connsiteX3" fmla="*/ 0 w 1933575"/>
                <a:gd name="connsiteY3" fmla="*/ 2205037 h 2205037"/>
                <a:gd name="connsiteX4" fmla="*/ 1166813 w 1933575"/>
                <a:gd name="connsiteY4" fmla="*/ 4763 h 2205037"/>
                <a:gd name="connsiteX0" fmla="*/ 1081088 w 1847850"/>
                <a:gd name="connsiteY0" fmla="*/ 4763 h 2205037"/>
                <a:gd name="connsiteX1" fmla="*/ 1847850 w 1847850"/>
                <a:gd name="connsiteY1" fmla="*/ 0 h 2205037"/>
                <a:gd name="connsiteX2" fmla="*/ 1847850 w 1847850"/>
                <a:gd name="connsiteY2" fmla="*/ 2195512 h 2205037"/>
                <a:gd name="connsiteX3" fmla="*/ 0 w 1847850"/>
                <a:gd name="connsiteY3" fmla="*/ 2205037 h 2205037"/>
                <a:gd name="connsiteX4" fmla="*/ 1081088 w 1847850"/>
                <a:gd name="connsiteY4" fmla="*/ 4763 h 2205037"/>
                <a:gd name="connsiteX0" fmla="*/ 1081088 w 1854993"/>
                <a:gd name="connsiteY0" fmla="*/ 0 h 2200274"/>
                <a:gd name="connsiteX1" fmla="*/ 1854993 w 1854993"/>
                <a:gd name="connsiteY1" fmla="*/ 4762 h 2200274"/>
                <a:gd name="connsiteX2" fmla="*/ 1847850 w 1854993"/>
                <a:gd name="connsiteY2" fmla="*/ 2190749 h 2200274"/>
                <a:gd name="connsiteX3" fmla="*/ 0 w 1854993"/>
                <a:gd name="connsiteY3" fmla="*/ 2200274 h 2200274"/>
                <a:gd name="connsiteX4" fmla="*/ 1081088 w 1854993"/>
                <a:gd name="connsiteY4" fmla="*/ 0 h 2200274"/>
                <a:gd name="connsiteX0" fmla="*/ 1081088 w 1854993"/>
                <a:gd name="connsiteY0" fmla="*/ 2382 h 2202656"/>
                <a:gd name="connsiteX1" fmla="*/ 1854993 w 1854993"/>
                <a:gd name="connsiteY1" fmla="*/ 0 h 2202656"/>
                <a:gd name="connsiteX2" fmla="*/ 1847850 w 1854993"/>
                <a:gd name="connsiteY2" fmla="*/ 2193131 h 2202656"/>
                <a:gd name="connsiteX3" fmla="*/ 0 w 1854993"/>
                <a:gd name="connsiteY3" fmla="*/ 2202656 h 2202656"/>
                <a:gd name="connsiteX4" fmla="*/ 1081088 w 1854993"/>
                <a:gd name="connsiteY4" fmla="*/ 2382 h 2202656"/>
                <a:gd name="connsiteX0" fmla="*/ 1081088 w 1857375"/>
                <a:gd name="connsiteY0" fmla="*/ 2382 h 2202656"/>
                <a:gd name="connsiteX1" fmla="*/ 1854993 w 1857375"/>
                <a:gd name="connsiteY1" fmla="*/ 0 h 2202656"/>
                <a:gd name="connsiteX2" fmla="*/ 1857375 w 1857375"/>
                <a:gd name="connsiteY2" fmla="*/ 2188369 h 2202656"/>
                <a:gd name="connsiteX3" fmla="*/ 0 w 1857375"/>
                <a:gd name="connsiteY3" fmla="*/ 2202656 h 2202656"/>
                <a:gd name="connsiteX4" fmla="*/ 1081088 w 1857375"/>
                <a:gd name="connsiteY4" fmla="*/ 2382 h 2202656"/>
                <a:gd name="connsiteX0" fmla="*/ 1073944 w 1850231"/>
                <a:gd name="connsiteY0" fmla="*/ 2382 h 2188369"/>
                <a:gd name="connsiteX1" fmla="*/ 1847849 w 1850231"/>
                <a:gd name="connsiteY1" fmla="*/ 0 h 2188369"/>
                <a:gd name="connsiteX2" fmla="*/ 1850231 w 1850231"/>
                <a:gd name="connsiteY2" fmla="*/ 2188369 h 2188369"/>
                <a:gd name="connsiteX3" fmla="*/ 0 w 1850231"/>
                <a:gd name="connsiteY3" fmla="*/ 2185988 h 2188369"/>
                <a:gd name="connsiteX4" fmla="*/ 1073944 w 1850231"/>
                <a:gd name="connsiteY4" fmla="*/ 2382 h 2188369"/>
                <a:gd name="connsiteX0" fmla="*/ 1073944 w 1847849"/>
                <a:gd name="connsiteY0" fmla="*/ 2382 h 2195512"/>
                <a:gd name="connsiteX1" fmla="*/ 1847849 w 1847849"/>
                <a:gd name="connsiteY1" fmla="*/ 0 h 2195512"/>
                <a:gd name="connsiteX2" fmla="*/ 1847849 w 1847849"/>
                <a:gd name="connsiteY2" fmla="*/ 2195512 h 2195512"/>
                <a:gd name="connsiteX3" fmla="*/ 0 w 1847849"/>
                <a:gd name="connsiteY3" fmla="*/ 2185988 h 2195512"/>
                <a:gd name="connsiteX4" fmla="*/ 1073944 w 1847849"/>
                <a:gd name="connsiteY4" fmla="*/ 2382 h 2195512"/>
                <a:gd name="connsiteX0" fmla="*/ 1116807 w 1890712"/>
                <a:gd name="connsiteY0" fmla="*/ 2382 h 2195513"/>
                <a:gd name="connsiteX1" fmla="*/ 1890712 w 1890712"/>
                <a:gd name="connsiteY1" fmla="*/ 0 h 2195513"/>
                <a:gd name="connsiteX2" fmla="*/ 1890712 w 1890712"/>
                <a:gd name="connsiteY2" fmla="*/ 2195512 h 2195513"/>
                <a:gd name="connsiteX3" fmla="*/ 0 w 1890712"/>
                <a:gd name="connsiteY3" fmla="*/ 2195513 h 2195513"/>
                <a:gd name="connsiteX4" fmla="*/ 1116807 w 1890712"/>
                <a:gd name="connsiteY4" fmla="*/ 2382 h 2195513"/>
                <a:gd name="connsiteX0" fmla="*/ 1116807 w 1890712"/>
                <a:gd name="connsiteY0" fmla="*/ 4764 h 2197895"/>
                <a:gd name="connsiteX1" fmla="*/ 1778794 w 1890712"/>
                <a:gd name="connsiteY1" fmla="*/ 0 h 2197895"/>
                <a:gd name="connsiteX2" fmla="*/ 1890712 w 1890712"/>
                <a:gd name="connsiteY2" fmla="*/ 2382 h 2197895"/>
                <a:gd name="connsiteX3" fmla="*/ 1890712 w 1890712"/>
                <a:gd name="connsiteY3" fmla="*/ 2197894 h 2197895"/>
                <a:gd name="connsiteX4" fmla="*/ 0 w 1890712"/>
                <a:gd name="connsiteY4" fmla="*/ 2197895 h 2197895"/>
                <a:gd name="connsiteX5" fmla="*/ 1116807 w 1890712"/>
                <a:gd name="connsiteY5" fmla="*/ 4764 h 2197895"/>
                <a:gd name="connsiteX0" fmla="*/ 1116807 w 1890713"/>
                <a:gd name="connsiteY0" fmla="*/ 4764 h 2197895"/>
                <a:gd name="connsiteX1" fmla="*/ 1778794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3 w 1890713"/>
                <a:gd name="connsiteY2" fmla="*/ 78581 h 2197895"/>
                <a:gd name="connsiteX3" fmla="*/ 1890712 w 1890713"/>
                <a:gd name="connsiteY3" fmla="*/ 2197894 h 2197895"/>
                <a:gd name="connsiteX4" fmla="*/ 0 w 1890713"/>
                <a:gd name="connsiteY4" fmla="*/ 2197895 h 2197895"/>
                <a:gd name="connsiteX5" fmla="*/ 1116807 w 1890713"/>
                <a:gd name="connsiteY5" fmla="*/ 4764 h 2197895"/>
                <a:gd name="connsiteX0" fmla="*/ 1116807 w 1905001"/>
                <a:gd name="connsiteY0" fmla="*/ 4764 h 2197895"/>
                <a:gd name="connsiteX1" fmla="*/ 1826419 w 1905001"/>
                <a:gd name="connsiteY1" fmla="*/ 0 h 2197895"/>
                <a:gd name="connsiteX2" fmla="*/ 1890713 w 1905001"/>
                <a:gd name="connsiteY2" fmla="*/ 78581 h 2197895"/>
                <a:gd name="connsiteX3" fmla="*/ 1890712 w 1905001"/>
                <a:gd name="connsiteY3" fmla="*/ 2197894 h 2197895"/>
                <a:gd name="connsiteX4" fmla="*/ 0 w 1905001"/>
                <a:gd name="connsiteY4" fmla="*/ 2197895 h 2197895"/>
                <a:gd name="connsiteX5" fmla="*/ 1116807 w 1905001"/>
                <a:gd name="connsiteY5" fmla="*/ 4764 h 2197895"/>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5476"/>
                <a:gd name="connsiteY0" fmla="*/ 47627 h 2240758"/>
                <a:gd name="connsiteX1" fmla="*/ 1826419 w 1895476"/>
                <a:gd name="connsiteY1" fmla="*/ 42863 h 2240758"/>
                <a:gd name="connsiteX2" fmla="*/ 1890713 w 1895476"/>
                <a:gd name="connsiteY2" fmla="*/ 121444 h 2240758"/>
                <a:gd name="connsiteX3" fmla="*/ 1890712 w 1895476"/>
                <a:gd name="connsiteY3" fmla="*/ 2240757 h 2240758"/>
                <a:gd name="connsiteX4" fmla="*/ 0 w 1895476"/>
                <a:gd name="connsiteY4" fmla="*/ 2240758 h 2240758"/>
                <a:gd name="connsiteX5" fmla="*/ 1116807 w 1895476"/>
                <a:gd name="connsiteY5" fmla="*/ 47627 h 2240758"/>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5476" h="2197895">
                  <a:moveTo>
                    <a:pt x="1116807" y="4764"/>
                  </a:moveTo>
                  <a:lnTo>
                    <a:pt x="1826419" y="0"/>
                  </a:lnTo>
                  <a:cubicBezTo>
                    <a:pt x="1895476" y="14288"/>
                    <a:pt x="1885951" y="16669"/>
                    <a:pt x="1890713" y="78581"/>
                  </a:cubicBezTo>
                  <a:cubicBezTo>
                    <a:pt x="1890713" y="785019"/>
                    <a:pt x="1890712" y="1491456"/>
                    <a:pt x="1890712" y="2197894"/>
                  </a:cubicBezTo>
                  <a:lnTo>
                    <a:pt x="0" y="2197895"/>
                  </a:lnTo>
                  <a:lnTo>
                    <a:pt x="1116807" y="4764"/>
                  </a:lnTo>
                  <a:close/>
                </a:path>
              </a:pathLst>
            </a:custGeom>
            <a:gradFill>
              <a:gsLst>
                <a:gs pos="0">
                  <a:srgbClr val="FFFFFF">
                    <a:alpha val="47000"/>
                  </a:srgbClr>
                </a:gs>
                <a:gs pos="100000">
                  <a:schemeClr val="bg2">
                    <a:alpha val="9000"/>
                  </a:schemeClr>
                </a:gs>
              </a:gsLst>
              <a:lin ang="1800000" scaled="0"/>
            </a:gradFill>
            <a:ln w="12700">
              <a:noFill/>
              <a:round/>
              <a:headEnd/>
              <a:tailEnd/>
            </a:ln>
          </p:spPr>
          <p:txBody>
            <a:bodyPr rtlCol="0" anchor="ctr"/>
            <a:lstStyle/>
            <a:p>
              <a:pPr algn="ctr"/>
              <a:endParaRPr lang="de-DE" dirty="0">
                <a:solidFill>
                  <a:prstClr val="black"/>
                </a:solidFill>
                <a:latin typeface="Calibri"/>
              </a:endParaRPr>
            </a:p>
          </p:txBody>
        </p:sp>
      </p:grpSp>
      <p:grpSp>
        <p:nvGrpSpPr>
          <p:cNvPr id="66" name="Gruppieren 21"/>
          <p:cNvGrpSpPr/>
          <p:nvPr/>
        </p:nvGrpSpPr>
        <p:grpSpPr bwMode="gray">
          <a:xfrm>
            <a:off x="1200698" y="2335686"/>
            <a:ext cx="2525391" cy="1885402"/>
            <a:chOff x="417673" y="4447388"/>
            <a:chExt cx="2508091" cy="1872486"/>
          </a:xfrm>
        </p:grpSpPr>
        <p:grpSp>
          <p:nvGrpSpPr>
            <p:cNvPr id="68" name="Gruppieren 124"/>
            <p:cNvGrpSpPr/>
            <p:nvPr/>
          </p:nvGrpSpPr>
          <p:grpSpPr bwMode="gray">
            <a:xfrm>
              <a:off x="783497" y="5960680"/>
              <a:ext cx="1776442" cy="359194"/>
              <a:chOff x="6437712" y="4669235"/>
              <a:chExt cx="1776442" cy="359194"/>
            </a:xfrm>
          </p:grpSpPr>
          <p:grpSp>
            <p:nvGrpSpPr>
              <p:cNvPr id="84" name="Gruppieren 141"/>
              <p:cNvGrpSpPr/>
              <p:nvPr/>
            </p:nvGrpSpPr>
            <p:grpSpPr bwMode="gray">
              <a:xfrm>
                <a:off x="6437712" y="4870323"/>
                <a:ext cx="1776442" cy="158106"/>
                <a:chOff x="2566915" y="3248025"/>
                <a:chExt cx="4013274" cy="357188"/>
              </a:xfrm>
            </p:grpSpPr>
            <p:sp>
              <p:nvSpPr>
                <p:cNvPr id="88" name="Freeform 6"/>
                <p:cNvSpPr>
                  <a:spLocks/>
                </p:cNvSpPr>
                <p:nvPr/>
              </p:nvSpPr>
              <p:spPr bwMode="gray">
                <a:xfrm>
                  <a:off x="2566915" y="3254158"/>
                  <a:ext cx="4013274" cy="351039"/>
                </a:xfrm>
                <a:custGeom>
                  <a:avLst/>
                  <a:gdLst>
                    <a:gd name="connsiteX0" fmla="*/ 10000 w 10000"/>
                    <a:gd name="connsiteY0" fmla="*/ 7340 h 11303"/>
                    <a:gd name="connsiteX1" fmla="*/ 8998 w 10000"/>
                    <a:gd name="connsiteY1" fmla="*/ 10000 h 11303"/>
                    <a:gd name="connsiteX2" fmla="*/ 8914 w 10000"/>
                    <a:gd name="connsiteY2" fmla="*/ 10000 h 11303"/>
                    <a:gd name="connsiteX3" fmla="*/ 6011 w 10000"/>
                    <a:gd name="connsiteY3" fmla="*/ 6702 h 11303"/>
                    <a:gd name="connsiteX4" fmla="*/ 5730 w 10000"/>
                    <a:gd name="connsiteY4" fmla="*/ 6702 h 11303"/>
                    <a:gd name="connsiteX5" fmla="*/ 4260 w 10000"/>
                    <a:gd name="connsiteY5" fmla="*/ 6596 h 11303"/>
                    <a:gd name="connsiteX6" fmla="*/ 3970 w 10000"/>
                    <a:gd name="connsiteY6" fmla="*/ 6702 h 11303"/>
                    <a:gd name="connsiteX7" fmla="*/ 1011 w 10000"/>
                    <a:gd name="connsiteY7" fmla="*/ 9894 h 11303"/>
                    <a:gd name="connsiteX8" fmla="*/ 657 w 10000"/>
                    <a:gd name="connsiteY8" fmla="*/ 11303 h 11303"/>
                    <a:gd name="connsiteX9" fmla="*/ 0 w 10000"/>
                    <a:gd name="connsiteY9" fmla="*/ 7553 h 11303"/>
                    <a:gd name="connsiteX10" fmla="*/ 140 w 10000"/>
                    <a:gd name="connsiteY10" fmla="*/ 5532 h 11303"/>
                    <a:gd name="connsiteX11" fmla="*/ 421 w 10000"/>
                    <a:gd name="connsiteY11" fmla="*/ 4255 h 11303"/>
                    <a:gd name="connsiteX12" fmla="*/ 3848 w 10000"/>
                    <a:gd name="connsiteY12" fmla="*/ 851 h 11303"/>
                    <a:gd name="connsiteX13" fmla="*/ 3998 w 10000"/>
                    <a:gd name="connsiteY13" fmla="*/ 0 h 11303"/>
                    <a:gd name="connsiteX14" fmla="*/ 4794 w 10000"/>
                    <a:gd name="connsiteY14" fmla="*/ 0 h 11303"/>
                    <a:gd name="connsiteX15" fmla="*/ 6142 w 10000"/>
                    <a:gd name="connsiteY15" fmla="*/ 0 h 11303"/>
                    <a:gd name="connsiteX16" fmla="*/ 6330 w 10000"/>
                    <a:gd name="connsiteY16" fmla="*/ 957 h 11303"/>
                    <a:gd name="connsiteX17" fmla="*/ 9494 w 10000"/>
                    <a:gd name="connsiteY17" fmla="*/ 4149 h 11303"/>
                    <a:gd name="connsiteX18" fmla="*/ 9888 w 10000"/>
                    <a:gd name="connsiteY18" fmla="*/ 5745 h 11303"/>
                    <a:gd name="connsiteX19" fmla="*/ 10000 w 10000"/>
                    <a:gd name="connsiteY19" fmla="*/ 7340 h 11303"/>
                    <a:gd name="connsiteX0" fmla="*/ 10000 w 10000"/>
                    <a:gd name="connsiteY0" fmla="*/ 7340 h 10000"/>
                    <a:gd name="connsiteX1" fmla="*/ 8998 w 10000"/>
                    <a:gd name="connsiteY1" fmla="*/ 10000 h 10000"/>
                    <a:gd name="connsiteX2" fmla="*/ 8914 w 10000"/>
                    <a:gd name="connsiteY2" fmla="*/ 10000 h 10000"/>
                    <a:gd name="connsiteX3" fmla="*/ 6011 w 10000"/>
                    <a:gd name="connsiteY3" fmla="*/ 6702 h 10000"/>
                    <a:gd name="connsiteX4" fmla="*/ 5730 w 10000"/>
                    <a:gd name="connsiteY4" fmla="*/ 6702 h 10000"/>
                    <a:gd name="connsiteX5" fmla="*/ 4260 w 10000"/>
                    <a:gd name="connsiteY5" fmla="*/ 6596 h 10000"/>
                    <a:gd name="connsiteX6" fmla="*/ 3970 w 10000"/>
                    <a:gd name="connsiteY6" fmla="*/ 6702 h 10000"/>
                    <a:gd name="connsiteX7" fmla="*/ 1011 w 10000"/>
                    <a:gd name="connsiteY7" fmla="*/ 9894 h 10000"/>
                    <a:gd name="connsiteX8" fmla="*/ 0 w 10000"/>
                    <a:gd name="connsiteY8" fmla="*/ 7553 h 10000"/>
                    <a:gd name="connsiteX9" fmla="*/ 140 w 10000"/>
                    <a:gd name="connsiteY9" fmla="*/ 5532 h 10000"/>
                    <a:gd name="connsiteX10" fmla="*/ 421 w 10000"/>
                    <a:gd name="connsiteY10" fmla="*/ 4255 h 10000"/>
                    <a:gd name="connsiteX11" fmla="*/ 3848 w 10000"/>
                    <a:gd name="connsiteY11" fmla="*/ 851 h 10000"/>
                    <a:gd name="connsiteX12" fmla="*/ 3998 w 10000"/>
                    <a:gd name="connsiteY12" fmla="*/ 0 h 10000"/>
                    <a:gd name="connsiteX13" fmla="*/ 4794 w 10000"/>
                    <a:gd name="connsiteY13" fmla="*/ 0 h 10000"/>
                    <a:gd name="connsiteX14" fmla="*/ 6142 w 10000"/>
                    <a:gd name="connsiteY14" fmla="*/ 0 h 10000"/>
                    <a:gd name="connsiteX15" fmla="*/ 6330 w 10000"/>
                    <a:gd name="connsiteY15" fmla="*/ 957 h 10000"/>
                    <a:gd name="connsiteX16" fmla="*/ 9494 w 10000"/>
                    <a:gd name="connsiteY16" fmla="*/ 4149 h 10000"/>
                    <a:gd name="connsiteX17" fmla="*/ 9888 w 10000"/>
                    <a:gd name="connsiteY17" fmla="*/ 5745 h 10000"/>
                    <a:gd name="connsiteX18" fmla="*/ 10000 w 10000"/>
                    <a:gd name="connsiteY18" fmla="*/ 7340 h 10000"/>
                    <a:gd name="connsiteX0" fmla="*/ 10020 w 10020"/>
                    <a:gd name="connsiteY0" fmla="*/ 7340 h 10000"/>
                    <a:gd name="connsiteX1" fmla="*/ 9018 w 10020"/>
                    <a:gd name="connsiteY1" fmla="*/ 10000 h 10000"/>
                    <a:gd name="connsiteX2" fmla="*/ 8934 w 10020"/>
                    <a:gd name="connsiteY2" fmla="*/ 10000 h 10000"/>
                    <a:gd name="connsiteX3" fmla="*/ 6031 w 10020"/>
                    <a:gd name="connsiteY3" fmla="*/ 6702 h 10000"/>
                    <a:gd name="connsiteX4" fmla="*/ 5750 w 10020"/>
                    <a:gd name="connsiteY4" fmla="*/ 6702 h 10000"/>
                    <a:gd name="connsiteX5" fmla="*/ 4280 w 10020"/>
                    <a:gd name="connsiteY5" fmla="*/ 6596 h 10000"/>
                    <a:gd name="connsiteX6" fmla="*/ 3990 w 10020"/>
                    <a:gd name="connsiteY6" fmla="*/ 6702 h 10000"/>
                    <a:gd name="connsiteX7" fmla="*/ 1031 w 10020"/>
                    <a:gd name="connsiteY7" fmla="*/ 9894 h 10000"/>
                    <a:gd name="connsiteX8" fmla="*/ 0 w 10020"/>
                    <a:gd name="connsiteY8" fmla="*/ 7135 h 10000"/>
                    <a:gd name="connsiteX9" fmla="*/ 160 w 10020"/>
                    <a:gd name="connsiteY9" fmla="*/ 5532 h 10000"/>
                    <a:gd name="connsiteX10" fmla="*/ 441 w 10020"/>
                    <a:gd name="connsiteY10" fmla="*/ 4255 h 10000"/>
                    <a:gd name="connsiteX11" fmla="*/ 3868 w 10020"/>
                    <a:gd name="connsiteY11" fmla="*/ 851 h 10000"/>
                    <a:gd name="connsiteX12" fmla="*/ 4018 w 10020"/>
                    <a:gd name="connsiteY12" fmla="*/ 0 h 10000"/>
                    <a:gd name="connsiteX13" fmla="*/ 4814 w 10020"/>
                    <a:gd name="connsiteY13" fmla="*/ 0 h 10000"/>
                    <a:gd name="connsiteX14" fmla="*/ 6162 w 10020"/>
                    <a:gd name="connsiteY14" fmla="*/ 0 h 10000"/>
                    <a:gd name="connsiteX15" fmla="*/ 6350 w 10020"/>
                    <a:gd name="connsiteY15" fmla="*/ 957 h 10000"/>
                    <a:gd name="connsiteX16" fmla="*/ 9514 w 10020"/>
                    <a:gd name="connsiteY16" fmla="*/ 4149 h 10000"/>
                    <a:gd name="connsiteX17" fmla="*/ 9908 w 10020"/>
                    <a:gd name="connsiteY17" fmla="*/ 5745 h 10000"/>
                    <a:gd name="connsiteX18" fmla="*/ 10020 w 10020"/>
                    <a:gd name="connsiteY18" fmla="*/ 7340 h 10000"/>
                    <a:gd name="connsiteX0" fmla="*/ 10020 w 10020"/>
                    <a:gd name="connsiteY0" fmla="*/ 7340 h 10000"/>
                    <a:gd name="connsiteX1" fmla="*/ 8934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10000"/>
                    <a:gd name="connsiteX1" fmla="*/ 8945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9916"/>
                    <a:gd name="connsiteX1" fmla="*/ 8923 w 10020"/>
                    <a:gd name="connsiteY1" fmla="*/ 9916 h 9916"/>
                    <a:gd name="connsiteX2" fmla="*/ 6031 w 10020"/>
                    <a:gd name="connsiteY2" fmla="*/ 6702 h 9916"/>
                    <a:gd name="connsiteX3" fmla="*/ 5750 w 10020"/>
                    <a:gd name="connsiteY3" fmla="*/ 6702 h 9916"/>
                    <a:gd name="connsiteX4" fmla="*/ 4280 w 10020"/>
                    <a:gd name="connsiteY4" fmla="*/ 6596 h 9916"/>
                    <a:gd name="connsiteX5" fmla="*/ 3990 w 10020"/>
                    <a:gd name="connsiteY5" fmla="*/ 6702 h 9916"/>
                    <a:gd name="connsiteX6" fmla="*/ 1031 w 10020"/>
                    <a:gd name="connsiteY6" fmla="*/ 9894 h 9916"/>
                    <a:gd name="connsiteX7" fmla="*/ 0 w 10020"/>
                    <a:gd name="connsiteY7" fmla="*/ 7135 h 9916"/>
                    <a:gd name="connsiteX8" fmla="*/ 160 w 10020"/>
                    <a:gd name="connsiteY8" fmla="*/ 5532 h 9916"/>
                    <a:gd name="connsiteX9" fmla="*/ 441 w 10020"/>
                    <a:gd name="connsiteY9" fmla="*/ 4255 h 9916"/>
                    <a:gd name="connsiteX10" fmla="*/ 3868 w 10020"/>
                    <a:gd name="connsiteY10" fmla="*/ 851 h 9916"/>
                    <a:gd name="connsiteX11" fmla="*/ 4018 w 10020"/>
                    <a:gd name="connsiteY11" fmla="*/ 0 h 9916"/>
                    <a:gd name="connsiteX12" fmla="*/ 4814 w 10020"/>
                    <a:gd name="connsiteY12" fmla="*/ 0 h 9916"/>
                    <a:gd name="connsiteX13" fmla="*/ 6162 w 10020"/>
                    <a:gd name="connsiteY13" fmla="*/ 0 h 9916"/>
                    <a:gd name="connsiteX14" fmla="*/ 6350 w 10020"/>
                    <a:gd name="connsiteY14" fmla="*/ 957 h 9916"/>
                    <a:gd name="connsiteX15" fmla="*/ 9514 w 10020"/>
                    <a:gd name="connsiteY15" fmla="*/ 4149 h 9916"/>
                    <a:gd name="connsiteX16" fmla="*/ 9908 w 10020"/>
                    <a:gd name="connsiteY16" fmla="*/ 5745 h 9916"/>
                    <a:gd name="connsiteX17" fmla="*/ 10020 w 10020"/>
                    <a:gd name="connsiteY17" fmla="*/ 7340 h 9916"/>
                    <a:gd name="connsiteX0" fmla="*/ 10000 w 10000"/>
                    <a:gd name="connsiteY0" fmla="*/ 7181 h 10000"/>
                    <a:gd name="connsiteX1" fmla="*/ 8905 w 10000"/>
                    <a:gd name="connsiteY1" fmla="*/ 10000 h 10000"/>
                    <a:gd name="connsiteX2" fmla="*/ 6019 w 10000"/>
                    <a:gd name="connsiteY2" fmla="*/ 6759 h 10000"/>
                    <a:gd name="connsiteX3" fmla="*/ 5739 w 10000"/>
                    <a:gd name="connsiteY3" fmla="*/ 6759 h 10000"/>
                    <a:gd name="connsiteX4" fmla="*/ 4271 w 10000"/>
                    <a:gd name="connsiteY4" fmla="*/ 6652 h 10000"/>
                    <a:gd name="connsiteX5" fmla="*/ 3982 w 10000"/>
                    <a:gd name="connsiteY5" fmla="*/ 6759 h 10000"/>
                    <a:gd name="connsiteX6" fmla="*/ 1029 w 10000"/>
                    <a:gd name="connsiteY6" fmla="*/ 9978 h 10000"/>
                    <a:gd name="connsiteX7" fmla="*/ 0 w 10000"/>
                    <a:gd name="connsiteY7" fmla="*/ 7195 h 10000"/>
                    <a:gd name="connsiteX8" fmla="*/ 160 w 10000"/>
                    <a:gd name="connsiteY8" fmla="*/ 5579 h 10000"/>
                    <a:gd name="connsiteX9" fmla="*/ 440 w 10000"/>
                    <a:gd name="connsiteY9" fmla="*/ 4291 h 10000"/>
                    <a:gd name="connsiteX10" fmla="*/ 3860 w 10000"/>
                    <a:gd name="connsiteY10" fmla="*/ 858 h 10000"/>
                    <a:gd name="connsiteX11" fmla="*/ 4010 w 10000"/>
                    <a:gd name="connsiteY11" fmla="*/ 0 h 10000"/>
                    <a:gd name="connsiteX12" fmla="*/ 4804 w 10000"/>
                    <a:gd name="connsiteY12" fmla="*/ 0 h 10000"/>
                    <a:gd name="connsiteX13" fmla="*/ 6150 w 10000"/>
                    <a:gd name="connsiteY13" fmla="*/ 0 h 10000"/>
                    <a:gd name="connsiteX14" fmla="*/ 6337 w 10000"/>
                    <a:gd name="connsiteY14" fmla="*/ 965 h 10000"/>
                    <a:gd name="connsiteX15" fmla="*/ 9495 w 10000"/>
                    <a:gd name="connsiteY15" fmla="*/ 4184 h 10000"/>
                    <a:gd name="connsiteX16" fmla="*/ 9888 w 10000"/>
                    <a:gd name="connsiteY16" fmla="*/ 5794 h 10000"/>
                    <a:gd name="connsiteX17" fmla="*/ 10000 w 10000"/>
                    <a:gd name="connsiteY17" fmla="*/ 718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00" h="10000">
                      <a:moveTo>
                        <a:pt x="10000" y="7181"/>
                      </a:moveTo>
                      <a:lnTo>
                        <a:pt x="8905" y="10000"/>
                      </a:lnTo>
                      <a:lnTo>
                        <a:pt x="6019" y="6759"/>
                      </a:lnTo>
                      <a:cubicBezTo>
                        <a:pt x="5926" y="6652"/>
                        <a:pt x="5832" y="6652"/>
                        <a:pt x="5739" y="6759"/>
                      </a:cubicBezTo>
                      <a:cubicBezTo>
                        <a:pt x="5355" y="7188"/>
                        <a:pt x="4683" y="7295"/>
                        <a:pt x="4271" y="6652"/>
                      </a:cubicBezTo>
                      <a:lnTo>
                        <a:pt x="3982" y="6759"/>
                      </a:lnTo>
                      <a:lnTo>
                        <a:pt x="1029" y="9978"/>
                      </a:lnTo>
                      <a:lnTo>
                        <a:pt x="0" y="7195"/>
                      </a:lnTo>
                      <a:cubicBezTo>
                        <a:pt x="47" y="6516"/>
                        <a:pt x="113" y="6259"/>
                        <a:pt x="160" y="5579"/>
                      </a:cubicBezTo>
                      <a:cubicBezTo>
                        <a:pt x="226" y="4721"/>
                        <a:pt x="319" y="4399"/>
                        <a:pt x="440" y="4291"/>
                      </a:cubicBezTo>
                      <a:lnTo>
                        <a:pt x="3860" y="858"/>
                      </a:lnTo>
                      <a:cubicBezTo>
                        <a:pt x="3916" y="858"/>
                        <a:pt x="3963" y="537"/>
                        <a:pt x="4010" y="0"/>
                      </a:cubicBezTo>
                      <a:lnTo>
                        <a:pt x="4804" y="0"/>
                      </a:lnTo>
                      <a:lnTo>
                        <a:pt x="6150" y="0"/>
                      </a:lnTo>
                      <a:cubicBezTo>
                        <a:pt x="6197" y="537"/>
                        <a:pt x="6262" y="858"/>
                        <a:pt x="6337" y="965"/>
                      </a:cubicBezTo>
                      <a:lnTo>
                        <a:pt x="9495" y="4184"/>
                      </a:lnTo>
                      <a:cubicBezTo>
                        <a:pt x="9664" y="4291"/>
                        <a:pt x="9794" y="4506"/>
                        <a:pt x="9888" y="5794"/>
                      </a:cubicBezTo>
                      <a:cubicBezTo>
                        <a:pt x="9925" y="6330"/>
                        <a:pt x="9963" y="6645"/>
                        <a:pt x="10000" y="7181"/>
                      </a:cubicBezTo>
                      <a:close/>
                    </a:path>
                  </a:pathLst>
                </a:custGeom>
                <a:gradFill>
                  <a:gsLst>
                    <a:gs pos="40000">
                      <a:srgbClr val="16191E"/>
                    </a:gs>
                    <a:gs pos="42000">
                      <a:srgbClr val="3A3D43"/>
                    </a:gs>
                    <a:gs pos="44000">
                      <a:srgbClr val="16191E"/>
                    </a:gs>
                    <a:gs pos="50000">
                      <a:srgbClr val="4A4F56"/>
                    </a:gs>
                    <a:gs pos="56000">
                      <a:srgbClr val="16191E"/>
                    </a:gs>
                    <a:gs pos="58000">
                      <a:srgbClr val="36393F"/>
                    </a:gs>
                    <a:gs pos="60000">
                      <a:srgbClr val="16191E"/>
                    </a:gs>
                  </a:gsLst>
                  <a:lin ang="0" scaled="1"/>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89" name="Freeform 7"/>
                <p:cNvSpPr>
                  <a:spLocks/>
                </p:cNvSpPr>
                <p:nvPr/>
              </p:nvSpPr>
              <p:spPr bwMode="gray">
                <a:xfrm>
                  <a:off x="2566988" y="3248025"/>
                  <a:ext cx="2011363" cy="357188"/>
                </a:xfrm>
                <a:custGeom>
                  <a:avLst/>
                  <a:gdLst/>
                  <a:ahLst/>
                  <a:cxnLst>
                    <a:cxn ang="0">
                      <a:pos x="0" y="69"/>
                    </a:cxn>
                    <a:cxn ang="0">
                      <a:pos x="107" y="95"/>
                    </a:cxn>
                    <a:cxn ang="0">
                      <a:pos x="117" y="95"/>
                    </a:cxn>
                    <a:cxn ang="0">
                      <a:pos x="162" y="70"/>
                    </a:cxn>
                    <a:cxn ang="0">
                      <a:pos x="426" y="46"/>
                    </a:cxn>
                    <a:cxn ang="0">
                      <a:pos x="456" y="46"/>
                    </a:cxn>
                    <a:cxn ang="0">
                      <a:pos x="536" y="50"/>
                    </a:cxn>
                    <a:cxn ang="0">
                      <a:pos x="536" y="0"/>
                    </a:cxn>
                    <a:cxn ang="0">
                      <a:pos x="412" y="0"/>
                    </a:cxn>
                    <a:cxn ang="0">
                      <a:pos x="392" y="8"/>
                    </a:cxn>
                    <a:cxn ang="0">
                      <a:pos x="54" y="38"/>
                    </a:cxn>
                    <a:cxn ang="0">
                      <a:pos x="13" y="53"/>
                    </a:cxn>
                    <a:cxn ang="0">
                      <a:pos x="0" y="69"/>
                    </a:cxn>
                  </a:cxnLst>
                  <a:rect l="0" t="0" r="r" b="b"/>
                  <a:pathLst>
                    <a:path w="536" h="95">
                      <a:moveTo>
                        <a:pt x="0" y="69"/>
                      </a:moveTo>
                      <a:cubicBezTo>
                        <a:pt x="107" y="95"/>
                        <a:pt x="107" y="95"/>
                        <a:pt x="107" y="95"/>
                      </a:cubicBezTo>
                      <a:cubicBezTo>
                        <a:pt x="117" y="95"/>
                        <a:pt x="117" y="95"/>
                        <a:pt x="117" y="95"/>
                      </a:cubicBezTo>
                      <a:cubicBezTo>
                        <a:pt x="127" y="76"/>
                        <a:pt x="142" y="72"/>
                        <a:pt x="162" y="70"/>
                      </a:cubicBezTo>
                      <a:cubicBezTo>
                        <a:pt x="426" y="46"/>
                        <a:pt x="426" y="46"/>
                        <a:pt x="426" y="46"/>
                      </a:cubicBezTo>
                      <a:cubicBezTo>
                        <a:pt x="436" y="45"/>
                        <a:pt x="446" y="45"/>
                        <a:pt x="456" y="46"/>
                      </a:cubicBezTo>
                      <a:cubicBezTo>
                        <a:pt x="475" y="48"/>
                        <a:pt x="510" y="49"/>
                        <a:pt x="536" y="50"/>
                      </a:cubicBezTo>
                      <a:cubicBezTo>
                        <a:pt x="536" y="0"/>
                        <a:pt x="536" y="0"/>
                        <a:pt x="536" y="0"/>
                      </a:cubicBezTo>
                      <a:cubicBezTo>
                        <a:pt x="412" y="0"/>
                        <a:pt x="412" y="0"/>
                        <a:pt x="412" y="0"/>
                      </a:cubicBezTo>
                      <a:cubicBezTo>
                        <a:pt x="407" y="4"/>
                        <a:pt x="401" y="8"/>
                        <a:pt x="392" y="8"/>
                      </a:cubicBezTo>
                      <a:cubicBezTo>
                        <a:pt x="54" y="38"/>
                        <a:pt x="54" y="38"/>
                        <a:pt x="54" y="38"/>
                      </a:cubicBezTo>
                      <a:cubicBezTo>
                        <a:pt x="36" y="40"/>
                        <a:pt x="23" y="41"/>
                        <a:pt x="13" y="53"/>
                      </a:cubicBezTo>
                      <a:lnTo>
                        <a:pt x="0" y="69"/>
                      </a:lnTo>
                      <a:close/>
                    </a:path>
                  </a:pathLst>
                </a:custGeom>
                <a:gradFill>
                  <a:gsLst>
                    <a:gs pos="0">
                      <a:srgbClr val="53555A"/>
                    </a:gs>
                    <a:gs pos="38000">
                      <a:srgbClr val="E7E8EC"/>
                    </a:gs>
                  </a:gsLst>
                  <a:lin ang="1656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0" name="Freeform 8"/>
                <p:cNvSpPr>
                  <a:spLocks/>
                </p:cNvSpPr>
                <p:nvPr/>
              </p:nvSpPr>
              <p:spPr bwMode="gray">
                <a:xfrm>
                  <a:off x="2968626" y="3382963"/>
                  <a:ext cx="1609725" cy="222250"/>
                </a:xfrm>
                <a:custGeom>
                  <a:avLst/>
                  <a:gdLst/>
                  <a:ahLst/>
                  <a:cxnLst>
                    <a:cxn ang="0">
                      <a:pos x="0" y="59"/>
                    </a:cxn>
                    <a:cxn ang="0">
                      <a:pos x="10" y="59"/>
                    </a:cxn>
                    <a:cxn ang="0">
                      <a:pos x="55" y="36"/>
                    </a:cxn>
                    <a:cxn ang="0">
                      <a:pos x="319" y="11"/>
                    </a:cxn>
                    <a:cxn ang="0">
                      <a:pos x="349" y="12"/>
                    </a:cxn>
                    <a:cxn ang="0">
                      <a:pos x="429" y="15"/>
                    </a:cxn>
                    <a:cxn ang="0">
                      <a:pos x="429" y="5"/>
                    </a:cxn>
                    <a:cxn ang="0">
                      <a:pos x="356" y="2"/>
                    </a:cxn>
                    <a:cxn ang="0">
                      <a:pos x="318" y="0"/>
                    </a:cxn>
                    <a:cxn ang="0">
                      <a:pos x="50" y="24"/>
                    </a:cxn>
                    <a:cxn ang="0">
                      <a:pos x="8" y="46"/>
                    </a:cxn>
                    <a:cxn ang="0">
                      <a:pos x="0" y="59"/>
                    </a:cxn>
                  </a:cxnLst>
                  <a:rect l="0" t="0" r="r" b="b"/>
                  <a:pathLst>
                    <a:path w="429" h="59">
                      <a:moveTo>
                        <a:pt x="0" y="59"/>
                      </a:moveTo>
                      <a:cubicBezTo>
                        <a:pt x="10" y="59"/>
                        <a:pt x="10" y="59"/>
                        <a:pt x="10" y="59"/>
                      </a:cubicBezTo>
                      <a:cubicBezTo>
                        <a:pt x="21" y="40"/>
                        <a:pt x="35" y="37"/>
                        <a:pt x="55" y="36"/>
                      </a:cubicBezTo>
                      <a:cubicBezTo>
                        <a:pt x="319" y="11"/>
                        <a:pt x="319" y="11"/>
                        <a:pt x="319" y="11"/>
                      </a:cubicBezTo>
                      <a:cubicBezTo>
                        <a:pt x="329" y="11"/>
                        <a:pt x="339" y="10"/>
                        <a:pt x="349" y="12"/>
                      </a:cubicBezTo>
                      <a:cubicBezTo>
                        <a:pt x="368" y="14"/>
                        <a:pt x="405" y="15"/>
                        <a:pt x="429" y="15"/>
                      </a:cubicBezTo>
                      <a:cubicBezTo>
                        <a:pt x="429" y="5"/>
                        <a:pt x="429" y="5"/>
                        <a:pt x="429" y="5"/>
                      </a:cubicBezTo>
                      <a:cubicBezTo>
                        <a:pt x="356" y="2"/>
                        <a:pt x="356" y="2"/>
                        <a:pt x="356" y="2"/>
                      </a:cubicBezTo>
                      <a:cubicBezTo>
                        <a:pt x="343" y="2"/>
                        <a:pt x="329" y="0"/>
                        <a:pt x="318" y="0"/>
                      </a:cubicBezTo>
                      <a:cubicBezTo>
                        <a:pt x="50" y="24"/>
                        <a:pt x="50" y="24"/>
                        <a:pt x="50" y="24"/>
                      </a:cubicBezTo>
                      <a:cubicBezTo>
                        <a:pt x="32" y="25"/>
                        <a:pt x="17" y="32"/>
                        <a:pt x="8" y="46"/>
                      </a:cubicBezTo>
                      <a:lnTo>
                        <a:pt x="0" y="59"/>
                      </a:lnTo>
                      <a:close/>
                    </a:path>
                  </a:pathLst>
                </a:custGeom>
                <a:gradFill flip="none" rotWithShape="1">
                  <a:gsLst>
                    <a:gs pos="0">
                      <a:srgbClr val="9C9EAA"/>
                    </a:gs>
                    <a:gs pos="16000">
                      <a:srgbClr val="32373B"/>
                    </a:gs>
                    <a:gs pos="20000">
                      <a:srgbClr val="9C9EAA"/>
                    </a:gs>
                    <a:gs pos="24000">
                      <a:srgbClr val="32373B"/>
                    </a:gs>
                    <a:gs pos="74000">
                      <a:srgbClr val="515257"/>
                    </a:gs>
                    <a:gs pos="100000">
                      <a:srgbClr val="4A4F53"/>
                    </a:gs>
                  </a:gsLst>
                  <a:lin ang="108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1" name="Freeform 9"/>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4" name="Freeform 10"/>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5" name="Freeform 13"/>
                <p:cNvSpPr>
                  <a:spLocks/>
                </p:cNvSpPr>
                <p:nvPr/>
              </p:nvSpPr>
              <p:spPr bwMode="gray">
                <a:xfrm>
                  <a:off x="4570413" y="3248025"/>
                  <a:ext cx="2009775" cy="357188"/>
                </a:xfrm>
                <a:custGeom>
                  <a:avLst/>
                  <a:gdLst/>
                  <a:ahLst/>
                  <a:cxnLst>
                    <a:cxn ang="0">
                      <a:pos x="536" y="69"/>
                    </a:cxn>
                    <a:cxn ang="0">
                      <a:pos x="429" y="95"/>
                    </a:cxn>
                    <a:cxn ang="0">
                      <a:pos x="419" y="95"/>
                    </a:cxn>
                    <a:cxn ang="0">
                      <a:pos x="375" y="70"/>
                    </a:cxn>
                    <a:cxn ang="0">
                      <a:pos x="110" y="46"/>
                    </a:cxn>
                    <a:cxn ang="0">
                      <a:pos x="80" y="46"/>
                    </a:cxn>
                    <a:cxn ang="0">
                      <a:pos x="0" y="50"/>
                    </a:cxn>
                    <a:cxn ang="0">
                      <a:pos x="0" y="0"/>
                    </a:cxn>
                    <a:cxn ang="0">
                      <a:pos x="124" y="0"/>
                    </a:cxn>
                    <a:cxn ang="0">
                      <a:pos x="144" y="8"/>
                    </a:cxn>
                    <a:cxn ang="0">
                      <a:pos x="482" y="38"/>
                    </a:cxn>
                    <a:cxn ang="0">
                      <a:pos x="524" y="53"/>
                    </a:cxn>
                    <a:cxn ang="0">
                      <a:pos x="536" y="69"/>
                    </a:cxn>
                  </a:cxnLst>
                  <a:rect l="0" t="0" r="r" b="b"/>
                  <a:pathLst>
                    <a:path w="536" h="95">
                      <a:moveTo>
                        <a:pt x="536" y="69"/>
                      </a:moveTo>
                      <a:cubicBezTo>
                        <a:pt x="429" y="95"/>
                        <a:pt x="429" y="95"/>
                        <a:pt x="429" y="95"/>
                      </a:cubicBezTo>
                      <a:cubicBezTo>
                        <a:pt x="419" y="95"/>
                        <a:pt x="419" y="95"/>
                        <a:pt x="419" y="95"/>
                      </a:cubicBezTo>
                      <a:cubicBezTo>
                        <a:pt x="409" y="76"/>
                        <a:pt x="395" y="72"/>
                        <a:pt x="375" y="70"/>
                      </a:cubicBezTo>
                      <a:cubicBezTo>
                        <a:pt x="110" y="46"/>
                        <a:pt x="110" y="46"/>
                        <a:pt x="110" y="46"/>
                      </a:cubicBezTo>
                      <a:cubicBezTo>
                        <a:pt x="100" y="45"/>
                        <a:pt x="90" y="45"/>
                        <a:pt x="80" y="46"/>
                      </a:cubicBezTo>
                      <a:cubicBezTo>
                        <a:pt x="61" y="48"/>
                        <a:pt x="26" y="49"/>
                        <a:pt x="0" y="50"/>
                      </a:cubicBezTo>
                      <a:cubicBezTo>
                        <a:pt x="0" y="0"/>
                        <a:pt x="0" y="0"/>
                        <a:pt x="0" y="0"/>
                      </a:cubicBezTo>
                      <a:cubicBezTo>
                        <a:pt x="124" y="0"/>
                        <a:pt x="124" y="0"/>
                        <a:pt x="124" y="0"/>
                      </a:cubicBezTo>
                      <a:cubicBezTo>
                        <a:pt x="129" y="4"/>
                        <a:pt x="136" y="8"/>
                        <a:pt x="144" y="8"/>
                      </a:cubicBezTo>
                      <a:cubicBezTo>
                        <a:pt x="482" y="38"/>
                        <a:pt x="482" y="38"/>
                        <a:pt x="482" y="38"/>
                      </a:cubicBezTo>
                      <a:cubicBezTo>
                        <a:pt x="500" y="40"/>
                        <a:pt x="514" y="41"/>
                        <a:pt x="524" y="53"/>
                      </a:cubicBezTo>
                      <a:lnTo>
                        <a:pt x="536" y="69"/>
                      </a:lnTo>
                      <a:close/>
                    </a:path>
                  </a:pathLst>
                </a:custGeom>
                <a:gradFill>
                  <a:gsLst>
                    <a:gs pos="0">
                      <a:srgbClr val="53555A"/>
                    </a:gs>
                    <a:gs pos="38000">
                      <a:srgbClr val="E7E8EC"/>
                    </a:gs>
                  </a:gsLst>
                  <a:lin ang="1584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6" name="Freeform 14"/>
                <p:cNvSpPr>
                  <a:spLocks/>
                </p:cNvSpPr>
                <p:nvPr/>
              </p:nvSpPr>
              <p:spPr bwMode="gray">
                <a:xfrm>
                  <a:off x="4570413" y="3382963"/>
                  <a:ext cx="1608138" cy="222250"/>
                </a:xfrm>
                <a:custGeom>
                  <a:avLst/>
                  <a:gdLst/>
                  <a:ahLst/>
                  <a:cxnLst>
                    <a:cxn ang="0">
                      <a:pos x="429" y="59"/>
                    </a:cxn>
                    <a:cxn ang="0">
                      <a:pos x="419" y="59"/>
                    </a:cxn>
                    <a:cxn ang="0">
                      <a:pos x="375" y="36"/>
                    </a:cxn>
                    <a:cxn ang="0">
                      <a:pos x="110" y="11"/>
                    </a:cxn>
                    <a:cxn ang="0">
                      <a:pos x="80" y="12"/>
                    </a:cxn>
                    <a:cxn ang="0">
                      <a:pos x="0" y="15"/>
                    </a:cxn>
                    <a:cxn ang="0">
                      <a:pos x="0" y="5"/>
                    </a:cxn>
                    <a:cxn ang="0">
                      <a:pos x="73" y="2"/>
                    </a:cxn>
                    <a:cxn ang="0">
                      <a:pos x="111" y="0"/>
                    </a:cxn>
                    <a:cxn ang="0">
                      <a:pos x="379" y="24"/>
                    </a:cxn>
                    <a:cxn ang="0">
                      <a:pos x="421" y="46"/>
                    </a:cxn>
                    <a:cxn ang="0">
                      <a:pos x="429" y="59"/>
                    </a:cxn>
                  </a:cxnLst>
                  <a:rect l="0" t="0" r="r" b="b"/>
                  <a:pathLst>
                    <a:path w="429" h="59">
                      <a:moveTo>
                        <a:pt x="429" y="59"/>
                      </a:moveTo>
                      <a:cubicBezTo>
                        <a:pt x="419" y="59"/>
                        <a:pt x="419" y="59"/>
                        <a:pt x="419" y="59"/>
                      </a:cubicBezTo>
                      <a:cubicBezTo>
                        <a:pt x="408" y="40"/>
                        <a:pt x="395" y="37"/>
                        <a:pt x="375" y="36"/>
                      </a:cubicBezTo>
                      <a:cubicBezTo>
                        <a:pt x="110" y="11"/>
                        <a:pt x="110" y="11"/>
                        <a:pt x="110" y="11"/>
                      </a:cubicBezTo>
                      <a:cubicBezTo>
                        <a:pt x="100" y="11"/>
                        <a:pt x="90" y="10"/>
                        <a:pt x="80" y="12"/>
                      </a:cubicBezTo>
                      <a:cubicBezTo>
                        <a:pt x="61" y="14"/>
                        <a:pt x="24" y="15"/>
                        <a:pt x="0" y="15"/>
                      </a:cubicBezTo>
                      <a:cubicBezTo>
                        <a:pt x="0" y="5"/>
                        <a:pt x="0" y="5"/>
                        <a:pt x="0" y="5"/>
                      </a:cubicBezTo>
                      <a:cubicBezTo>
                        <a:pt x="73" y="2"/>
                        <a:pt x="73" y="2"/>
                        <a:pt x="73" y="2"/>
                      </a:cubicBezTo>
                      <a:cubicBezTo>
                        <a:pt x="86" y="2"/>
                        <a:pt x="101" y="0"/>
                        <a:pt x="111" y="0"/>
                      </a:cubicBezTo>
                      <a:cubicBezTo>
                        <a:pt x="379" y="24"/>
                        <a:pt x="379" y="24"/>
                        <a:pt x="379" y="24"/>
                      </a:cubicBezTo>
                      <a:cubicBezTo>
                        <a:pt x="398" y="25"/>
                        <a:pt x="413" y="32"/>
                        <a:pt x="421" y="46"/>
                      </a:cubicBezTo>
                      <a:lnTo>
                        <a:pt x="429" y="59"/>
                      </a:lnTo>
                      <a:close/>
                    </a:path>
                  </a:pathLst>
                </a:custGeom>
                <a:gradFill>
                  <a:gsLst>
                    <a:gs pos="0">
                      <a:srgbClr val="9C9EAA"/>
                    </a:gs>
                    <a:gs pos="16000">
                      <a:srgbClr val="32373B"/>
                    </a:gs>
                    <a:gs pos="20000">
                      <a:srgbClr val="9C9EAA"/>
                    </a:gs>
                    <a:gs pos="24000">
                      <a:srgbClr val="32373B"/>
                    </a:gs>
                    <a:gs pos="74000">
                      <a:srgbClr val="515257"/>
                    </a:gs>
                    <a:gs pos="100000">
                      <a:srgbClr val="4A4F53"/>
                    </a:gs>
                  </a:gsLst>
                  <a:lin ang="0" scaled="1"/>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7" name="Freeform 16"/>
                <p:cNvSpPr>
                  <a:spLocks/>
                </p:cNvSpPr>
                <p:nvPr/>
              </p:nvSpPr>
              <p:spPr bwMode="gray">
                <a:xfrm>
                  <a:off x="4570413" y="3382963"/>
                  <a:ext cx="1608138" cy="222250"/>
                </a:xfrm>
                <a:custGeom>
                  <a:avLst/>
                  <a:gdLst/>
                  <a:ahLst/>
                  <a:cxnLst>
                    <a:cxn ang="0">
                      <a:pos x="0" y="5"/>
                    </a:cxn>
                    <a:cxn ang="0">
                      <a:pos x="71" y="2"/>
                    </a:cxn>
                    <a:cxn ang="0">
                      <a:pos x="109" y="0"/>
                    </a:cxn>
                    <a:cxn ang="0">
                      <a:pos x="377" y="24"/>
                    </a:cxn>
                    <a:cxn ang="0">
                      <a:pos x="419" y="46"/>
                    </a:cxn>
                    <a:cxn ang="0">
                      <a:pos x="427" y="59"/>
                    </a:cxn>
                  </a:cxnLst>
                  <a:rect l="0" t="0" r="r" b="b"/>
                  <a:pathLst>
                    <a:path w="427" h="59">
                      <a:moveTo>
                        <a:pt x="0" y="5"/>
                      </a:moveTo>
                      <a:cubicBezTo>
                        <a:pt x="71" y="2"/>
                        <a:pt x="71" y="2"/>
                        <a:pt x="71" y="2"/>
                      </a:cubicBezTo>
                      <a:cubicBezTo>
                        <a:pt x="84" y="2"/>
                        <a:pt x="99" y="0"/>
                        <a:pt x="109" y="0"/>
                      </a:cubicBezTo>
                      <a:cubicBezTo>
                        <a:pt x="377" y="24"/>
                        <a:pt x="377" y="24"/>
                        <a:pt x="377" y="24"/>
                      </a:cubicBezTo>
                      <a:cubicBezTo>
                        <a:pt x="396" y="25"/>
                        <a:pt x="411" y="32"/>
                        <a:pt x="419" y="46"/>
                      </a:cubicBezTo>
                      <a:cubicBezTo>
                        <a:pt x="427" y="59"/>
                        <a:pt x="427" y="59"/>
                        <a:pt x="427"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8" name="Oval 19"/>
                <p:cNvSpPr>
                  <a:spLocks noChangeArrowheads="1"/>
                </p:cNvSpPr>
                <p:nvPr/>
              </p:nvSpPr>
              <p:spPr bwMode="gray">
                <a:xfrm>
                  <a:off x="4195763" y="3286125"/>
                  <a:ext cx="787400" cy="96838"/>
                </a:xfrm>
                <a:prstGeom prst="ellipse">
                  <a:avLst/>
                </a:prstGeom>
                <a:gradFill flip="none" rotWithShape="1">
                  <a:gsLst>
                    <a:gs pos="0">
                      <a:srgbClr val="B5B7BB"/>
                    </a:gs>
                    <a:gs pos="100000">
                      <a:srgbClr val="E5E6EA"/>
                    </a:gs>
                  </a:gsLst>
                  <a:lin ang="16200000" scaled="1"/>
                  <a:tileRect/>
                </a:gradFill>
                <a:ln w="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grpSp>
          <p:grpSp>
            <p:nvGrpSpPr>
              <p:cNvPr id="85" name="Gruppieren 142"/>
              <p:cNvGrpSpPr/>
              <p:nvPr/>
            </p:nvGrpSpPr>
            <p:grpSpPr bwMode="gray">
              <a:xfrm>
                <a:off x="7171079" y="4669235"/>
                <a:ext cx="309708" cy="237569"/>
                <a:chOff x="7226249" y="4669235"/>
                <a:chExt cx="237569" cy="237569"/>
              </a:xfrm>
            </p:grpSpPr>
            <p:sp>
              <p:nvSpPr>
                <p:cNvPr id="86" name="Rechteck 312"/>
                <p:cNvSpPr/>
                <p:nvPr/>
              </p:nvSpPr>
              <p:spPr bwMode="gray">
                <a:xfrm>
                  <a:off x="7226249" y="4669235"/>
                  <a:ext cx="237569" cy="237569"/>
                </a:xfrm>
                <a:prstGeom prst="rect">
                  <a:avLst/>
                </a:prstGeom>
                <a:solidFill>
                  <a:srgbClr val="B5B7BB"/>
                </a:solidFill>
                <a:ln w="12700">
                  <a:noFill/>
                  <a:round/>
                  <a:headEnd/>
                  <a:tailEnd/>
                </a:ln>
              </p:spPr>
              <p:txBody>
                <a:bodyPr rtlCol="0" anchor="ctr"/>
                <a:lstStyle/>
                <a:p>
                  <a:pPr algn="ctr"/>
                  <a:endParaRPr lang="de-DE" dirty="0">
                    <a:solidFill>
                      <a:prstClr val="black"/>
                    </a:solidFill>
                    <a:latin typeface="Calibri"/>
                  </a:endParaRPr>
                </a:p>
              </p:txBody>
            </p:sp>
            <p:sp>
              <p:nvSpPr>
                <p:cNvPr id="87" name="Rechteck 313"/>
                <p:cNvSpPr/>
                <p:nvPr/>
              </p:nvSpPr>
              <p:spPr bwMode="gray">
                <a:xfrm>
                  <a:off x="7242356" y="4685343"/>
                  <a:ext cx="205353" cy="205353"/>
                </a:xfrm>
                <a:prstGeom prst="rect">
                  <a:avLst/>
                </a:prstGeom>
                <a:gradFill flip="none" rotWithShape="1">
                  <a:gsLst>
                    <a:gs pos="0">
                      <a:srgbClr val="B5B7BB"/>
                    </a:gs>
                    <a:gs pos="100000">
                      <a:srgbClr val="E5E6EA"/>
                    </a:gs>
                  </a:gsLst>
                  <a:lin ang="16200000" scaled="1"/>
                  <a:tileRect/>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dirty="0">
                    <a:solidFill>
                      <a:prstClr val="black"/>
                    </a:solidFill>
                    <a:latin typeface="Calibri"/>
                  </a:endParaRPr>
                </a:p>
              </p:txBody>
            </p:sp>
          </p:grpSp>
        </p:grpSp>
        <p:grpSp>
          <p:nvGrpSpPr>
            <p:cNvPr id="70" name="Gruppieren 126"/>
            <p:cNvGrpSpPr/>
            <p:nvPr/>
          </p:nvGrpSpPr>
          <p:grpSpPr bwMode="gray">
            <a:xfrm>
              <a:off x="417673" y="4447388"/>
              <a:ext cx="2508091" cy="1560198"/>
              <a:chOff x="417673" y="4447388"/>
              <a:chExt cx="2508091" cy="1560198"/>
            </a:xfrm>
          </p:grpSpPr>
          <p:sp>
            <p:nvSpPr>
              <p:cNvPr id="72" name="Freeform 7"/>
              <p:cNvSpPr>
                <a:spLocks noChangeAspect="1"/>
              </p:cNvSpPr>
              <p:nvPr/>
            </p:nvSpPr>
            <p:spPr bwMode="gray">
              <a:xfrm>
                <a:off x="417673" y="4539896"/>
                <a:ext cx="2508090" cy="1456983"/>
              </a:xfrm>
              <a:custGeom>
                <a:avLst/>
                <a:gdLst>
                  <a:gd name="T0" fmla="*/ 501 w 519"/>
                  <a:gd name="T1" fmla="*/ 0 h 393"/>
                  <a:gd name="T2" fmla="*/ 501 w 519"/>
                  <a:gd name="T3" fmla="*/ 359 h 393"/>
                  <a:gd name="T4" fmla="*/ 18 w 519"/>
                  <a:gd name="T5" fmla="*/ 359 h 393"/>
                  <a:gd name="T6" fmla="*/ 18 w 519"/>
                  <a:gd name="T7" fmla="*/ 0 h 393"/>
                  <a:gd name="T8" fmla="*/ 0 w 519"/>
                  <a:gd name="T9" fmla="*/ 0 h 393"/>
                  <a:gd name="T10" fmla="*/ 0 w 519"/>
                  <a:gd name="T11" fmla="*/ 385 h 393"/>
                  <a:gd name="T12" fmla="*/ 7 w 519"/>
                  <a:gd name="T13" fmla="*/ 393 h 393"/>
                  <a:gd name="T14" fmla="*/ 512 w 519"/>
                  <a:gd name="T15" fmla="*/ 393 h 393"/>
                  <a:gd name="T16" fmla="*/ 519 w 519"/>
                  <a:gd name="T17" fmla="*/ 385 h 393"/>
                  <a:gd name="T18" fmla="*/ 519 w 519"/>
                  <a:gd name="T19" fmla="*/ 0 h 393"/>
                  <a:gd name="T20" fmla="*/ 501 w 519"/>
                  <a:gd name="T21" fmla="*/ 0 h 3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9"/>
                  <a:gd name="T34" fmla="*/ 0 h 393"/>
                  <a:gd name="T35" fmla="*/ 519 w 519"/>
                  <a:gd name="T36" fmla="*/ 393 h 393"/>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0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0 w 10000"/>
                  <a:gd name="connsiteY3" fmla="*/ 1105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0 h 8895"/>
                  <a:gd name="connsiteX1" fmla="*/ 9653 w 10000"/>
                  <a:gd name="connsiteY1" fmla="*/ 8030 h 8895"/>
                  <a:gd name="connsiteX2" fmla="*/ 347 w 10000"/>
                  <a:gd name="connsiteY2" fmla="*/ 8030 h 8895"/>
                  <a:gd name="connsiteX3" fmla="*/ 340 w 10000"/>
                  <a:gd name="connsiteY3" fmla="*/ 0 h 8895"/>
                  <a:gd name="connsiteX4" fmla="*/ 0 w 10000"/>
                  <a:gd name="connsiteY4" fmla="*/ 0 h 8895"/>
                  <a:gd name="connsiteX5" fmla="*/ 0 w 10000"/>
                  <a:gd name="connsiteY5" fmla="*/ 8691 h 8895"/>
                  <a:gd name="connsiteX6" fmla="*/ 135 w 10000"/>
                  <a:gd name="connsiteY6" fmla="*/ 8895 h 8895"/>
                  <a:gd name="connsiteX7" fmla="*/ 9865 w 10000"/>
                  <a:gd name="connsiteY7" fmla="*/ 8895 h 8895"/>
                  <a:gd name="connsiteX8" fmla="*/ 10000 w 10000"/>
                  <a:gd name="connsiteY8" fmla="*/ 8691 h 8895"/>
                  <a:gd name="connsiteX9" fmla="*/ 10000 w 10000"/>
                  <a:gd name="connsiteY9" fmla="*/ 0 h 8895"/>
                  <a:gd name="connsiteX10" fmla="*/ 9670 w 10000"/>
                  <a:gd name="connsiteY10" fmla="*/ 0 h 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8895">
                    <a:moveTo>
                      <a:pt x="9670" y="0"/>
                    </a:moveTo>
                    <a:cubicBezTo>
                      <a:pt x="9664" y="2677"/>
                      <a:pt x="9659" y="5353"/>
                      <a:pt x="9653" y="8030"/>
                    </a:cubicBezTo>
                    <a:lnTo>
                      <a:pt x="347" y="8030"/>
                    </a:lnTo>
                    <a:cubicBezTo>
                      <a:pt x="345" y="5353"/>
                      <a:pt x="342" y="2677"/>
                      <a:pt x="340" y="0"/>
                    </a:cubicBezTo>
                    <a:lnTo>
                      <a:pt x="0" y="0"/>
                    </a:lnTo>
                    <a:lnTo>
                      <a:pt x="0" y="8691"/>
                    </a:lnTo>
                    <a:cubicBezTo>
                      <a:pt x="0" y="8793"/>
                      <a:pt x="58" y="8895"/>
                      <a:pt x="135" y="8895"/>
                    </a:cubicBezTo>
                    <a:lnTo>
                      <a:pt x="9865" y="8895"/>
                    </a:lnTo>
                    <a:cubicBezTo>
                      <a:pt x="9942" y="8895"/>
                      <a:pt x="10000" y="8793"/>
                      <a:pt x="10000" y="8691"/>
                    </a:cubicBezTo>
                    <a:lnTo>
                      <a:pt x="10000" y="0"/>
                    </a:lnTo>
                    <a:lnTo>
                      <a:pt x="9670" y="0"/>
                    </a:lnTo>
                    <a:close/>
                  </a:path>
                </a:pathLst>
              </a:custGeom>
              <a:gradFill rotWithShape="1">
                <a:gsLst>
                  <a:gs pos="0">
                    <a:srgbClr val="949494"/>
                  </a:gs>
                  <a:gs pos="50000">
                    <a:srgbClr val="DDDDDD"/>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73" name="Freeform 9"/>
              <p:cNvSpPr>
                <a:spLocks noChangeAspect="1"/>
              </p:cNvSpPr>
              <p:nvPr/>
            </p:nvSpPr>
            <p:spPr bwMode="gray">
              <a:xfrm>
                <a:off x="417673" y="4447388"/>
                <a:ext cx="2508090" cy="92465"/>
              </a:xfrm>
              <a:custGeom>
                <a:avLst/>
                <a:gdLst>
                  <a:gd name="T0" fmla="*/ 18 w 519"/>
                  <a:gd name="T1" fmla="*/ 19 h 19"/>
                  <a:gd name="T2" fmla="*/ 501 w 519"/>
                  <a:gd name="T3" fmla="*/ 19 h 19"/>
                  <a:gd name="T4" fmla="*/ 501 w 519"/>
                  <a:gd name="T5" fmla="*/ 19 h 19"/>
                  <a:gd name="T6" fmla="*/ 519 w 519"/>
                  <a:gd name="T7" fmla="*/ 19 h 19"/>
                  <a:gd name="T8" fmla="*/ 519 w 519"/>
                  <a:gd name="T9" fmla="*/ 8 h 19"/>
                  <a:gd name="T10" fmla="*/ 512 w 519"/>
                  <a:gd name="T11" fmla="*/ 0 h 19"/>
                  <a:gd name="T12" fmla="*/ 7 w 519"/>
                  <a:gd name="T13" fmla="*/ 0 h 19"/>
                  <a:gd name="T14" fmla="*/ 0 w 519"/>
                  <a:gd name="T15" fmla="*/ 8 h 19"/>
                  <a:gd name="T16" fmla="*/ 0 w 519"/>
                  <a:gd name="T17" fmla="*/ 19 h 19"/>
                  <a:gd name="T18" fmla="*/ 18 w 519"/>
                  <a:gd name="T19" fmla="*/ 19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9"/>
                  <a:gd name="T31" fmla="*/ 0 h 19"/>
                  <a:gd name="T32" fmla="*/ 519 w 519"/>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9" h="19">
                    <a:moveTo>
                      <a:pt x="18" y="19"/>
                    </a:moveTo>
                    <a:cubicBezTo>
                      <a:pt x="501" y="19"/>
                      <a:pt x="501" y="19"/>
                      <a:pt x="501" y="19"/>
                    </a:cubicBezTo>
                    <a:cubicBezTo>
                      <a:pt x="501" y="19"/>
                      <a:pt x="501" y="19"/>
                      <a:pt x="501" y="19"/>
                    </a:cubicBezTo>
                    <a:cubicBezTo>
                      <a:pt x="519" y="19"/>
                      <a:pt x="519" y="19"/>
                      <a:pt x="519" y="19"/>
                    </a:cubicBezTo>
                    <a:cubicBezTo>
                      <a:pt x="519" y="8"/>
                      <a:pt x="519" y="8"/>
                      <a:pt x="519" y="8"/>
                    </a:cubicBezTo>
                    <a:cubicBezTo>
                      <a:pt x="519" y="4"/>
                      <a:pt x="516" y="0"/>
                      <a:pt x="512" y="0"/>
                    </a:cubicBezTo>
                    <a:cubicBezTo>
                      <a:pt x="7" y="0"/>
                      <a:pt x="7" y="0"/>
                      <a:pt x="7" y="0"/>
                    </a:cubicBezTo>
                    <a:cubicBezTo>
                      <a:pt x="3" y="0"/>
                      <a:pt x="0" y="4"/>
                      <a:pt x="0" y="8"/>
                    </a:cubicBezTo>
                    <a:cubicBezTo>
                      <a:pt x="0" y="19"/>
                      <a:pt x="0" y="19"/>
                      <a:pt x="0" y="19"/>
                    </a:cubicBezTo>
                    <a:close/>
                  </a:path>
                </a:pathLst>
              </a:custGeom>
              <a:gradFill rotWithShape="1">
                <a:gsLst>
                  <a:gs pos="0">
                    <a:srgbClr val="EAEAEA"/>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74" name="Freeform 11"/>
              <p:cNvSpPr>
                <a:spLocks noChangeAspect="1"/>
              </p:cNvSpPr>
              <p:nvPr/>
            </p:nvSpPr>
            <p:spPr bwMode="gray">
              <a:xfrm>
                <a:off x="417674" y="5906151"/>
                <a:ext cx="2508090" cy="84679"/>
              </a:xfrm>
              <a:custGeom>
                <a:avLst/>
                <a:gdLst>
                  <a:gd name="T0" fmla="*/ 1271 w 1289"/>
                  <a:gd name="T1" fmla="*/ 20 h 54"/>
                  <a:gd name="T2" fmla="*/ 17 w 1289"/>
                  <a:gd name="T3" fmla="*/ 20 h 54"/>
                  <a:gd name="T4" fmla="*/ 0 w 1289"/>
                  <a:gd name="T5" fmla="*/ 0 h 54"/>
                  <a:gd name="T6" fmla="*/ 0 w 1289"/>
                  <a:gd name="T7" fmla="*/ 34 h 54"/>
                  <a:gd name="T8" fmla="*/ 17 w 1289"/>
                  <a:gd name="T9" fmla="*/ 54 h 54"/>
                  <a:gd name="T10" fmla="*/ 1271 w 1289"/>
                  <a:gd name="T11" fmla="*/ 54 h 54"/>
                  <a:gd name="T12" fmla="*/ 1289 w 1289"/>
                  <a:gd name="T13" fmla="*/ 34 h 54"/>
                  <a:gd name="T14" fmla="*/ 1289 w 1289"/>
                  <a:gd name="T15" fmla="*/ 0 h 54"/>
                  <a:gd name="T16" fmla="*/ 1271 w 1289"/>
                  <a:gd name="T17" fmla="*/ 2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9"/>
                  <a:gd name="T28" fmla="*/ 0 h 54"/>
                  <a:gd name="T29" fmla="*/ 1289 w 1289"/>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9" h="54">
                    <a:moveTo>
                      <a:pt x="1271" y="20"/>
                    </a:moveTo>
                    <a:cubicBezTo>
                      <a:pt x="1271" y="20"/>
                      <a:pt x="1271" y="20"/>
                      <a:pt x="17" y="20"/>
                    </a:cubicBezTo>
                    <a:cubicBezTo>
                      <a:pt x="7" y="20"/>
                      <a:pt x="0" y="10"/>
                      <a:pt x="0" y="0"/>
                    </a:cubicBezTo>
                    <a:cubicBezTo>
                      <a:pt x="0" y="34"/>
                      <a:pt x="0" y="34"/>
                      <a:pt x="0" y="34"/>
                    </a:cubicBezTo>
                    <a:cubicBezTo>
                      <a:pt x="0" y="44"/>
                      <a:pt x="7" y="54"/>
                      <a:pt x="17" y="54"/>
                    </a:cubicBezTo>
                    <a:cubicBezTo>
                      <a:pt x="1271" y="54"/>
                      <a:pt x="1271" y="54"/>
                      <a:pt x="1271" y="54"/>
                    </a:cubicBezTo>
                    <a:cubicBezTo>
                      <a:pt x="1281" y="54"/>
                      <a:pt x="1289" y="44"/>
                      <a:pt x="1289" y="34"/>
                    </a:cubicBezTo>
                    <a:cubicBezTo>
                      <a:pt x="1289" y="22"/>
                      <a:pt x="1289" y="11"/>
                      <a:pt x="1289" y="0"/>
                    </a:cubicBezTo>
                    <a:close/>
                  </a:path>
                </a:pathLst>
              </a:custGeom>
              <a:gradFill rotWithShape="1">
                <a:gsLst>
                  <a:gs pos="0">
                    <a:srgbClr val="0C0C0C"/>
                  </a:gs>
                  <a:gs pos="100000">
                    <a:srgbClr val="969696"/>
                  </a:gs>
                </a:gsLst>
                <a:lin ang="5400000" scaled="1"/>
              </a:gradFill>
              <a:ln w="12700">
                <a:noFill/>
                <a:miter lim="800000"/>
                <a:headEnd/>
                <a:tailEnd/>
              </a:ln>
            </p:spPr>
            <p:txBody>
              <a:bodyPr/>
              <a:lstStyle/>
              <a:p>
                <a:endParaRPr lang="de-DE" noProof="1">
                  <a:solidFill>
                    <a:prstClr val="black"/>
                  </a:solidFill>
                  <a:latin typeface="Calibri"/>
                </a:endParaRPr>
              </a:p>
            </p:txBody>
          </p:sp>
          <p:grpSp>
            <p:nvGrpSpPr>
              <p:cNvPr id="75" name="Group 12"/>
              <p:cNvGrpSpPr>
                <a:grpSpLocks noChangeAspect="1"/>
              </p:cNvGrpSpPr>
              <p:nvPr/>
            </p:nvGrpSpPr>
            <p:grpSpPr bwMode="gray">
              <a:xfrm>
                <a:off x="2092659" y="5996879"/>
                <a:ext cx="250129" cy="10707"/>
                <a:chOff x="1974" y="3040"/>
                <a:chExt cx="319" cy="20"/>
              </a:xfrm>
            </p:grpSpPr>
            <p:sp>
              <p:nvSpPr>
                <p:cNvPr id="80" name="Freeform 13"/>
                <p:cNvSpPr>
                  <a:spLocks noChangeAspect="1"/>
                </p:cNvSpPr>
                <p:nvPr/>
              </p:nvSpPr>
              <p:spPr bwMode="gray">
                <a:xfrm>
                  <a:off x="1974" y="3040"/>
                  <a:ext cx="57"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81" name="Freeform 14"/>
                <p:cNvSpPr>
                  <a:spLocks noChangeAspect="1"/>
                </p:cNvSpPr>
                <p:nvPr/>
              </p:nvSpPr>
              <p:spPr bwMode="gray">
                <a:xfrm>
                  <a:off x="2061"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3"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82" name="Freeform 15"/>
                <p:cNvSpPr>
                  <a:spLocks noChangeAspect="1"/>
                </p:cNvSpPr>
                <p:nvPr/>
              </p:nvSpPr>
              <p:spPr bwMode="gray">
                <a:xfrm>
                  <a:off x="2149" y="3040"/>
                  <a:ext cx="56"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83" name="Freeform 16"/>
                <p:cNvSpPr>
                  <a:spLocks noChangeAspect="1"/>
                </p:cNvSpPr>
                <p:nvPr/>
              </p:nvSpPr>
              <p:spPr bwMode="gray">
                <a:xfrm>
                  <a:off x="2235"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2"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grpSp>
          <p:grpSp>
            <p:nvGrpSpPr>
              <p:cNvPr id="76" name="Group 19"/>
              <p:cNvGrpSpPr>
                <a:grpSpLocks noChangeAspect="1"/>
              </p:cNvGrpSpPr>
              <p:nvPr/>
            </p:nvGrpSpPr>
            <p:grpSpPr bwMode="gray">
              <a:xfrm>
                <a:off x="2708726" y="5919014"/>
                <a:ext cx="112898" cy="22387"/>
                <a:chOff x="2601" y="2959"/>
                <a:chExt cx="139" cy="27"/>
              </a:xfrm>
            </p:grpSpPr>
            <p:sp>
              <p:nvSpPr>
                <p:cNvPr id="77" name="AutoShape 20"/>
                <p:cNvSpPr>
                  <a:spLocks noChangeAspect="1" noChangeArrowheads="1"/>
                </p:cNvSpPr>
                <p:nvPr/>
              </p:nvSpPr>
              <p:spPr bwMode="gray">
                <a:xfrm flipV="1">
                  <a:off x="2601" y="2959"/>
                  <a:ext cx="139" cy="27"/>
                </a:xfrm>
                <a:prstGeom prst="roundRect">
                  <a:avLst>
                    <a:gd name="adj" fmla="val 46398"/>
                  </a:avLst>
                </a:prstGeom>
                <a:gradFill rotWithShape="1">
                  <a:gsLst>
                    <a:gs pos="0">
                      <a:srgbClr val="2B2B2B"/>
                    </a:gs>
                    <a:gs pos="100000">
                      <a:srgbClr val="C0C0C0"/>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78" name="AutoShape 21"/>
                <p:cNvSpPr>
                  <a:spLocks noChangeAspect="1" noChangeArrowheads="1"/>
                </p:cNvSpPr>
                <p:nvPr/>
              </p:nvSpPr>
              <p:spPr bwMode="gray">
                <a:xfrm flipV="1">
                  <a:off x="2650" y="2964"/>
                  <a:ext cx="82" cy="16"/>
                </a:xfrm>
                <a:prstGeom prst="roundRect">
                  <a:avLst>
                    <a:gd name="adj" fmla="val 50000"/>
                  </a:avLst>
                </a:prstGeom>
                <a:gradFill rotWithShape="1">
                  <a:gsLst>
                    <a:gs pos="0">
                      <a:srgbClr val="FFFFFF"/>
                    </a:gs>
                    <a:gs pos="50000">
                      <a:srgbClr val="B2B2B2"/>
                    </a:gs>
                    <a:gs pos="100000">
                      <a:srgbClr val="FFFFFF"/>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79" name="Oval 22"/>
                <p:cNvSpPr>
                  <a:spLocks noChangeAspect="1" noChangeArrowheads="1"/>
                </p:cNvSpPr>
                <p:nvPr/>
              </p:nvSpPr>
              <p:spPr bwMode="gray">
                <a:xfrm flipV="1">
                  <a:off x="2606" y="2963"/>
                  <a:ext cx="19" cy="19"/>
                </a:xfrm>
                <a:prstGeom prst="ellipse">
                  <a:avLst/>
                </a:prstGeom>
                <a:solidFill>
                  <a:srgbClr val="5F5F5F"/>
                </a:solidFill>
                <a:ln w="3175">
                  <a:solidFill>
                    <a:srgbClr val="969696"/>
                  </a:solidFill>
                  <a:round/>
                  <a:headEnd/>
                  <a:tailEnd/>
                </a:ln>
              </p:spPr>
              <p:txBody>
                <a:bodyPr wrap="none" anchor="ctr"/>
                <a:lstStyle/>
                <a:p>
                  <a:endParaRPr lang="de-DE" noProof="1">
                    <a:solidFill>
                      <a:prstClr val="black"/>
                    </a:solidFill>
                    <a:latin typeface="Calibri"/>
                  </a:endParaRPr>
                </a:p>
              </p:txBody>
            </p:sp>
          </p:grpSp>
        </p:grpSp>
      </p:grpSp>
      <p:sp>
        <p:nvSpPr>
          <p:cNvPr id="67" name="Freihandform 119"/>
          <p:cNvSpPr/>
          <p:nvPr/>
        </p:nvSpPr>
        <p:spPr bwMode="auto">
          <a:xfrm>
            <a:off x="3454683" y="2428559"/>
            <a:ext cx="1063000" cy="1345882"/>
          </a:xfrm>
          <a:custGeom>
            <a:avLst/>
            <a:gdLst>
              <a:gd name="connsiteX0" fmla="*/ 0 w 1452562"/>
              <a:gd name="connsiteY0" fmla="*/ 0 h 2195512"/>
              <a:gd name="connsiteX1" fmla="*/ 1452562 w 1452562"/>
              <a:gd name="connsiteY1" fmla="*/ 0 h 2195512"/>
              <a:gd name="connsiteX2" fmla="*/ 1452562 w 1452562"/>
              <a:gd name="connsiteY2" fmla="*/ 2195512 h 2195512"/>
              <a:gd name="connsiteX3" fmla="*/ 0 w 1452562"/>
              <a:gd name="connsiteY3" fmla="*/ 2195512 h 2195512"/>
              <a:gd name="connsiteX4" fmla="*/ 0 w 1452562"/>
              <a:gd name="connsiteY4" fmla="*/ 0 h 2195512"/>
              <a:gd name="connsiteX0" fmla="*/ 685800 w 1452562"/>
              <a:gd name="connsiteY0" fmla="*/ 4763 h 2195512"/>
              <a:gd name="connsiteX1" fmla="*/ 1452562 w 1452562"/>
              <a:gd name="connsiteY1" fmla="*/ 0 h 2195512"/>
              <a:gd name="connsiteX2" fmla="*/ 1452562 w 1452562"/>
              <a:gd name="connsiteY2" fmla="*/ 2195512 h 2195512"/>
              <a:gd name="connsiteX3" fmla="*/ 0 w 1452562"/>
              <a:gd name="connsiteY3" fmla="*/ 2195512 h 2195512"/>
              <a:gd name="connsiteX4" fmla="*/ 685800 w 1452562"/>
              <a:gd name="connsiteY4" fmla="*/ 4763 h 2195512"/>
              <a:gd name="connsiteX0" fmla="*/ 1166813 w 1933575"/>
              <a:gd name="connsiteY0" fmla="*/ 4763 h 2205037"/>
              <a:gd name="connsiteX1" fmla="*/ 1933575 w 1933575"/>
              <a:gd name="connsiteY1" fmla="*/ 0 h 2205037"/>
              <a:gd name="connsiteX2" fmla="*/ 1933575 w 1933575"/>
              <a:gd name="connsiteY2" fmla="*/ 2195512 h 2205037"/>
              <a:gd name="connsiteX3" fmla="*/ 0 w 1933575"/>
              <a:gd name="connsiteY3" fmla="*/ 2205037 h 2205037"/>
              <a:gd name="connsiteX4" fmla="*/ 1166813 w 1933575"/>
              <a:gd name="connsiteY4" fmla="*/ 4763 h 2205037"/>
              <a:gd name="connsiteX0" fmla="*/ 1081088 w 1847850"/>
              <a:gd name="connsiteY0" fmla="*/ 4763 h 2205037"/>
              <a:gd name="connsiteX1" fmla="*/ 1847850 w 1847850"/>
              <a:gd name="connsiteY1" fmla="*/ 0 h 2205037"/>
              <a:gd name="connsiteX2" fmla="*/ 1847850 w 1847850"/>
              <a:gd name="connsiteY2" fmla="*/ 2195512 h 2205037"/>
              <a:gd name="connsiteX3" fmla="*/ 0 w 1847850"/>
              <a:gd name="connsiteY3" fmla="*/ 2205037 h 2205037"/>
              <a:gd name="connsiteX4" fmla="*/ 1081088 w 1847850"/>
              <a:gd name="connsiteY4" fmla="*/ 4763 h 2205037"/>
              <a:gd name="connsiteX0" fmla="*/ 1081088 w 1854993"/>
              <a:gd name="connsiteY0" fmla="*/ 0 h 2200274"/>
              <a:gd name="connsiteX1" fmla="*/ 1854993 w 1854993"/>
              <a:gd name="connsiteY1" fmla="*/ 4762 h 2200274"/>
              <a:gd name="connsiteX2" fmla="*/ 1847850 w 1854993"/>
              <a:gd name="connsiteY2" fmla="*/ 2190749 h 2200274"/>
              <a:gd name="connsiteX3" fmla="*/ 0 w 1854993"/>
              <a:gd name="connsiteY3" fmla="*/ 2200274 h 2200274"/>
              <a:gd name="connsiteX4" fmla="*/ 1081088 w 1854993"/>
              <a:gd name="connsiteY4" fmla="*/ 0 h 2200274"/>
              <a:gd name="connsiteX0" fmla="*/ 1081088 w 1854993"/>
              <a:gd name="connsiteY0" fmla="*/ 2382 h 2202656"/>
              <a:gd name="connsiteX1" fmla="*/ 1854993 w 1854993"/>
              <a:gd name="connsiteY1" fmla="*/ 0 h 2202656"/>
              <a:gd name="connsiteX2" fmla="*/ 1847850 w 1854993"/>
              <a:gd name="connsiteY2" fmla="*/ 2193131 h 2202656"/>
              <a:gd name="connsiteX3" fmla="*/ 0 w 1854993"/>
              <a:gd name="connsiteY3" fmla="*/ 2202656 h 2202656"/>
              <a:gd name="connsiteX4" fmla="*/ 1081088 w 1854993"/>
              <a:gd name="connsiteY4" fmla="*/ 2382 h 2202656"/>
              <a:gd name="connsiteX0" fmla="*/ 1081088 w 1857375"/>
              <a:gd name="connsiteY0" fmla="*/ 2382 h 2202656"/>
              <a:gd name="connsiteX1" fmla="*/ 1854993 w 1857375"/>
              <a:gd name="connsiteY1" fmla="*/ 0 h 2202656"/>
              <a:gd name="connsiteX2" fmla="*/ 1857375 w 1857375"/>
              <a:gd name="connsiteY2" fmla="*/ 2188369 h 2202656"/>
              <a:gd name="connsiteX3" fmla="*/ 0 w 1857375"/>
              <a:gd name="connsiteY3" fmla="*/ 2202656 h 2202656"/>
              <a:gd name="connsiteX4" fmla="*/ 1081088 w 1857375"/>
              <a:gd name="connsiteY4" fmla="*/ 2382 h 2202656"/>
              <a:gd name="connsiteX0" fmla="*/ 1073944 w 1850231"/>
              <a:gd name="connsiteY0" fmla="*/ 2382 h 2188369"/>
              <a:gd name="connsiteX1" fmla="*/ 1847849 w 1850231"/>
              <a:gd name="connsiteY1" fmla="*/ 0 h 2188369"/>
              <a:gd name="connsiteX2" fmla="*/ 1850231 w 1850231"/>
              <a:gd name="connsiteY2" fmla="*/ 2188369 h 2188369"/>
              <a:gd name="connsiteX3" fmla="*/ 0 w 1850231"/>
              <a:gd name="connsiteY3" fmla="*/ 2185988 h 2188369"/>
              <a:gd name="connsiteX4" fmla="*/ 1073944 w 1850231"/>
              <a:gd name="connsiteY4" fmla="*/ 2382 h 2188369"/>
              <a:gd name="connsiteX0" fmla="*/ 1073944 w 1847849"/>
              <a:gd name="connsiteY0" fmla="*/ 2382 h 2195512"/>
              <a:gd name="connsiteX1" fmla="*/ 1847849 w 1847849"/>
              <a:gd name="connsiteY1" fmla="*/ 0 h 2195512"/>
              <a:gd name="connsiteX2" fmla="*/ 1847849 w 1847849"/>
              <a:gd name="connsiteY2" fmla="*/ 2195512 h 2195512"/>
              <a:gd name="connsiteX3" fmla="*/ 0 w 1847849"/>
              <a:gd name="connsiteY3" fmla="*/ 2185988 h 2195512"/>
              <a:gd name="connsiteX4" fmla="*/ 1073944 w 1847849"/>
              <a:gd name="connsiteY4" fmla="*/ 2382 h 2195512"/>
              <a:gd name="connsiteX0" fmla="*/ 1116807 w 1890712"/>
              <a:gd name="connsiteY0" fmla="*/ 2382 h 2195513"/>
              <a:gd name="connsiteX1" fmla="*/ 1890712 w 1890712"/>
              <a:gd name="connsiteY1" fmla="*/ 0 h 2195513"/>
              <a:gd name="connsiteX2" fmla="*/ 1890712 w 1890712"/>
              <a:gd name="connsiteY2" fmla="*/ 2195512 h 2195513"/>
              <a:gd name="connsiteX3" fmla="*/ 0 w 1890712"/>
              <a:gd name="connsiteY3" fmla="*/ 2195513 h 2195513"/>
              <a:gd name="connsiteX4" fmla="*/ 1116807 w 1890712"/>
              <a:gd name="connsiteY4" fmla="*/ 2382 h 2195513"/>
              <a:gd name="connsiteX0" fmla="*/ 1116807 w 1890712"/>
              <a:gd name="connsiteY0" fmla="*/ 4764 h 2197895"/>
              <a:gd name="connsiteX1" fmla="*/ 1778794 w 1890712"/>
              <a:gd name="connsiteY1" fmla="*/ 0 h 2197895"/>
              <a:gd name="connsiteX2" fmla="*/ 1890712 w 1890712"/>
              <a:gd name="connsiteY2" fmla="*/ 2382 h 2197895"/>
              <a:gd name="connsiteX3" fmla="*/ 1890712 w 1890712"/>
              <a:gd name="connsiteY3" fmla="*/ 2197894 h 2197895"/>
              <a:gd name="connsiteX4" fmla="*/ 0 w 1890712"/>
              <a:gd name="connsiteY4" fmla="*/ 2197895 h 2197895"/>
              <a:gd name="connsiteX5" fmla="*/ 1116807 w 1890712"/>
              <a:gd name="connsiteY5" fmla="*/ 4764 h 2197895"/>
              <a:gd name="connsiteX0" fmla="*/ 1116807 w 1890713"/>
              <a:gd name="connsiteY0" fmla="*/ 4764 h 2197895"/>
              <a:gd name="connsiteX1" fmla="*/ 1778794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3 w 1890713"/>
              <a:gd name="connsiteY2" fmla="*/ 78581 h 2197895"/>
              <a:gd name="connsiteX3" fmla="*/ 1890712 w 1890713"/>
              <a:gd name="connsiteY3" fmla="*/ 2197894 h 2197895"/>
              <a:gd name="connsiteX4" fmla="*/ 0 w 1890713"/>
              <a:gd name="connsiteY4" fmla="*/ 2197895 h 2197895"/>
              <a:gd name="connsiteX5" fmla="*/ 1116807 w 1890713"/>
              <a:gd name="connsiteY5" fmla="*/ 4764 h 2197895"/>
              <a:gd name="connsiteX0" fmla="*/ 1116807 w 1905001"/>
              <a:gd name="connsiteY0" fmla="*/ 4764 h 2197895"/>
              <a:gd name="connsiteX1" fmla="*/ 1826419 w 1905001"/>
              <a:gd name="connsiteY1" fmla="*/ 0 h 2197895"/>
              <a:gd name="connsiteX2" fmla="*/ 1890713 w 1905001"/>
              <a:gd name="connsiteY2" fmla="*/ 78581 h 2197895"/>
              <a:gd name="connsiteX3" fmla="*/ 1890712 w 1905001"/>
              <a:gd name="connsiteY3" fmla="*/ 2197894 h 2197895"/>
              <a:gd name="connsiteX4" fmla="*/ 0 w 1905001"/>
              <a:gd name="connsiteY4" fmla="*/ 2197895 h 2197895"/>
              <a:gd name="connsiteX5" fmla="*/ 1116807 w 1905001"/>
              <a:gd name="connsiteY5" fmla="*/ 4764 h 2197895"/>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5476"/>
              <a:gd name="connsiteY0" fmla="*/ 47627 h 2240758"/>
              <a:gd name="connsiteX1" fmla="*/ 1826419 w 1895476"/>
              <a:gd name="connsiteY1" fmla="*/ 42863 h 2240758"/>
              <a:gd name="connsiteX2" fmla="*/ 1890713 w 1895476"/>
              <a:gd name="connsiteY2" fmla="*/ 121444 h 2240758"/>
              <a:gd name="connsiteX3" fmla="*/ 1890712 w 1895476"/>
              <a:gd name="connsiteY3" fmla="*/ 2240757 h 2240758"/>
              <a:gd name="connsiteX4" fmla="*/ 0 w 1895476"/>
              <a:gd name="connsiteY4" fmla="*/ 2240758 h 2240758"/>
              <a:gd name="connsiteX5" fmla="*/ 1116807 w 1895476"/>
              <a:gd name="connsiteY5" fmla="*/ 47627 h 2240758"/>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5476" h="2197895">
                <a:moveTo>
                  <a:pt x="1116807" y="4764"/>
                </a:moveTo>
                <a:lnTo>
                  <a:pt x="1826419" y="0"/>
                </a:lnTo>
                <a:cubicBezTo>
                  <a:pt x="1895476" y="14288"/>
                  <a:pt x="1885951" y="16669"/>
                  <a:pt x="1890713" y="78581"/>
                </a:cubicBezTo>
                <a:cubicBezTo>
                  <a:pt x="1890713" y="785019"/>
                  <a:pt x="1890712" y="1491456"/>
                  <a:pt x="1890712" y="2197894"/>
                </a:cubicBezTo>
                <a:lnTo>
                  <a:pt x="0" y="2197895"/>
                </a:lnTo>
                <a:lnTo>
                  <a:pt x="1116807" y="4764"/>
                </a:lnTo>
                <a:close/>
              </a:path>
            </a:pathLst>
          </a:custGeom>
          <a:gradFill>
            <a:gsLst>
              <a:gs pos="0">
                <a:srgbClr val="FFFFFF">
                  <a:alpha val="47000"/>
                </a:srgbClr>
              </a:gs>
              <a:gs pos="100000">
                <a:schemeClr val="bg2">
                  <a:alpha val="9000"/>
                </a:schemeClr>
              </a:gs>
            </a:gsLst>
            <a:lin ang="1800000" scaled="0"/>
          </a:gradFill>
          <a:ln w="12700">
            <a:noFill/>
            <a:round/>
            <a:headEnd/>
            <a:tailEnd/>
          </a:ln>
        </p:spPr>
        <p:txBody>
          <a:bodyPr rtlCol="0" anchor="ctr"/>
          <a:lstStyle/>
          <a:p>
            <a:pPr algn="ctr"/>
            <a:endParaRPr lang="de-DE" dirty="0">
              <a:solidFill>
                <a:prstClr val="black"/>
              </a:solidFill>
              <a:latin typeface="Calibri"/>
            </a:endParaRPr>
          </a:p>
        </p:txBody>
      </p:sp>
      <p:pic>
        <p:nvPicPr>
          <p:cNvPr id="99" name="_effect"/>
          <p:cNvPicPr>
            <a:picLocks noChangeAspect="1" noChangeArrowheads="1"/>
          </p:cNvPicPr>
          <p:nvPr/>
        </p:nvPicPr>
        <p:blipFill>
          <a:blip r:embed="rId3" cstate="print"/>
          <a:srcRect/>
          <a:stretch>
            <a:fillRect/>
          </a:stretch>
        </p:blipFill>
        <p:spPr bwMode="gray">
          <a:xfrm>
            <a:off x="7795682" y="3565378"/>
            <a:ext cx="3131387" cy="367883"/>
          </a:xfrm>
          <a:prstGeom prst="rect">
            <a:avLst/>
          </a:prstGeom>
          <a:noFill/>
        </p:spPr>
      </p:pic>
      <p:pic>
        <p:nvPicPr>
          <p:cNvPr id="100" name="_effect"/>
          <p:cNvPicPr>
            <a:picLocks noChangeAspect="1" noChangeArrowheads="1"/>
          </p:cNvPicPr>
          <p:nvPr/>
        </p:nvPicPr>
        <p:blipFill>
          <a:blip r:embed="rId3" cstate="print"/>
          <a:srcRect/>
          <a:stretch>
            <a:fillRect/>
          </a:stretch>
        </p:blipFill>
        <p:spPr bwMode="gray">
          <a:xfrm>
            <a:off x="3774315" y="5592148"/>
            <a:ext cx="3131387" cy="372978"/>
          </a:xfrm>
          <a:prstGeom prst="rect">
            <a:avLst/>
          </a:prstGeom>
          <a:noFill/>
        </p:spPr>
      </p:pic>
      <p:pic>
        <p:nvPicPr>
          <p:cNvPr id="101" name="_effect"/>
          <p:cNvPicPr>
            <a:picLocks noChangeAspect="1" noChangeArrowheads="1"/>
          </p:cNvPicPr>
          <p:nvPr/>
        </p:nvPicPr>
        <p:blipFill>
          <a:blip r:embed="rId3" cstate="print"/>
          <a:srcRect/>
          <a:stretch>
            <a:fillRect/>
          </a:stretch>
        </p:blipFill>
        <p:spPr bwMode="gray">
          <a:xfrm>
            <a:off x="891701" y="4051949"/>
            <a:ext cx="3131387" cy="297775"/>
          </a:xfrm>
          <a:prstGeom prst="rect">
            <a:avLst/>
          </a:prstGeom>
          <a:noFill/>
        </p:spPr>
      </p:pic>
      <p:sp>
        <p:nvSpPr>
          <p:cNvPr id="102" name="_h1"/>
          <p:cNvSpPr txBox="1">
            <a:spLocks/>
          </p:cNvSpPr>
          <p:nvPr/>
        </p:nvSpPr>
        <p:spPr bwMode="gray">
          <a:xfrm>
            <a:off x="1847850" y="238541"/>
            <a:ext cx="8497092" cy="616455"/>
          </a:xfrm>
          <a:prstGeom prst="rect">
            <a:avLst/>
          </a:prstGeom>
        </p:spPr>
        <p:txBody>
          <a:bodyPr>
            <a:noAutofit/>
          </a:bodyPr>
          <a:lstStyle>
            <a:lvl1pPr algn="l" defTabSz="914400" rtl="0" eaLnBrk="1" latinLnBrk="0" hangingPunct="1">
              <a:spcBef>
                <a:spcPct val="0"/>
              </a:spcBef>
              <a:buNone/>
              <a:defRPr sz="3000" b="1" kern="1200">
                <a:solidFill>
                  <a:schemeClr val="tx1"/>
                </a:solidFill>
                <a:latin typeface="+mj-lt"/>
                <a:ea typeface="+mj-ea"/>
                <a:cs typeface="+mj-cs"/>
              </a:defRPr>
            </a:lvl1pPr>
          </a:lstStyle>
          <a:p>
            <a:r>
              <a:rPr lang="en-US" noProof="1">
                <a:solidFill>
                  <a:prstClr val="black"/>
                </a:solidFill>
                <a:latin typeface="Calibri"/>
              </a:rPr>
              <a:t>Do More With PresentationPoint Products</a:t>
            </a:r>
          </a:p>
        </p:txBody>
      </p:sp>
      <p:grpSp>
        <p:nvGrpSpPr>
          <p:cNvPr id="104" name="Gruppieren 123"/>
          <p:cNvGrpSpPr/>
          <p:nvPr/>
        </p:nvGrpSpPr>
        <p:grpSpPr>
          <a:xfrm>
            <a:off x="4306119" y="4041382"/>
            <a:ext cx="2850585" cy="2128185"/>
            <a:chOff x="1830074" y="2859090"/>
            <a:chExt cx="3984074" cy="2974423"/>
          </a:xfrm>
        </p:grpSpPr>
        <p:grpSp>
          <p:nvGrpSpPr>
            <p:cNvPr id="105" name="Gruppieren 21"/>
            <p:cNvGrpSpPr/>
            <p:nvPr/>
          </p:nvGrpSpPr>
          <p:grpSpPr bwMode="gray">
            <a:xfrm>
              <a:off x="1830074" y="2859090"/>
              <a:ext cx="3984074" cy="2974423"/>
              <a:chOff x="417673" y="4447388"/>
              <a:chExt cx="2508091" cy="1872486"/>
            </a:xfrm>
          </p:grpSpPr>
          <p:grpSp>
            <p:nvGrpSpPr>
              <p:cNvPr id="107" name="Gruppieren 124"/>
              <p:cNvGrpSpPr/>
              <p:nvPr/>
            </p:nvGrpSpPr>
            <p:grpSpPr bwMode="gray">
              <a:xfrm>
                <a:off x="783497" y="5960680"/>
                <a:ext cx="1776442" cy="359194"/>
                <a:chOff x="6437712" y="4669235"/>
                <a:chExt cx="1776442" cy="359194"/>
              </a:xfrm>
            </p:grpSpPr>
            <p:grpSp>
              <p:nvGrpSpPr>
                <p:cNvPr id="123" name="Gruppieren 141"/>
                <p:cNvGrpSpPr/>
                <p:nvPr/>
              </p:nvGrpSpPr>
              <p:grpSpPr bwMode="gray">
                <a:xfrm>
                  <a:off x="6437712" y="4870323"/>
                  <a:ext cx="1776442" cy="158106"/>
                  <a:chOff x="2566915" y="3248025"/>
                  <a:chExt cx="4013274" cy="357188"/>
                </a:xfrm>
              </p:grpSpPr>
              <p:sp>
                <p:nvSpPr>
                  <p:cNvPr id="127" name="Freeform 6"/>
                  <p:cNvSpPr>
                    <a:spLocks/>
                  </p:cNvSpPr>
                  <p:nvPr/>
                </p:nvSpPr>
                <p:spPr bwMode="gray">
                  <a:xfrm>
                    <a:off x="2566915" y="3254158"/>
                    <a:ext cx="4013274" cy="351039"/>
                  </a:xfrm>
                  <a:custGeom>
                    <a:avLst/>
                    <a:gdLst>
                      <a:gd name="connsiteX0" fmla="*/ 10000 w 10000"/>
                      <a:gd name="connsiteY0" fmla="*/ 7340 h 11303"/>
                      <a:gd name="connsiteX1" fmla="*/ 8998 w 10000"/>
                      <a:gd name="connsiteY1" fmla="*/ 10000 h 11303"/>
                      <a:gd name="connsiteX2" fmla="*/ 8914 w 10000"/>
                      <a:gd name="connsiteY2" fmla="*/ 10000 h 11303"/>
                      <a:gd name="connsiteX3" fmla="*/ 6011 w 10000"/>
                      <a:gd name="connsiteY3" fmla="*/ 6702 h 11303"/>
                      <a:gd name="connsiteX4" fmla="*/ 5730 w 10000"/>
                      <a:gd name="connsiteY4" fmla="*/ 6702 h 11303"/>
                      <a:gd name="connsiteX5" fmla="*/ 4260 w 10000"/>
                      <a:gd name="connsiteY5" fmla="*/ 6596 h 11303"/>
                      <a:gd name="connsiteX6" fmla="*/ 3970 w 10000"/>
                      <a:gd name="connsiteY6" fmla="*/ 6702 h 11303"/>
                      <a:gd name="connsiteX7" fmla="*/ 1011 w 10000"/>
                      <a:gd name="connsiteY7" fmla="*/ 9894 h 11303"/>
                      <a:gd name="connsiteX8" fmla="*/ 657 w 10000"/>
                      <a:gd name="connsiteY8" fmla="*/ 11303 h 11303"/>
                      <a:gd name="connsiteX9" fmla="*/ 0 w 10000"/>
                      <a:gd name="connsiteY9" fmla="*/ 7553 h 11303"/>
                      <a:gd name="connsiteX10" fmla="*/ 140 w 10000"/>
                      <a:gd name="connsiteY10" fmla="*/ 5532 h 11303"/>
                      <a:gd name="connsiteX11" fmla="*/ 421 w 10000"/>
                      <a:gd name="connsiteY11" fmla="*/ 4255 h 11303"/>
                      <a:gd name="connsiteX12" fmla="*/ 3848 w 10000"/>
                      <a:gd name="connsiteY12" fmla="*/ 851 h 11303"/>
                      <a:gd name="connsiteX13" fmla="*/ 3998 w 10000"/>
                      <a:gd name="connsiteY13" fmla="*/ 0 h 11303"/>
                      <a:gd name="connsiteX14" fmla="*/ 4794 w 10000"/>
                      <a:gd name="connsiteY14" fmla="*/ 0 h 11303"/>
                      <a:gd name="connsiteX15" fmla="*/ 6142 w 10000"/>
                      <a:gd name="connsiteY15" fmla="*/ 0 h 11303"/>
                      <a:gd name="connsiteX16" fmla="*/ 6330 w 10000"/>
                      <a:gd name="connsiteY16" fmla="*/ 957 h 11303"/>
                      <a:gd name="connsiteX17" fmla="*/ 9494 w 10000"/>
                      <a:gd name="connsiteY17" fmla="*/ 4149 h 11303"/>
                      <a:gd name="connsiteX18" fmla="*/ 9888 w 10000"/>
                      <a:gd name="connsiteY18" fmla="*/ 5745 h 11303"/>
                      <a:gd name="connsiteX19" fmla="*/ 10000 w 10000"/>
                      <a:gd name="connsiteY19" fmla="*/ 7340 h 11303"/>
                      <a:gd name="connsiteX0" fmla="*/ 10000 w 10000"/>
                      <a:gd name="connsiteY0" fmla="*/ 7340 h 10000"/>
                      <a:gd name="connsiteX1" fmla="*/ 8998 w 10000"/>
                      <a:gd name="connsiteY1" fmla="*/ 10000 h 10000"/>
                      <a:gd name="connsiteX2" fmla="*/ 8914 w 10000"/>
                      <a:gd name="connsiteY2" fmla="*/ 10000 h 10000"/>
                      <a:gd name="connsiteX3" fmla="*/ 6011 w 10000"/>
                      <a:gd name="connsiteY3" fmla="*/ 6702 h 10000"/>
                      <a:gd name="connsiteX4" fmla="*/ 5730 w 10000"/>
                      <a:gd name="connsiteY4" fmla="*/ 6702 h 10000"/>
                      <a:gd name="connsiteX5" fmla="*/ 4260 w 10000"/>
                      <a:gd name="connsiteY5" fmla="*/ 6596 h 10000"/>
                      <a:gd name="connsiteX6" fmla="*/ 3970 w 10000"/>
                      <a:gd name="connsiteY6" fmla="*/ 6702 h 10000"/>
                      <a:gd name="connsiteX7" fmla="*/ 1011 w 10000"/>
                      <a:gd name="connsiteY7" fmla="*/ 9894 h 10000"/>
                      <a:gd name="connsiteX8" fmla="*/ 0 w 10000"/>
                      <a:gd name="connsiteY8" fmla="*/ 7553 h 10000"/>
                      <a:gd name="connsiteX9" fmla="*/ 140 w 10000"/>
                      <a:gd name="connsiteY9" fmla="*/ 5532 h 10000"/>
                      <a:gd name="connsiteX10" fmla="*/ 421 w 10000"/>
                      <a:gd name="connsiteY10" fmla="*/ 4255 h 10000"/>
                      <a:gd name="connsiteX11" fmla="*/ 3848 w 10000"/>
                      <a:gd name="connsiteY11" fmla="*/ 851 h 10000"/>
                      <a:gd name="connsiteX12" fmla="*/ 3998 w 10000"/>
                      <a:gd name="connsiteY12" fmla="*/ 0 h 10000"/>
                      <a:gd name="connsiteX13" fmla="*/ 4794 w 10000"/>
                      <a:gd name="connsiteY13" fmla="*/ 0 h 10000"/>
                      <a:gd name="connsiteX14" fmla="*/ 6142 w 10000"/>
                      <a:gd name="connsiteY14" fmla="*/ 0 h 10000"/>
                      <a:gd name="connsiteX15" fmla="*/ 6330 w 10000"/>
                      <a:gd name="connsiteY15" fmla="*/ 957 h 10000"/>
                      <a:gd name="connsiteX16" fmla="*/ 9494 w 10000"/>
                      <a:gd name="connsiteY16" fmla="*/ 4149 h 10000"/>
                      <a:gd name="connsiteX17" fmla="*/ 9888 w 10000"/>
                      <a:gd name="connsiteY17" fmla="*/ 5745 h 10000"/>
                      <a:gd name="connsiteX18" fmla="*/ 10000 w 10000"/>
                      <a:gd name="connsiteY18" fmla="*/ 7340 h 10000"/>
                      <a:gd name="connsiteX0" fmla="*/ 10020 w 10020"/>
                      <a:gd name="connsiteY0" fmla="*/ 7340 h 10000"/>
                      <a:gd name="connsiteX1" fmla="*/ 9018 w 10020"/>
                      <a:gd name="connsiteY1" fmla="*/ 10000 h 10000"/>
                      <a:gd name="connsiteX2" fmla="*/ 8934 w 10020"/>
                      <a:gd name="connsiteY2" fmla="*/ 10000 h 10000"/>
                      <a:gd name="connsiteX3" fmla="*/ 6031 w 10020"/>
                      <a:gd name="connsiteY3" fmla="*/ 6702 h 10000"/>
                      <a:gd name="connsiteX4" fmla="*/ 5750 w 10020"/>
                      <a:gd name="connsiteY4" fmla="*/ 6702 h 10000"/>
                      <a:gd name="connsiteX5" fmla="*/ 4280 w 10020"/>
                      <a:gd name="connsiteY5" fmla="*/ 6596 h 10000"/>
                      <a:gd name="connsiteX6" fmla="*/ 3990 w 10020"/>
                      <a:gd name="connsiteY6" fmla="*/ 6702 h 10000"/>
                      <a:gd name="connsiteX7" fmla="*/ 1031 w 10020"/>
                      <a:gd name="connsiteY7" fmla="*/ 9894 h 10000"/>
                      <a:gd name="connsiteX8" fmla="*/ 0 w 10020"/>
                      <a:gd name="connsiteY8" fmla="*/ 7135 h 10000"/>
                      <a:gd name="connsiteX9" fmla="*/ 160 w 10020"/>
                      <a:gd name="connsiteY9" fmla="*/ 5532 h 10000"/>
                      <a:gd name="connsiteX10" fmla="*/ 441 w 10020"/>
                      <a:gd name="connsiteY10" fmla="*/ 4255 h 10000"/>
                      <a:gd name="connsiteX11" fmla="*/ 3868 w 10020"/>
                      <a:gd name="connsiteY11" fmla="*/ 851 h 10000"/>
                      <a:gd name="connsiteX12" fmla="*/ 4018 w 10020"/>
                      <a:gd name="connsiteY12" fmla="*/ 0 h 10000"/>
                      <a:gd name="connsiteX13" fmla="*/ 4814 w 10020"/>
                      <a:gd name="connsiteY13" fmla="*/ 0 h 10000"/>
                      <a:gd name="connsiteX14" fmla="*/ 6162 w 10020"/>
                      <a:gd name="connsiteY14" fmla="*/ 0 h 10000"/>
                      <a:gd name="connsiteX15" fmla="*/ 6350 w 10020"/>
                      <a:gd name="connsiteY15" fmla="*/ 957 h 10000"/>
                      <a:gd name="connsiteX16" fmla="*/ 9514 w 10020"/>
                      <a:gd name="connsiteY16" fmla="*/ 4149 h 10000"/>
                      <a:gd name="connsiteX17" fmla="*/ 9908 w 10020"/>
                      <a:gd name="connsiteY17" fmla="*/ 5745 h 10000"/>
                      <a:gd name="connsiteX18" fmla="*/ 10020 w 10020"/>
                      <a:gd name="connsiteY18" fmla="*/ 7340 h 10000"/>
                      <a:gd name="connsiteX0" fmla="*/ 10020 w 10020"/>
                      <a:gd name="connsiteY0" fmla="*/ 7340 h 10000"/>
                      <a:gd name="connsiteX1" fmla="*/ 8934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10000"/>
                      <a:gd name="connsiteX1" fmla="*/ 8945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9916"/>
                      <a:gd name="connsiteX1" fmla="*/ 8923 w 10020"/>
                      <a:gd name="connsiteY1" fmla="*/ 9916 h 9916"/>
                      <a:gd name="connsiteX2" fmla="*/ 6031 w 10020"/>
                      <a:gd name="connsiteY2" fmla="*/ 6702 h 9916"/>
                      <a:gd name="connsiteX3" fmla="*/ 5750 w 10020"/>
                      <a:gd name="connsiteY3" fmla="*/ 6702 h 9916"/>
                      <a:gd name="connsiteX4" fmla="*/ 4280 w 10020"/>
                      <a:gd name="connsiteY4" fmla="*/ 6596 h 9916"/>
                      <a:gd name="connsiteX5" fmla="*/ 3990 w 10020"/>
                      <a:gd name="connsiteY5" fmla="*/ 6702 h 9916"/>
                      <a:gd name="connsiteX6" fmla="*/ 1031 w 10020"/>
                      <a:gd name="connsiteY6" fmla="*/ 9894 h 9916"/>
                      <a:gd name="connsiteX7" fmla="*/ 0 w 10020"/>
                      <a:gd name="connsiteY7" fmla="*/ 7135 h 9916"/>
                      <a:gd name="connsiteX8" fmla="*/ 160 w 10020"/>
                      <a:gd name="connsiteY8" fmla="*/ 5532 h 9916"/>
                      <a:gd name="connsiteX9" fmla="*/ 441 w 10020"/>
                      <a:gd name="connsiteY9" fmla="*/ 4255 h 9916"/>
                      <a:gd name="connsiteX10" fmla="*/ 3868 w 10020"/>
                      <a:gd name="connsiteY10" fmla="*/ 851 h 9916"/>
                      <a:gd name="connsiteX11" fmla="*/ 4018 w 10020"/>
                      <a:gd name="connsiteY11" fmla="*/ 0 h 9916"/>
                      <a:gd name="connsiteX12" fmla="*/ 4814 w 10020"/>
                      <a:gd name="connsiteY12" fmla="*/ 0 h 9916"/>
                      <a:gd name="connsiteX13" fmla="*/ 6162 w 10020"/>
                      <a:gd name="connsiteY13" fmla="*/ 0 h 9916"/>
                      <a:gd name="connsiteX14" fmla="*/ 6350 w 10020"/>
                      <a:gd name="connsiteY14" fmla="*/ 957 h 9916"/>
                      <a:gd name="connsiteX15" fmla="*/ 9514 w 10020"/>
                      <a:gd name="connsiteY15" fmla="*/ 4149 h 9916"/>
                      <a:gd name="connsiteX16" fmla="*/ 9908 w 10020"/>
                      <a:gd name="connsiteY16" fmla="*/ 5745 h 9916"/>
                      <a:gd name="connsiteX17" fmla="*/ 10020 w 10020"/>
                      <a:gd name="connsiteY17" fmla="*/ 7340 h 9916"/>
                      <a:gd name="connsiteX0" fmla="*/ 10000 w 10000"/>
                      <a:gd name="connsiteY0" fmla="*/ 7181 h 10000"/>
                      <a:gd name="connsiteX1" fmla="*/ 8905 w 10000"/>
                      <a:gd name="connsiteY1" fmla="*/ 10000 h 10000"/>
                      <a:gd name="connsiteX2" fmla="*/ 6019 w 10000"/>
                      <a:gd name="connsiteY2" fmla="*/ 6759 h 10000"/>
                      <a:gd name="connsiteX3" fmla="*/ 5739 w 10000"/>
                      <a:gd name="connsiteY3" fmla="*/ 6759 h 10000"/>
                      <a:gd name="connsiteX4" fmla="*/ 4271 w 10000"/>
                      <a:gd name="connsiteY4" fmla="*/ 6652 h 10000"/>
                      <a:gd name="connsiteX5" fmla="*/ 3982 w 10000"/>
                      <a:gd name="connsiteY5" fmla="*/ 6759 h 10000"/>
                      <a:gd name="connsiteX6" fmla="*/ 1029 w 10000"/>
                      <a:gd name="connsiteY6" fmla="*/ 9978 h 10000"/>
                      <a:gd name="connsiteX7" fmla="*/ 0 w 10000"/>
                      <a:gd name="connsiteY7" fmla="*/ 7195 h 10000"/>
                      <a:gd name="connsiteX8" fmla="*/ 160 w 10000"/>
                      <a:gd name="connsiteY8" fmla="*/ 5579 h 10000"/>
                      <a:gd name="connsiteX9" fmla="*/ 440 w 10000"/>
                      <a:gd name="connsiteY9" fmla="*/ 4291 h 10000"/>
                      <a:gd name="connsiteX10" fmla="*/ 3860 w 10000"/>
                      <a:gd name="connsiteY10" fmla="*/ 858 h 10000"/>
                      <a:gd name="connsiteX11" fmla="*/ 4010 w 10000"/>
                      <a:gd name="connsiteY11" fmla="*/ 0 h 10000"/>
                      <a:gd name="connsiteX12" fmla="*/ 4804 w 10000"/>
                      <a:gd name="connsiteY12" fmla="*/ 0 h 10000"/>
                      <a:gd name="connsiteX13" fmla="*/ 6150 w 10000"/>
                      <a:gd name="connsiteY13" fmla="*/ 0 h 10000"/>
                      <a:gd name="connsiteX14" fmla="*/ 6337 w 10000"/>
                      <a:gd name="connsiteY14" fmla="*/ 965 h 10000"/>
                      <a:gd name="connsiteX15" fmla="*/ 9495 w 10000"/>
                      <a:gd name="connsiteY15" fmla="*/ 4184 h 10000"/>
                      <a:gd name="connsiteX16" fmla="*/ 9888 w 10000"/>
                      <a:gd name="connsiteY16" fmla="*/ 5794 h 10000"/>
                      <a:gd name="connsiteX17" fmla="*/ 10000 w 10000"/>
                      <a:gd name="connsiteY17" fmla="*/ 718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00" h="10000">
                        <a:moveTo>
                          <a:pt x="10000" y="7181"/>
                        </a:moveTo>
                        <a:lnTo>
                          <a:pt x="8905" y="10000"/>
                        </a:lnTo>
                        <a:lnTo>
                          <a:pt x="6019" y="6759"/>
                        </a:lnTo>
                        <a:cubicBezTo>
                          <a:pt x="5926" y="6652"/>
                          <a:pt x="5832" y="6652"/>
                          <a:pt x="5739" y="6759"/>
                        </a:cubicBezTo>
                        <a:cubicBezTo>
                          <a:pt x="5355" y="7188"/>
                          <a:pt x="4683" y="7295"/>
                          <a:pt x="4271" y="6652"/>
                        </a:cubicBezTo>
                        <a:lnTo>
                          <a:pt x="3982" y="6759"/>
                        </a:lnTo>
                        <a:lnTo>
                          <a:pt x="1029" y="9978"/>
                        </a:lnTo>
                        <a:lnTo>
                          <a:pt x="0" y="7195"/>
                        </a:lnTo>
                        <a:cubicBezTo>
                          <a:pt x="47" y="6516"/>
                          <a:pt x="113" y="6259"/>
                          <a:pt x="160" y="5579"/>
                        </a:cubicBezTo>
                        <a:cubicBezTo>
                          <a:pt x="226" y="4721"/>
                          <a:pt x="319" y="4399"/>
                          <a:pt x="440" y="4291"/>
                        </a:cubicBezTo>
                        <a:lnTo>
                          <a:pt x="3860" y="858"/>
                        </a:lnTo>
                        <a:cubicBezTo>
                          <a:pt x="3916" y="858"/>
                          <a:pt x="3963" y="537"/>
                          <a:pt x="4010" y="0"/>
                        </a:cubicBezTo>
                        <a:lnTo>
                          <a:pt x="4804" y="0"/>
                        </a:lnTo>
                        <a:lnTo>
                          <a:pt x="6150" y="0"/>
                        </a:lnTo>
                        <a:cubicBezTo>
                          <a:pt x="6197" y="537"/>
                          <a:pt x="6262" y="858"/>
                          <a:pt x="6337" y="965"/>
                        </a:cubicBezTo>
                        <a:lnTo>
                          <a:pt x="9495" y="4184"/>
                        </a:lnTo>
                        <a:cubicBezTo>
                          <a:pt x="9664" y="4291"/>
                          <a:pt x="9794" y="4506"/>
                          <a:pt x="9888" y="5794"/>
                        </a:cubicBezTo>
                        <a:cubicBezTo>
                          <a:pt x="9925" y="6330"/>
                          <a:pt x="9963" y="6645"/>
                          <a:pt x="10000" y="7181"/>
                        </a:cubicBezTo>
                        <a:close/>
                      </a:path>
                    </a:pathLst>
                  </a:custGeom>
                  <a:gradFill>
                    <a:gsLst>
                      <a:gs pos="40000">
                        <a:srgbClr val="16191E"/>
                      </a:gs>
                      <a:gs pos="42000">
                        <a:srgbClr val="3A3D43"/>
                      </a:gs>
                      <a:gs pos="44000">
                        <a:srgbClr val="16191E"/>
                      </a:gs>
                      <a:gs pos="50000">
                        <a:srgbClr val="4A4F56"/>
                      </a:gs>
                      <a:gs pos="56000">
                        <a:srgbClr val="16191E"/>
                      </a:gs>
                      <a:gs pos="58000">
                        <a:srgbClr val="36393F"/>
                      </a:gs>
                      <a:gs pos="60000">
                        <a:srgbClr val="16191E"/>
                      </a:gs>
                    </a:gsLst>
                    <a:lin ang="0" scaled="1"/>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28" name="Freeform 7"/>
                  <p:cNvSpPr>
                    <a:spLocks/>
                  </p:cNvSpPr>
                  <p:nvPr/>
                </p:nvSpPr>
                <p:spPr bwMode="gray">
                  <a:xfrm>
                    <a:off x="2566988" y="3248025"/>
                    <a:ext cx="2011363" cy="357188"/>
                  </a:xfrm>
                  <a:custGeom>
                    <a:avLst/>
                    <a:gdLst/>
                    <a:ahLst/>
                    <a:cxnLst>
                      <a:cxn ang="0">
                        <a:pos x="0" y="69"/>
                      </a:cxn>
                      <a:cxn ang="0">
                        <a:pos x="107" y="95"/>
                      </a:cxn>
                      <a:cxn ang="0">
                        <a:pos x="117" y="95"/>
                      </a:cxn>
                      <a:cxn ang="0">
                        <a:pos x="162" y="70"/>
                      </a:cxn>
                      <a:cxn ang="0">
                        <a:pos x="426" y="46"/>
                      </a:cxn>
                      <a:cxn ang="0">
                        <a:pos x="456" y="46"/>
                      </a:cxn>
                      <a:cxn ang="0">
                        <a:pos x="536" y="50"/>
                      </a:cxn>
                      <a:cxn ang="0">
                        <a:pos x="536" y="0"/>
                      </a:cxn>
                      <a:cxn ang="0">
                        <a:pos x="412" y="0"/>
                      </a:cxn>
                      <a:cxn ang="0">
                        <a:pos x="392" y="8"/>
                      </a:cxn>
                      <a:cxn ang="0">
                        <a:pos x="54" y="38"/>
                      </a:cxn>
                      <a:cxn ang="0">
                        <a:pos x="13" y="53"/>
                      </a:cxn>
                      <a:cxn ang="0">
                        <a:pos x="0" y="69"/>
                      </a:cxn>
                    </a:cxnLst>
                    <a:rect l="0" t="0" r="r" b="b"/>
                    <a:pathLst>
                      <a:path w="536" h="95">
                        <a:moveTo>
                          <a:pt x="0" y="69"/>
                        </a:moveTo>
                        <a:cubicBezTo>
                          <a:pt x="107" y="95"/>
                          <a:pt x="107" y="95"/>
                          <a:pt x="107" y="95"/>
                        </a:cubicBezTo>
                        <a:cubicBezTo>
                          <a:pt x="117" y="95"/>
                          <a:pt x="117" y="95"/>
                          <a:pt x="117" y="95"/>
                        </a:cubicBezTo>
                        <a:cubicBezTo>
                          <a:pt x="127" y="76"/>
                          <a:pt x="142" y="72"/>
                          <a:pt x="162" y="70"/>
                        </a:cubicBezTo>
                        <a:cubicBezTo>
                          <a:pt x="426" y="46"/>
                          <a:pt x="426" y="46"/>
                          <a:pt x="426" y="46"/>
                        </a:cubicBezTo>
                        <a:cubicBezTo>
                          <a:pt x="436" y="45"/>
                          <a:pt x="446" y="45"/>
                          <a:pt x="456" y="46"/>
                        </a:cubicBezTo>
                        <a:cubicBezTo>
                          <a:pt x="475" y="48"/>
                          <a:pt x="510" y="49"/>
                          <a:pt x="536" y="50"/>
                        </a:cubicBezTo>
                        <a:cubicBezTo>
                          <a:pt x="536" y="0"/>
                          <a:pt x="536" y="0"/>
                          <a:pt x="536" y="0"/>
                        </a:cubicBezTo>
                        <a:cubicBezTo>
                          <a:pt x="412" y="0"/>
                          <a:pt x="412" y="0"/>
                          <a:pt x="412" y="0"/>
                        </a:cubicBezTo>
                        <a:cubicBezTo>
                          <a:pt x="407" y="4"/>
                          <a:pt x="401" y="8"/>
                          <a:pt x="392" y="8"/>
                        </a:cubicBezTo>
                        <a:cubicBezTo>
                          <a:pt x="54" y="38"/>
                          <a:pt x="54" y="38"/>
                          <a:pt x="54" y="38"/>
                        </a:cubicBezTo>
                        <a:cubicBezTo>
                          <a:pt x="36" y="40"/>
                          <a:pt x="23" y="41"/>
                          <a:pt x="13" y="53"/>
                        </a:cubicBezTo>
                        <a:lnTo>
                          <a:pt x="0" y="69"/>
                        </a:lnTo>
                        <a:close/>
                      </a:path>
                    </a:pathLst>
                  </a:custGeom>
                  <a:gradFill>
                    <a:gsLst>
                      <a:gs pos="0">
                        <a:srgbClr val="53555A"/>
                      </a:gs>
                      <a:gs pos="38000">
                        <a:srgbClr val="E7E8EC"/>
                      </a:gs>
                    </a:gsLst>
                    <a:lin ang="1656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29" name="Freeform 8"/>
                  <p:cNvSpPr>
                    <a:spLocks/>
                  </p:cNvSpPr>
                  <p:nvPr/>
                </p:nvSpPr>
                <p:spPr bwMode="gray">
                  <a:xfrm>
                    <a:off x="2968626" y="3382963"/>
                    <a:ext cx="1609725" cy="222250"/>
                  </a:xfrm>
                  <a:custGeom>
                    <a:avLst/>
                    <a:gdLst/>
                    <a:ahLst/>
                    <a:cxnLst>
                      <a:cxn ang="0">
                        <a:pos x="0" y="59"/>
                      </a:cxn>
                      <a:cxn ang="0">
                        <a:pos x="10" y="59"/>
                      </a:cxn>
                      <a:cxn ang="0">
                        <a:pos x="55" y="36"/>
                      </a:cxn>
                      <a:cxn ang="0">
                        <a:pos x="319" y="11"/>
                      </a:cxn>
                      <a:cxn ang="0">
                        <a:pos x="349" y="12"/>
                      </a:cxn>
                      <a:cxn ang="0">
                        <a:pos x="429" y="15"/>
                      </a:cxn>
                      <a:cxn ang="0">
                        <a:pos x="429" y="5"/>
                      </a:cxn>
                      <a:cxn ang="0">
                        <a:pos x="356" y="2"/>
                      </a:cxn>
                      <a:cxn ang="0">
                        <a:pos x="318" y="0"/>
                      </a:cxn>
                      <a:cxn ang="0">
                        <a:pos x="50" y="24"/>
                      </a:cxn>
                      <a:cxn ang="0">
                        <a:pos x="8" y="46"/>
                      </a:cxn>
                      <a:cxn ang="0">
                        <a:pos x="0" y="59"/>
                      </a:cxn>
                    </a:cxnLst>
                    <a:rect l="0" t="0" r="r" b="b"/>
                    <a:pathLst>
                      <a:path w="429" h="59">
                        <a:moveTo>
                          <a:pt x="0" y="59"/>
                        </a:moveTo>
                        <a:cubicBezTo>
                          <a:pt x="10" y="59"/>
                          <a:pt x="10" y="59"/>
                          <a:pt x="10" y="59"/>
                        </a:cubicBezTo>
                        <a:cubicBezTo>
                          <a:pt x="21" y="40"/>
                          <a:pt x="35" y="37"/>
                          <a:pt x="55" y="36"/>
                        </a:cubicBezTo>
                        <a:cubicBezTo>
                          <a:pt x="319" y="11"/>
                          <a:pt x="319" y="11"/>
                          <a:pt x="319" y="11"/>
                        </a:cubicBezTo>
                        <a:cubicBezTo>
                          <a:pt x="329" y="11"/>
                          <a:pt x="339" y="10"/>
                          <a:pt x="349" y="12"/>
                        </a:cubicBezTo>
                        <a:cubicBezTo>
                          <a:pt x="368" y="14"/>
                          <a:pt x="405" y="15"/>
                          <a:pt x="429" y="15"/>
                        </a:cubicBezTo>
                        <a:cubicBezTo>
                          <a:pt x="429" y="5"/>
                          <a:pt x="429" y="5"/>
                          <a:pt x="429" y="5"/>
                        </a:cubicBezTo>
                        <a:cubicBezTo>
                          <a:pt x="356" y="2"/>
                          <a:pt x="356" y="2"/>
                          <a:pt x="356" y="2"/>
                        </a:cubicBezTo>
                        <a:cubicBezTo>
                          <a:pt x="343" y="2"/>
                          <a:pt x="329" y="0"/>
                          <a:pt x="318" y="0"/>
                        </a:cubicBezTo>
                        <a:cubicBezTo>
                          <a:pt x="50" y="24"/>
                          <a:pt x="50" y="24"/>
                          <a:pt x="50" y="24"/>
                        </a:cubicBezTo>
                        <a:cubicBezTo>
                          <a:pt x="32" y="25"/>
                          <a:pt x="17" y="32"/>
                          <a:pt x="8" y="46"/>
                        </a:cubicBezTo>
                        <a:lnTo>
                          <a:pt x="0" y="59"/>
                        </a:lnTo>
                        <a:close/>
                      </a:path>
                    </a:pathLst>
                  </a:custGeom>
                  <a:gradFill flip="none" rotWithShape="1">
                    <a:gsLst>
                      <a:gs pos="0">
                        <a:srgbClr val="9C9EAA"/>
                      </a:gs>
                      <a:gs pos="16000">
                        <a:srgbClr val="32373B"/>
                      </a:gs>
                      <a:gs pos="20000">
                        <a:srgbClr val="9C9EAA"/>
                      </a:gs>
                      <a:gs pos="24000">
                        <a:srgbClr val="32373B"/>
                      </a:gs>
                      <a:gs pos="74000">
                        <a:srgbClr val="515257"/>
                      </a:gs>
                      <a:gs pos="100000">
                        <a:srgbClr val="4A4F53"/>
                      </a:gs>
                    </a:gsLst>
                    <a:lin ang="108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0" name="Freeform 9"/>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1" name="Freeform 10"/>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2" name="Freeform 13"/>
                  <p:cNvSpPr>
                    <a:spLocks/>
                  </p:cNvSpPr>
                  <p:nvPr/>
                </p:nvSpPr>
                <p:spPr bwMode="gray">
                  <a:xfrm>
                    <a:off x="4570413" y="3248025"/>
                    <a:ext cx="2009775" cy="357188"/>
                  </a:xfrm>
                  <a:custGeom>
                    <a:avLst/>
                    <a:gdLst/>
                    <a:ahLst/>
                    <a:cxnLst>
                      <a:cxn ang="0">
                        <a:pos x="536" y="69"/>
                      </a:cxn>
                      <a:cxn ang="0">
                        <a:pos x="429" y="95"/>
                      </a:cxn>
                      <a:cxn ang="0">
                        <a:pos x="419" y="95"/>
                      </a:cxn>
                      <a:cxn ang="0">
                        <a:pos x="375" y="70"/>
                      </a:cxn>
                      <a:cxn ang="0">
                        <a:pos x="110" y="46"/>
                      </a:cxn>
                      <a:cxn ang="0">
                        <a:pos x="80" y="46"/>
                      </a:cxn>
                      <a:cxn ang="0">
                        <a:pos x="0" y="50"/>
                      </a:cxn>
                      <a:cxn ang="0">
                        <a:pos x="0" y="0"/>
                      </a:cxn>
                      <a:cxn ang="0">
                        <a:pos x="124" y="0"/>
                      </a:cxn>
                      <a:cxn ang="0">
                        <a:pos x="144" y="8"/>
                      </a:cxn>
                      <a:cxn ang="0">
                        <a:pos x="482" y="38"/>
                      </a:cxn>
                      <a:cxn ang="0">
                        <a:pos x="524" y="53"/>
                      </a:cxn>
                      <a:cxn ang="0">
                        <a:pos x="536" y="69"/>
                      </a:cxn>
                    </a:cxnLst>
                    <a:rect l="0" t="0" r="r" b="b"/>
                    <a:pathLst>
                      <a:path w="536" h="95">
                        <a:moveTo>
                          <a:pt x="536" y="69"/>
                        </a:moveTo>
                        <a:cubicBezTo>
                          <a:pt x="429" y="95"/>
                          <a:pt x="429" y="95"/>
                          <a:pt x="429" y="95"/>
                        </a:cubicBezTo>
                        <a:cubicBezTo>
                          <a:pt x="419" y="95"/>
                          <a:pt x="419" y="95"/>
                          <a:pt x="419" y="95"/>
                        </a:cubicBezTo>
                        <a:cubicBezTo>
                          <a:pt x="409" y="76"/>
                          <a:pt x="395" y="72"/>
                          <a:pt x="375" y="70"/>
                        </a:cubicBezTo>
                        <a:cubicBezTo>
                          <a:pt x="110" y="46"/>
                          <a:pt x="110" y="46"/>
                          <a:pt x="110" y="46"/>
                        </a:cubicBezTo>
                        <a:cubicBezTo>
                          <a:pt x="100" y="45"/>
                          <a:pt x="90" y="45"/>
                          <a:pt x="80" y="46"/>
                        </a:cubicBezTo>
                        <a:cubicBezTo>
                          <a:pt x="61" y="48"/>
                          <a:pt x="26" y="49"/>
                          <a:pt x="0" y="50"/>
                        </a:cubicBezTo>
                        <a:cubicBezTo>
                          <a:pt x="0" y="0"/>
                          <a:pt x="0" y="0"/>
                          <a:pt x="0" y="0"/>
                        </a:cubicBezTo>
                        <a:cubicBezTo>
                          <a:pt x="124" y="0"/>
                          <a:pt x="124" y="0"/>
                          <a:pt x="124" y="0"/>
                        </a:cubicBezTo>
                        <a:cubicBezTo>
                          <a:pt x="129" y="4"/>
                          <a:pt x="136" y="8"/>
                          <a:pt x="144" y="8"/>
                        </a:cubicBezTo>
                        <a:cubicBezTo>
                          <a:pt x="482" y="38"/>
                          <a:pt x="482" y="38"/>
                          <a:pt x="482" y="38"/>
                        </a:cubicBezTo>
                        <a:cubicBezTo>
                          <a:pt x="500" y="40"/>
                          <a:pt x="514" y="41"/>
                          <a:pt x="524" y="53"/>
                        </a:cubicBezTo>
                        <a:lnTo>
                          <a:pt x="536" y="69"/>
                        </a:lnTo>
                        <a:close/>
                      </a:path>
                    </a:pathLst>
                  </a:custGeom>
                  <a:gradFill>
                    <a:gsLst>
                      <a:gs pos="0">
                        <a:srgbClr val="53555A"/>
                      </a:gs>
                      <a:gs pos="38000">
                        <a:srgbClr val="E7E8EC"/>
                      </a:gs>
                    </a:gsLst>
                    <a:lin ang="1584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3" name="Freeform 14"/>
                  <p:cNvSpPr>
                    <a:spLocks/>
                  </p:cNvSpPr>
                  <p:nvPr/>
                </p:nvSpPr>
                <p:spPr bwMode="gray">
                  <a:xfrm>
                    <a:off x="4570413" y="3382963"/>
                    <a:ext cx="1608138" cy="222250"/>
                  </a:xfrm>
                  <a:custGeom>
                    <a:avLst/>
                    <a:gdLst/>
                    <a:ahLst/>
                    <a:cxnLst>
                      <a:cxn ang="0">
                        <a:pos x="429" y="59"/>
                      </a:cxn>
                      <a:cxn ang="0">
                        <a:pos x="419" y="59"/>
                      </a:cxn>
                      <a:cxn ang="0">
                        <a:pos x="375" y="36"/>
                      </a:cxn>
                      <a:cxn ang="0">
                        <a:pos x="110" y="11"/>
                      </a:cxn>
                      <a:cxn ang="0">
                        <a:pos x="80" y="12"/>
                      </a:cxn>
                      <a:cxn ang="0">
                        <a:pos x="0" y="15"/>
                      </a:cxn>
                      <a:cxn ang="0">
                        <a:pos x="0" y="5"/>
                      </a:cxn>
                      <a:cxn ang="0">
                        <a:pos x="73" y="2"/>
                      </a:cxn>
                      <a:cxn ang="0">
                        <a:pos x="111" y="0"/>
                      </a:cxn>
                      <a:cxn ang="0">
                        <a:pos x="379" y="24"/>
                      </a:cxn>
                      <a:cxn ang="0">
                        <a:pos x="421" y="46"/>
                      </a:cxn>
                      <a:cxn ang="0">
                        <a:pos x="429" y="59"/>
                      </a:cxn>
                    </a:cxnLst>
                    <a:rect l="0" t="0" r="r" b="b"/>
                    <a:pathLst>
                      <a:path w="429" h="59">
                        <a:moveTo>
                          <a:pt x="429" y="59"/>
                        </a:moveTo>
                        <a:cubicBezTo>
                          <a:pt x="419" y="59"/>
                          <a:pt x="419" y="59"/>
                          <a:pt x="419" y="59"/>
                        </a:cubicBezTo>
                        <a:cubicBezTo>
                          <a:pt x="408" y="40"/>
                          <a:pt x="395" y="37"/>
                          <a:pt x="375" y="36"/>
                        </a:cubicBezTo>
                        <a:cubicBezTo>
                          <a:pt x="110" y="11"/>
                          <a:pt x="110" y="11"/>
                          <a:pt x="110" y="11"/>
                        </a:cubicBezTo>
                        <a:cubicBezTo>
                          <a:pt x="100" y="11"/>
                          <a:pt x="90" y="10"/>
                          <a:pt x="80" y="12"/>
                        </a:cubicBezTo>
                        <a:cubicBezTo>
                          <a:pt x="61" y="14"/>
                          <a:pt x="24" y="15"/>
                          <a:pt x="0" y="15"/>
                        </a:cubicBezTo>
                        <a:cubicBezTo>
                          <a:pt x="0" y="5"/>
                          <a:pt x="0" y="5"/>
                          <a:pt x="0" y="5"/>
                        </a:cubicBezTo>
                        <a:cubicBezTo>
                          <a:pt x="73" y="2"/>
                          <a:pt x="73" y="2"/>
                          <a:pt x="73" y="2"/>
                        </a:cubicBezTo>
                        <a:cubicBezTo>
                          <a:pt x="86" y="2"/>
                          <a:pt x="101" y="0"/>
                          <a:pt x="111" y="0"/>
                        </a:cubicBezTo>
                        <a:cubicBezTo>
                          <a:pt x="379" y="24"/>
                          <a:pt x="379" y="24"/>
                          <a:pt x="379" y="24"/>
                        </a:cubicBezTo>
                        <a:cubicBezTo>
                          <a:pt x="398" y="25"/>
                          <a:pt x="413" y="32"/>
                          <a:pt x="421" y="46"/>
                        </a:cubicBezTo>
                        <a:lnTo>
                          <a:pt x="429" y="59"/>
                        </a:lnTo>
                        <a:close/>
                      </a:path>
                    </a:pathLst>
                  </a:custGeom>
                  <a:gradFill>
                    <a:gsLst>
                      <a:gs pos="0">
                        <a:srgbClr val="9C9EAA"/>
                      </a:gs>
                      <a:gs pos="16000">
                        <a:srgbClr val="32373B"/>
                      </a:gs>
                      <a:gs pos="20000">
                        <a:srgbClr val="9C9EAA"/>
                      </a:gs>
                      <a:gs pos="24000">
                        <a:srgbClr val="32373B"/>
                      </a:gs>
                      <a:gs pos="74000">
                        <a:srgbClr val="515257"/>
                      </a:gs>
                      <a:gs pos="100000">
                        <a:srgbClr val="4A4F53"/>
                      </a:gs>
                    </a:gsLst>
                    <a:lin ang="0" scaled="1"/>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4" name="Freeform 16"/>
                  <p:cNvSpPr>
                    <a:spLocks/>
                  </p:cNvSpPr>
                  <p:nvPr/>
                </p:nvSpPr>
                <p:spPr bwMode="gray">
                  <a:xfrm>
                    <a:off x="4570413" y="3382963"/>
                    <a:ext cx="1608138" cy="222250"/>
                  </a:xfrm>
                  <a:custGeom>
                    <a:avLst/>
                    <a:gdLst/>
                    <a:ahLst/>
                    <a:cxnLst>
                      <a:cxn ang="0">
                        <a:pos x="0" y="5"/>
                      </a:cxn>
                      <a:cxn ang="0">
                        <a:pos x="71" y="2"/>
                      </a:cxn>
                      <a:cxn ang="0">
                        <a:pos x="109" y="0"/>
                      </a:cxn>
                      <a:cxn ang="0">
                        <a:pos x="377" y="24"/>
                      </a:cxn>
                      <a:cxn ang="0">
                        <a:pos x="419" y="46"/>
                      </a:cxn>
                      <a:cxn ang="0">
                        <a:pos x="427" y="59"/>
                      </a:cxn>
                    </a:cxnLst>
                    <a:rect l="0" t="0" r="r" b="b"/>
                    <a:pathLst>
                      <a:path w="427" h="59">
                        <a:moveTo>
                          <a:pt x="0" y="5"/>
                        </a:moveTo>
                        <a:cubicBezTo>
                          <a:pt x="71" y="2"/>
                          <a:pt x="71" y="2"/>
                          <a:pt x="71" y="2"/>
                        </a:cubicBezTo>
                        <a:cubicBezTo>
                          <a:pt x="84" y="2"/>
                          <a:pt x="99" y="0"/>
                          <a:pt x="109" y="0"/>
                        </a:cubicBezTo>
                        <a:cubicBezTo>
                          <a:pt x="377" y="24"/>
                          <a:pt x="377" y="24"/>
                          <a:pt x="377" y="24"/>
                        </a:cubicBezTo>
                        <a:cubicBezTo>
                          <a:pt x="396" y="25"/>
                          <a:pt x="411" y="32"/>
                          <a:pt x="419" y="46"/>
                        </a:cubicBezTo>
                        <a:cubicBezTo>
                          <a:pt x="427" y="59"/>
                          <a:pt x="427" y="59"/>
                          <a:pt x="427"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5" name="Oval 19"/>
                  <p:cNvSpPr>
                    <a:spLocks noChangeArrowheads="1"/>
                  </p:cNvSpPr>
                  <p:nvPr/>
                </p:nvSpPr>
                <p:spPr bwMode="gray">
                  <a:xfrm>
                    <a:off x="4195763" y="3286125"/>
                    <a:ext cx="787400" cy="96838"/>
                  </a:xfrm>
                  <a:prstGeom prst="ellipse">
                    <a:avLst/>
                  </a:prstGeom>
                  <a:gradFill flip="none" rotWithShape="1">
                    <a:gsLst>
                      <a:gs pos="0">
                        <a:srgbClr val="B5B7BB"/>
                      </a:gs>
                      <a:gs pos="100000">
                        <a:srgbClr val="E5E6EA"/>
                      </a:gs>
                    </a:gsLst>
                    <a:lin ang="16200000" scaled="1"/>
                    <a:tileRect/>
                  </a:gradFill>
                  <a:ln w="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grpSp>
            <p:grpSp>
              <p:nvGrpSpPr>
                <p:cNvPr id="124" name="Gruppieren 142"/>
                <p:cNvGrpSpPr/>
                <p:nvPr/>
              </p:nvGrpSpPr>
              <p:grpSpPr bwMode="gray">
                <a:xfrm>
                  <a:off x="7171079" y="4669235"/>
                  <a:ext cx="309708" cy="237569"/>
                  <a:chOff x="7226249" y="4669235"/>
                  <a:chExt cx="237569" cy="237569"/>
                </a:xfrm>
              </p:grpSpPr>
              <p:sp>
                <p:nvSpPr>
                  <p:cNvPr id="125" name="Rechteck 342"/>
                  <p:cNvSpPr/>
                  <p:nvPr/>
                </p:nvSpPr>
                <p:spPr bwMode="gray">
                  <a:xfrm>
                    <a:off x="7226249" y="4669235"/>
                    <a:ext cx="237569" cy="237569"/>
                  </a:xfrm>
                  <a:prstGeom prst="rect">
                    <a:avLst/>
                  </a:prstGeom>
                  <a:solidFill>
                    <a:srgbClr val="B5B7BB"/>
                  </a:solidFill>
                  <a:ln w="12700">
                    <a:noFill/>
                    <a:round/>
                    <a:headEnd/>
                    <a:tailEnd/>
                  </a:ln>
                </p:spPr>
                <p:txBody>
                  <a:bodyPr rtlCol="0" anchor="ctr"/>
                  <a:lstStyle/>
                  <a:p>
                    <a:pPr algn="ctr"/>
                    <a:endParaRPr lang="de-DE" dirty="0">
                      <a:solidFill>
                        <a:prstClr val="black"/>
                      </a:solidFill>
                      <a:latin typeface="Calibri"/>
                    </a:endParaRPr>
                  </a:p>
                </p:txBody>
              </p:sp>
              <p:sp>
                <p:nvSpPr>
                  <p:cNvPr id="126" name="Rechteck 343"/>
                  <p:cNvSpPr/>
                  <p:nvPr/>
                </p:nvSpPr>
                <p:spPr bwMode="gray">
                  <a:xfrm>
                    <a:off x="7242356" y="4685343"/>
                    <a:ext cx="205353" cy="205353"/>
                  </a:xfrm>
                  <a:prstGeom prst="rect">
                    <a:avLst/>
                  </a:prstGeom>
                  <a:gradFill flip="none" rotWithShape="1">
                    <a:gsLst>
                      <a:gs pos="0">
                        <a:srgbClr val="B5B7BB"/>
                      </a:gs>
                      <a:gs pos="100000">
                        <a:srgbClr val="E5E6EA"/>
                      </a:gs>
                    </a:gsLst>
                    <a:lin ang="16200000" scaled="1"/>
                    <a:tileRect/>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dirty="0">
                      <a:solidFill>
                        <a:prstClr val="black"/>
                      </a:solidFill>
                      <a:latin typeface="Calibri"/>
                    </a:endParaRPr>
                  </a:p>
                </p:txBody>
              </p:sp>
            </p:grpSp>
          </p:grpSp>
          <p:grpSp>
            <p:nvGrpSpPr>
              <p:cNvPr id="109" name="Gruppieren 126"/>
              <p:cNvGrpSpPr/>
              <p:nvPr/>
            </p:nvGrpSpPr>
            <p:grpSpPr bwMode="gray">
              <a:xfrm>
                <a:off x="417673" y="4447388"/>
                <a:ext cx="2508091" cy="1560198"/>
                <a:chOff x="417673" y="4447388"/>
                <a:chExt cx="2508091" cy="1560198"/>
              </a:xfrm>
            </p:grpSpPr>
            <p:sp>
              <p:nvSpPr>
                <p:cNvPr id="111" name="Freeform 7"/>
                <p:cNvSpPr>
                  <a:spLocks noChangeAspect="1"/>
                </p:cNvSpPr>
                <p:nvPr/>
              </p:nvSpPr>
              <p:spPr bwMode="gray">
                <a:xfrm>
                  <a:off x="417673" y="4539896"/>
                  <a:ext cx="2508090" cy="1456983"/>
                </a:xfrm>
                <a:custGeom>
                  <a:avLst/>
                  <a:gdLst>
                    <a:gd name="T0" fmla="*/ 501 w 519"/>
                    <a:gd name="T1" fmla="*/ 0 h 393"/>
                    <a:gd name="T2" fmla="*/ 501 w 519"/>
                    <a:gd name="T3" fmla="*/ 359 h 393"/>
                    <a:gd name="T4" fmla="*/ 18 w 519"/>
                    <a:gd name="T5" fmla="*/ 359 h 393"/>
                    <a:gd name="T6" fmla="*/ 18 w 519"/>
                    <a:gd name="T7" fmla="*/ 0 h 393"/>
                    <a:gd name="T8" fmla="*/ 0 w 519"/>
                    <a:gd name="T9" fmla="*/ 0 h 393"/>
                    <a:gd name="T10" fmla="*/ 0 w 519"/>
                    <a:gd name="T11" fmla="*/ 385 h 393"/>
                    <a:gd name="T12" fmla="*/ 7 w 519"/>
                    <a:gd name="T13" fmla="*/ 393 h 393"/>
                    <a:gd name="T14" fmla="*/ 512 w 519"/>
                    <a:gd name="T15" fmla="*/ 393 h 393"/>
                    <a:gd name="T16" fmla="*/ 519 w 519"/>
                    <a:gd name="T17" fmla="*/ 385 h 393"/>
                    <a:gd name="T18" fmla="*/ 519 w 519"/>
                    <a:gd name="T19" fmla="*/ 0 h 393"/>
                    <a:gd name="T20" fmla="*/ 501 w 519"/>
                    <a:gd name="T21" fmla="*/ 0 h 3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9"/>
                    <a:gd name="T34" fmla="*/ 0 h 393"/>
                    <a:gd name="T35" fmla="*/ 519 w 519"/>
                    <a:gd name="T36" fmla="*/ 393 h 393"/>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0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0 w 10000"/>
                    <a:gd name="connsiteY3" fmla="*/ 1105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0 h 8895"/>
                    <a:gd name="connsiteX1" fmla="*/ 9653 w 10000"/>
                    <a:gd name="connsiteY1" fmla="*/ 8030 h 8895"/>
                    <a:gd name="connsiteX2" fmla="*/ 347 w 10000"/>
                    <a:gd name="connsiteY2" fmla="*/ 8030 h 8895"/>
                    <a:gd name="connsiteX3" fmla="*/ 340 w 10000"/>
                    <a:gd name="connsiteY3" fmla="*/ 0 h 8895"/>
                    <a:gd name="connsiteX4" fmla="*/ 0 w 10000"/>
                    <a:gd name="connsiteY4" fmla="*/ 0 h 8895"/>
                    <a:gd name="connsiteX5" fmla="*/ 0 w 10000"/>
                    <a:gd name="connsiteY5" fmla="*/ 8691 h 8895"/>
                    <a:gd name="connsiteX6" fmla="*/ 135 w 10000"/>
                    <a:gd name="connsiteY6" fmla="*/ 8895 h 8895"/>
                    <a:gd name="connsiteX7" fmla="*/ 9865 w 10000"/>
                    <a:gd name="connsiteY7" fmla="*/ 8895 h 8895"/>
                    <a:gd name="connsiteX8" fmla="*/ 10000 w 10000"/>
                    <a:gd name="connsiteY8" fmla="*/ 8691 h 8895"/>
                    <a:gd name="connsiteX9" fmla="*/ 10000 w 10000"/>
                    <a:gd name="connsiteY9" fmla="*/ 0 h 8895"/>
                    <a:gd name="connsiteX10" fmla="*/ 9670 w 10000"/>
                    <a:gd name="connsiteY10" fmla="*/ 0 h 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8895">
                      <a:moveTo>
                        <a:pt x="9670" y="0"/>
                      </a:moveTo>
                      <a:cubicBezTo>
                        <a:pt x="9664" y="2677"/>
                        <a:pt x="9659" y="5353"/>
                        <a:pt x="9653" y="8030"/>
                      </a:cubicBezTo>
                      <a:lnTo>
                        <a:pt x="347" y="8030"/>
                      </a:lnTo>
                      <a:cubicBezTo>
                        <a:pt x="345" y="5353"/>
                        <a:pt x="342" y="2677"/>
                        <a:pt x="340" y="0"/>
                      </a:cubicBezTo>
                      <a:lnTo>
                        <a:pt x="0" y="0"/>
                      </a:lnTo>
                      <a:lnTo>
                        <a:pt x="0" y="8691"/>
                      </a:lnTo>
                      <a:cubicBezTo>
                        <a:pt x="0" y="8793"/>
                        <a:pt x="58" y="8895"/>
                        <a:pt x="135" y="8895"/>
                      </a:cubicBezTo>
                      <a:lnTo>
                        <a:pt x="9865" y="8895"/>
                      </a:lnTo>
                      <a:cubicBezTo>
                        <a:pt x="9942" y="8895"/>
                        <a:pt x="10000" y="8793"/>
                        <a:pt x="10000" y="8691"/>
                      </a:cubicBezTo>
                      <a:lnTo>
                        <a:pt x="10000" y="0"/>
                      </a:lnTo>
                      <a:lnTo>
                        <a:pt x="9670" y="0"/>
                      </a:lnTo>
                      <a:close/>
                    </a:path>
                  </a:pathLst>
                </a:custGeom>
                <a:gradFill rotWithShape="1">
                  <a:gsLst>
                    <a:gs pos="0">
                      <a:srgbClr val="949494"/>
                    </a:gs>
                    <a:gs pos="50000">
                      <a:srgbClr val="DDDDDD"/>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112" name="Freeform 9"/>
                <p:cNvSpPr>
                  <a:spLocks noChangeAspect="1"/>
                </p:cNvSpPr>
                <p:nvPr/>
              </p:nvSpPr>
              <p:spPr bwMode="gray">
                <a:xfrm>
                  <a:off x="417673" y="4447388"/>
                  <a:ext cx="2508090" cy="92465"/>
                </a:xfrm>
                <a:custGeom>
                  <a:avLst/>
                  <a:gdLst>
                    <a:gd name="T0" fmla="*/ 18 w 519"/>
                    <a:gd name="T1" fmla="*/ 19 h 19"/>
                    <a:gd name="T2" fmla="*/ 501 w 519"/>
                    <a:gd name="T3" fmla="*/ 19 h 19"/>
                    <a:gd name="T4" fmla="*/ 501 w 519"/>
                    <a:gd name="T5" fmla="*/ 19 h 19"/>
                    <a:gd name="T6" fmla="*/ 519 w 519"/>
                    <a:gd name="T7" fmla="*/ 19 h 19"/>
                    <a:gd name="T8" fmla="*/ 519 w 519"/>
                    <a:gd name="T9" fmla="*/ 8 h 19"/>
                    <a:gd name="T10" fmla="*/ 512 w 519"/>
                    <a:gd name="T11" fmla="*/ 0 h 19"/>
                    <a:gd name="T12" fmla="*/ 7 w 519"/>
                    <a:gd name="T13" fmla="*/ 0 h 19"/>
                    <a:gd name="T14" fmla="*/ 0 w 519"/>
                    <a:gd name="T15" fmla="*/ 8 h 19"/>
                    <a:gd name="T16" fmla="*/ 0 w 519"/>
                    <a:gd name="T17" fmla="*/ 19 h 19"/>
                    <a:gd name="T18" fmla="*/ 18 w 519"/>
                    <a:gd name="T19" fmla="*/ 19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9"/>
                    <a:gd name="T31" fmla="*/ 0 h 19"/>
                    <a:gd name="T32" fmla="*/ 519 w 519"/>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9" h="19">
                      <a:moveTo>
                        <a:pt x="18" y="19"/>
                      </a:moveTo>
                      <a:cubicBezTo>
                        <a:pt x="501" y="19"/>
                        <a:pt x="501" y="19"/>
                        <a:pt x="501" y="19"/>
                      </a:cubicBezTo>
                      <a:cubicBezTo>
                        <a:pt x="501" y="19"/>
                        <a:pt x="501" y="19"/>
                        <a:pt x="501" y="19"/>
                      </a:cubicBezTo>
                      <a:cubicBezTo>
                        <a:pt x="519" y="19"/>
                        <a:pt x="519" y="19"/>
                        <a:pt x="519" y="19"/>
                      </a:cubicBezTo>
                      <a:cubicBezTo>
                        <a:pt x="519" y="8"/>
                        <a:pt x="519" y="8"/>
                        <a:pt x="519" y="8"/>
                      </a:cubicBezTo>
                      <a:cubicBezTo>
                        <a:pt x="519" y="4"/>
                        <a:pt x="516" y="0"/>
                        <a:pt x="512" y="0"/>
                      </a:cubicBezTo>
                      <a:cubicBezTo>
                        <a:pt x="7" y="0"/>
                        <a:pt x="7" y="0"/>
                        <a:pt x="7" y="0"/>
                      </a:cubicBezTo>
                      <a:cubicBezTo>
                        <a:pt x="3" y="0"/>
                        <a:pt x="0" y="4"/>
                        <a:pt x="0" y="8"/>
                      </a:cubicBezTo>
                      <a:cubicBezTo>
                        <a:pt x="0" y="19"/>
                        <a:pt x="0" y="19"/>
                        <a:pt x="0" y="19"/>
                      </a:cubicBezTo>
                      <a:close/>
                    </a:path>
                  </a:pathLst>
                </a:custGeom>
                <a:gradFill rotWithShape="1">
                  <a:gsLst>
                    <a:gs pos="0">
                      <a:srgbClr val="EAEAEA"/>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113" name="Freeform 11"/>
                <p:cNvSpPr>
                  <a:spLocks noChangeAspect="1"/>
                </p:cNvSpPr>
                <p:nvPr/>
              </p:nvSpPr>
              <p:spPr bwMode="gray">
                <a:xfrm>
                  <a:off x="417674" y="5906151"/>
                  <a:ext cx="2508090" cy="84679"/>
                </a:xfrm>
                <a:custGeom>
                  <a:avLst/>
                  <a:gdLst>
                    <a:gd name="T0" fmla="*/ 1271 w 1289"/>
                    <a:gd name="T1" fmla="*/ 20 h 54"/>
                    <a:gd name="T2" fmla="*/ 17 w 1289"/>
                    <a:gd name="T3" fmla="*/ 20 h 54"/>
                    <a:gd name="T4" fmla="*/ 0 w 1289"/>
                    <a:gd name="T5" fmla="*/ 0 h 54"/>
                    <a:gd name="T6" fmla="*/ 0 w 1289"/>
                    <a:gd name="T7" fmla="*/ 34 h 54"/>
                    <a:gd name="T8" fmla="*/ 17 w 1289"/>
                    <a:gd name="T9" fmla="*/ 54 h 54"/>
                    <a:gd name="T10" fmla="*/ 1271 w 1289"/>
                    <a:gd name="T11" fmla="*/ 54 h 54"/>
                    <a:gd name="T12" fmla="*/ 1289 w 1289"/>
                    <a:gd name="T13" fmla="*/ 34 h 54"/>
                    <a:gd name="T14" fmla="*/ 1289 w 1289"/>
                    <a:gd name="T15" fmla="*/ 0 h 54"/>
                    <a:gd name="T16" fmla="*/ 1271 w 1289"/>
                    <a:gd name="T17" fmla="*/ 2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9"/>
                    <a:gd name="T28" fmla="*/ 0 h 54"/>
                    <a:gd name="T29" fmla="*/ 1289 w 1289"/>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9" h="54">
                      <a:moveTo>
                        <a:pt x="1271" y="20"/>
                      </a:moveTo>
                      <a:cubicBezTo>
                        <a:pt x="1271" y="20"/>
                        <a:pt x="1271" y="20"/>
                        <a:pt x="17" y="20"/>
                      </a:cubicBezTo>
                      <a:cubicBezTo>
                        <a:pt x="7" y="20"/>
                        <a:pt x="0" y="10"/>
                        <a:pt x="0" y="0"/>
                      </a:cubicBezTo>
                      <a:cubicBezTo>
                        <a:pt x="0" y="34"/>
                        <a:pt x="0" y="34"/>
                        <a:pt x="0" y="34"/>
                      </a:cubicBezTo>
                      <a:cubicBezTo>
                        <a:pt x="0" y="44"/>
                        <a:pt x="7" y="54"/>
                        <a:pt x="17" y="54"/>
                      </a:cubicBezTo>
                      <a:cubicBezTo>
                        <a:pt x="1271" y="54"/>
                        <a:pt x="1271" y="54"/>
                        <a:pt x="1271" y="54"/>
                      </a:cubicBezTo>
                      <a:cubicBezTo>
                        <a:pt x="1281" y="54"/>
                        <a:pt x="1289" y="44"/>
                        <a:pt x="1289" y="34"/>
                      </a:cubicBezTo>
                      <a:cubicBezTo>
                        <a:pt x="1289" y="22"/>
                        <a:pt x="1289" y="11"/>
                        <a:pt x="1289" y="0"/>
                      </a:cubicBezTo>
                      <a:close/>
                    </a:path>
                  </a:pathLst>
                </a:custGeom>
                <a:gradFill rotWithShape="1">
                  <a:gsLst>
                    <a:gs pos="0">
                      <a:srgbClr val="0C0C0C"/>
                    </a:gs>
                    <a:gs pos="100000">
                      <a:srgbClr val="969696"/>
                    </a:gs>
                  </a:gsLst>
                  <a:lin ang="5400000" scaled="1"/>
                </a:gradFill>
                <a:ln w="12700">
                  <a:noFill/>
                  <a:miter lim="800000"/>
                  <a:headEnd/>
                  <a:tailEnd/>
                </a:ln>
              </p:spPr>
              <p:txBody>
                <a:bodyPr/>
                <a:lstStyle/>
                <a:p>
                  <a:endParaRPr lang="de-DE" noProof="1">
                    <a:solidFill>
                      <a:prstClr val="black"/>
                    </a:solidFill>
                    <a:latin typeface="Calibri"/>
                  </a:endParaRPr>
                </a:p>
              </p:txBody>
            </p:sp>
            <p:grpSp>
              <p:nvGrpSpPr>
                <p:cNvPr id="114" name="Group 12"/>
                <p:cNvGrpSpPr>
                  <a:grpSpLocks noChangeAspect="1"/>
                </p:cNvGrpSpPr>
                <p:nvPr/>
              </p:nvGrpSpPr>
              <p:grpSpPr bwMode="gray">
                <a:xfrm>
                  <a:off x="2092659" y="5996879"/>
                  <a:ext cx="250129" cy="10707"/>
                  <a:chOff x="1974" y="3040"/>
                  <a:chExt cx="319" cy="20"/>
                </a:xfrm>
              </p:grpSpPr>
              <p:sp>
                <p:nvSpPr>
                  <p:cNvPr id="119" name="Freeform 13"/>
                  <p:cNvSpPr>
                    <a:spLocks noChangeAspect="1"/>
                  </p:cNvSpPr>
                  <p:nvPr/>
                </p:nvSpPr>
                <p:spPr bwMode="gray">
                  <a:xfrm>
                    <a:off x="1974" y="3040"/>
                    <a:ext cx="57"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120" name="Freeform 14"/>
                  <p:cNvSpPr>
                    <a:spLocks noChangeAspect="1"/>
                  </p:cNvSpPr>
                  <p:nvPr/>
                </p:nvSpPr>
                <p:spPr bwMode="gray">
                  <a:xfrm>
                    <a:off x="2061"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3"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121" name="Freeform 15"/>
                  <p:cNvSpPr>
                    <a:spLocks noChangeAspect="1"/>
                  </p:cNvSpPr>
                  <p:nvPr/>
                </p:nvSpPr>
                <p:spPr bwMode="gray">
                  <a:xfrm>
                    <a:off x="2149" y="3040"/>
                    <a:ext cx="56"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122" name="Freeform 16"/>
                  <p:cNvSpPr>
                    <a:spLocks noChangeAspect="1"/>
                  </p:cNvSpPr>
                  <p:nvPr/>
                </p:nvSpPr>
                <p:spPr bwMode="gray">
                  <a:xfrm>
                    <a:off x="2235"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2"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grpSp>
            <p:grpSp>
              <p:nvGrpSpPr>
                <p:cNvPr id="115" name="Group 19"/>
                <p:cNvGrpSpPr>
                  <a:grpSpLocks noChangeAspect="1"/>
                </p:cNvGrpSpPr>
                <p:nvPr/>
              </p:nvGrpSpPr>
              <p:grpSpPr bwMode="gray">
                <a:xfrm>
                  <a:off x="2708726" y="5919014"/>
                  <a:ext cx="112898" cy="22387"/>
                  <a:chOff x="2601" y="2959"/>
                  <a:chExt cx="139" cy="27"/>
                </a:xfrm>
              </p:grpSpPr>
              <p:sp>
                <p:nvSpPr>
                  <p:cNvPr id="116" name="AutoShape 20"/>
                  <p:cNvSpPr>
                    <a:spLocks noChangeAspect="1" noChangeArrowheads="1"/>
                  </p:cNvSpPr>
                  <p:nvPr/>
                </p:nvSpPr>
                <p:spPr bwMode="gray">
                  <a:xfrm flipV="1">
                    <a:off x="2601" y="2959"/>
                    <a:ext cx="139" cy="27"/>
                  </a:xfrm>
                  <a:prstGeom prst="roundRect">
                    <a:avLst>
                      <a:gd name="adj" fmla="val 46398"/>
                    </a:avLst>
                  </a:prstGeom>
                  <a:gradFill rotWithShape="1">
                    <a:gsLst>
                      <a:gs pos="0">
                        <a:srgbClr val="2B2B2B"/>
                      </a:gs>
                      <a:gs pos="100000">
                        <a:srgbClr val="C0C0C0"/>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117" name="AutoShape 21"/>
                  <p:cNvSpPr>
                    <a:spLocks noChangeAspect="1" noChangeArrowheads="1"/>
                  </p:cNvSpPr>
                  <p:nvPr/>
                </p:nvSpPr>
                <p:spPr bwMode="gray">
                  <a:xfrm flipV="1">
                    <a:off x="2650" y="2964"/>
                    <a:ext cx="82" cy="16"/>
                  </a:xfrm>
                  <a:prstGeom prst="roundRect">
                    <a:avLst>
                      <a:gd name="adj" fmla="val 50000"/>
                    </a:avLst>
                  </a:prstGeom>
                  <a:gradFill rotWithShape="1">
                    <a:gsLst>
                      <a:gs pos="0">
                        <a:srgbClr val="FFFFFF"/>
                      </a:gs>
                      <a:gs pos="50000">
                        <a:srgbClr val="B2B2B2"/>
                      </a:gs>
                      <a:gs pos="100000">
                        <a:srgbClr val="FFFFFF"/>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118" name="Oval 22"/>
                  <p:cNvSpPr>
                    <a:spLocks noChangeAspect="1" noChangeArrowheads="1"/>
                  </p:cNvSpPr>
                  <p:nvPr/>
                </p:nvSpPr>
                <p:spPr bwMode="gray">
                  <a:xfrm flipV="1">
                    <a:off x="2606" y="2963"/>
                    <a:ext cx="19" cy="19"/>
                  </a:xfrm>
                  <a:prstGeom prst="ellipse">
                    <a:avLst/>
                  </a:prstGeom>
                  <a:solidFill>
                    <a:srgbClr val="5F5F5F"/>
                  </a:solidFill>
                  <a:ln w="3175">
                    <a:solidFill>
                      <a:srgbClr val="969696"/>
                    </a:solidFill>
                    <a:round/>
                    <a:headEnd/>
                    <a:tailEnd/>
                  </a:ln>
                </p:spPr>
                <p:txBody>
                  <a:bodyPr wrap="none" anchor="ctr"/>
                  <a:lstStyle/>
                  <a:p>
                    <a:endParaRPr lang="de-DE" noProof="1">
                      <a:solidFill>
                        <a:prstClr val="black"/>
                      </a:solidFill>
                      <a:latin typeface="Calibri"/>
                    </a:endParaRPr>
                  </a:p>
                </p:txBody>
              </p:sp>
            </p:grpSp>
          </p:grpSp>
        </p:grpSp>
        <p:sp>
          <p:nvSpPr>
            <p:cNvPr id="106" name="Freihandform 120"/>
            <p:cNvSpPr/>
            <p:nvPr/>
          </p:nvSpPr>
          <p:spPr bwMode="auto">
            <a:xfrm>
              <a:off x="4039132" y="3004459"/>
              <a:ext cx="1650761" cy="2090056"/>
            </a:xfrm>
            <a:custGeom>
              <a:avLst/>
              <a:gdLst>
                <a:gd name="connsiteX0" fmla="*/ 0 w 1452562"/>
                <a:gd name="connsiteY0" fmla="*/ 0 h 2195512"/>
                <a:gd name="connsiteX1" fmla="*/ 1452562 w 1452562"/>
                <a:gd name="connsiteY1" fmla="*/ 0 h 2195512"/>
                <a:gd name="connsiteX2" fmla="*/ 1452562 w 1452562"/>
                <a:gd name="connsiteY2" fmla="*/ 2195512 h 2195512"/>
                <a:gd name="connsiteX3" fmla="*/ 0 w 1452562"/>
                <a:gd name="connsiteY3" fmla="*/ 2195512 h 2195512"/>
                <a:gd name="connsiteX4" fmla="*/ 0 w 1452562"/>
                <a:gd name="connsiteY4" fmla="*/ 0 h 2195512"/>
                <a:gd name="connsiteX0" fmla="*/ 685800 w 1452562"/>
                <a:gd name="connsiteY0" fmla="*/ 4763 h 2195512"/>
                <a:gd name="connsiteX1" fmla="*/ 1452562 w 1452562"/>
                <a:gd name="connsiteY1" fmla="*/ 0 h 2195512"/>
                <a:gd name="connsiteX2" fmla="*/ 1452562 w 1452562"/>
                <a:gd name="connsiteY2" fmla="*/ 2195512 h 2195512"/>
                <a:gd name="connsiteX3" fmla="*/ 0 w 1452562"/>
                <a:gd name="connsiteY3" fmla="*/ 2195512 h 2195512"/>
                <a:gd name="connsiteX4" fmla="*/ 685800 w 1452562"/>
                <a:gd name="connsiteY4" fmla="*/ 4763 h 2195512"/>
                <a:gd name="connsiteX0" fmla="*/ 1166813 w 1933575"/>
                <a:gd name="connsiteY0" fmla="*/ 4763 h 2205037"/>
                <a:gd name="connsiteX1" fmla="*/ 1933575 w 1933575"/>
                <a:gd name="connsiteY1" fmla="*/ 0 h 2205037"/>
                <a:gd name="connsiteX2" fmla="*/ 1933575 w 1933575"/>
                <a:gd name="connsiteY2" fmla="*/ 2195512 h 2205037"/>
                <a:gd name="connsiteX3" fmla="*/ 0 w 1933575"/>
                <a:gd name="connsiteY3" fmla="*/ 2205037 h 2205037"/>
                <a:gd name="connsiteX4" fmla="*/ 1166813 w 1933575"/>
                <a:gd name="connsiteY4" fmla="*/ 4763 h 2205037"/>
                <a:gd name="connsiteX0" fmla="*/ 1081088 w 1847850"/>
                <a:gd name="connsiteY0" fmla="*/ 4763 h 2205037"/>
                <a:gd name="connsiteX1" fmla="*/ 1847850 w 1847850"/>
                <a:gd name="connsiteY1" fmla="*/ 0 h 2205037"/>
                <a:gd name="connsiteX2" fmla="*/ 1847850 w 1847850"/>
                <a:gd name="connsiteY2" fmla="*/ 2195512 h 2205037"/>
                <a:gd name="connsiteX3" fmla="*/ 0 w 1847850"/>
                <a:gd name="connsiteY3" fmla="*/ 2205037 h 2205037"/>
                <a:gd name="connsiteX4" fmla="*/ 1081088 w 1847850"/>
                <a:gd name="connsiteY4" fmla="*/ 4763 h 2205037"/>
                <a:gd name="connsiteX0" fmla="*/ 1081088 w 1854993"/>
                <a:gd name="connsiteY0" fmla="*/ 0 h 2200274"/>
                <a:gd name="connsiteX1" fmla="*/ 1854993 w 1854993"/>
                <a:gd name="connsiteY1" fmla="*/ 4762 h 2200274"/>
                <a:gd name="connsiteX2" fmla="*/ 1847850 w 1854993"/>
                <a:gd name="connsiteY2" fmla="*/ 2190749 h 2200274"/>
                <a:gd name="connsiteX3" fmla="*/ 0 w 1854993"/>
                <a:gd name="connsiteY3" fmla="*/ 2200274 h 2200274"/>
                <a:gd name="connsiteX4" fmla="*/ 1081088 w 1854993"/>
                <a:gd name="connsiteY4" fmla="*/ 0 h 2200274"/>
                <a:gd name="connsiteX0" fmla="*/ 1081088 w 1854993"/>
                <a:gd name="connsiteY0" fmla="*/ 2382 h 2202656"/>
                <a:gd name="connsiteX1" fmla="*/ 1854993 w 1854993"/>
                <a:gd name="connsiteY1" fmla="*/ 0 h 2202656"/>
                <a:gd name="connsiteX2" fmla="*/ 1847850 w 1854993"/>
                <a:gd name="connsiteY2" fmla="*/ 2193131 h 2202656"/>
                <a:gd name="connsiteX3" fmla="*/ 0 w 1854993"/>
                <a:gd name="connsiteY3" fmla="*/ 2202656 h 2202656"/>
                <a:gd name="connsiteX4" fmla="*/ 1081088 w 1854993"/>
                <a:gd name="connsiteY4" fmla="*/ 2382 h 2202656"/>
                <a:gd name="connsiteX0" fmla="*/ 1081088 w 1857375"/>
                <a:gd name="connsiteY0" fmla="*/ 2382 h 2202656"/>
                <a:gd name="connsiteX1" fmla="*/ 1854993 w 1857375"/>
                <a:gd name="connsiteY1" fmla="*/ 0 h 2202656"/>
                <a:gd name="connsiteX2" fmla="*/ 1857375 w 1857375"/>
                <a:gd name="connsiteY2" fmla="*/ 2188369 h 2202656"/>
                <a:gd name="connsiteX3" fmla="*/ 0 w 1857375"/>
                <a:gd name="connsiteY3" fmla="*/ 2202656 h 2202656"/>
                <a:gd name="connsiteX4" fmla="*/ 1081088 w 1857375"/>
                <a:gd name="connsiteY4" fmla="*/ 2382 h 2202656"/>
                <a:gd name="connsiteX0" fmla="*/ 1073944 w 1850231"/>
                <a:gd name="connsiteY0" fmla="*/ 2382 h 2188369"/>
                <a:gd name="connsiteX1" fmla="*/ 1847849 w 1850231"/>
                <a:gd name="connsiteY1" fmla="*/ 0 h 2188369"/>
                <a:gd name="connsiteX2" fmla="*/ 1850231 w 1850231"/>
                <a:gd name="connsiteY2" fmla="*/ 2188369 h 2188369"/>
                <a:gd name="connsiteX3" fmla="*/ 0 w 1850231"/>
                <a:gd name="connsiteY3" fmla="*/ 2185988 h 2188369"/>
                <a:gd name="connsiteX4" fmla="*/ 1073944 w 1850231"/>
                <a:gd name="connsiteY4" fmla="*/ 2382 h 2188369"/>
                <a:gd name="connsiteX0" fmla="*/ 1073944 w 1847849"/>
                <a:gd name="connsiteY0" fmla="*/ 2382 h 2195512"/>
                <a:gd name="connsiteX1" fmla="*/ 1847849 w 1847849"/>
                <a:gd name="connsiteY1" fmla="*/ 0 h 2195512"/>
                <a:gd name="connsiteX2" fmla="*/ 1847849 w 1847849"/>
                <a:gd name="connsiteY2" fmla="*/ 2195512 h 2195512"/>
                <a:gd name="connsiteX3" fmla="*/ 0 w 1847849"/>
                <a:gd name="connsiteY3" fmla="*/ 2185988 h 2195512"/>
                <a:gd name="connsiteX4" fmla="*/ 1073944 w 1847849"/>
                <a:gd name="connsiteY4" fmla="*/ 2382 h 2195512"/>
                <a:gd name="connsiteX0" fmla="*/ 1116807 w 1890712"/>
                <a:gd name="connsiteY0" fmla="*/ 2382 h 2195513"/>
                <a:gd name="connsiteX1" fmla="*/ 1890712 w 1890712"/>
                <a:gd name="connsiteY1" fmla="*/ 0 h 2195513"/>
                <a:gd name="connsiteX2" fmla="*/ 1890712 w 1890712"/>
                <a:gd name="connsiteY2" fmla="*/ 2195512 h 2195513"/>
                <a:gd name="connsiteX3" fmla="*/ 0 w 1890712"/>
                <a:gd name="connsiteY3" fmla="*/ 2195513 h 2195513"/>
                <a:gd name="connsiteX4" fmla="*/ 1116807 w 1890712"/>
                <a:gd name="connsiteY4" fmla="*/ 2382 h 2195513"/>
                <a:gd name="connsiteX0" fmla="*/ 1116807 w 1890712"/>
                <a:gd name="connsiteY0" fmla="*/ 4764 h 2197895"/>
                <a:gd name="connsiteX1" fmla="*/ 1778794 w 1890712"/>
                <a:gd name="connsiteY1" fmla="*/ 0 h 2197895"/>
                <a:gd name="connsiteX2" fmla="*/ 1890712 w 1890712"/>
                <a:gd name="connsiteY2" fmla="*/ 2382 h 2197895"/>
                <a:gd name="connsiteX3" fmla="*/ 1890712 w 1890712"/>
                <a:gd name="connsiteY3" fmla="*/ 2197894 h 2197895"/>
                <a:gd name="connsiteX4" fmla="*/ 0 w 1890712"/>
                <a:gd name="connsiteY4" fmla="*/ 2197895 h 2197895"/>
                <a:gd name="connsiteX5" fmla="*/ 1116807 w 1890712"/>
                <a:gd name="connsiteY5" fmla="*/ 4764 h 2197895"/>
                <a:gd name="connsiteX0" fmla="*/ 1116807 w 1890713"/>
                <a:gd name="connsiteY0" fmla="*/ 4764 h 2197895"/>
                <a:gd name="connsiteX1" fmla="*/ 1778794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3 w 1890713"/>
                <a:gd name="connsiteY2" fmla="*/ 78581 h 2197895"/>
                <a:gd name="connsiteX3" fmla="*/ 1890712 w 1890713"/>
                <a:gd name="connsiteY3" fmla="*/ 2197894 h 2197895"/>
                <a:gd name="connsiteX4" fmla="*/ 0 w 1890713"/>
                <a:gd name="connsiteY4" fmla="*/ 2197895 h 2197895"/>
                <a:gd name="connsiteX5" fmla="*/ 1116807 w 1890713"/>
                <a:gd name="connsiteY5" fmla="*/ 4764 h 2197895"/>
                <a:gd name="connsiteX0" fmla="*/ 1116807 w 1905001"/>
                <a:gd name="connsiteY0" fmla="*/ 4764 h 2197895"/>
                <a:gd name="connsiteX1" fmla="*/ 1826419 w 1905001"/>
                <a:gd name="connsiteY1" fmla="*/ 0 h 2197895"/>
                <a:gd name="connsiteX2" fmla="*/ 1890713 w 1905001"/>
                <a:gd name="connsiteY2" fmla="*/ 78581 h 2197895"/>
                <a:gd name="connsiteX3" fmla="*/ 1890712 w 1905001"/>
                <a:gd name="connsiteY3" fmla="*/ 2197894 h 2197895"/>
                <a:gd name="connsiteX4" fmla="*/ 0 w 1905001"/>
                <a:gd name="connsiteY4" fmla="*/ 2197895 h 2197895"/>
                <a:gd name="connsiteX5" fmla="*/ 1116807 w 1905001"/>
                <a:gd name="connsiteY5" fmla="*/ 4764 h 2197895"/>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5476"/>
                <a:gd name="connsiteY0" fmla="*/ 47627 h 2240758"/>
                <a:gd name="connsiteX1" fmla="*/ 1826419 w 1895476"/>
                <a:gd name="connsiteY1" fmla="*/ 42863 h 2240758"/>
                <a:gd name="connsiteX2" fmla="*/ 1890713 w 1895476"/>
                <a:gd name="connsiteY2" fmla="*/ 121444 h 2240758"/>
                <a:gd name="connsiteX3" fmla="*/ 1890712 w 1895476"/>
                <a:gd name="connsiteY3" fmla="*/ 2240757 h 2240758"/>
                <a:gd name="connsiteX4" fmla="*/ 0 w 1895476"/>
                <a:gd name="connsiteY4" fmla="*/ 2240758 h 2240758"/>
                <a:gd name="connsiteX5" fmla="*/ 1116807 w 1895476"/>
                <a:gd name="connsiteY5" fmla="*/ 47627 h 2240758"/>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5476" h="2197895">
                  <a:moveTo>
                    <a:pt x="1116807" y="4764"/>
                  </a:moveTo>
                  <a:lnTo>
                    <a:pt x="1826419" y="0"/>
                  </a:lnTo>
                  <a:cubicBezTo>
                    <a:pt x="1895476" y="14288"/>
                    <a:pt x="1885951" y="16669"/>
                    <a:pt x="1890713" y="78581"/>
                  </a:cubicBezTo>
                  <a:cubicBezTo>
                    <a:pt x="1890713" y="785019"/>
                    <a:pt x="1890712" y="1491456"/>
                    <a:pt x="1890712" y="2197894"/>
                  </a:cubicBezTo>
                  <a:lnTo>
                    <a:pt x="0" y="2197895"/>
                  </a:lnTo>
                  <a:lnTo>
                    <a:pt x="1116807" y="4764"/>
                  </a:lnTo>
                  <a:close/>
                </a:path>
              </a:pathLst>
            </a:custGeom>
            <a:gradFill>
              <a:gsLst>
                <a:gs pos="0">
                  <a:srgbClr val="FFFFFF">
                    <a:alpha val="47000"/>
                  </a:srgbClr>
                </a:gs>
                <a:gs pos="100000">
                  <a:schemeClr val="bg2">
                    <a:alpha val="9000"/>
                  </a:schemeClr>
                </a:gs>
              </a:gsLst>
              <a:lin ang="1800000" scaled="0"/>
            </a:gradFill>
            <a:ln w="12700">
              <a:noFill/>
              <a:round/>
              <a:headEnd/>
              <a:tailEnd/>
            </a:ln>
          </p:spPr>
          <p:txBody>
            <a:bodyPr rtlCol="0" anchor="ctr"/>
            <a:lstStyle/>
            <a:p>
              <a:pPr algn="ctr"/>
              <a:endParaRPr lang="de-DE" dirty="0">
                <a:solidFill>
                  <a:prstClr val="black"/>
                </a:solidFill>
                <a:latin typeface="Calibri"/>
              </a:endParaRPr>
            </a:p>
          </p:txBody>
        </p:sp>
      </p:grpSp>
      <p:sp>
        <p:nvSpPr>
          <p:cNvPr id="136" name="_h1"/>
          <p:cNvSpPr txBox="1">
            <a:spLocks/>
          </p:cNvSpPr>
          <p:nvPr/>
        </p:nvSpPr>
        <p:spPr bwMode="gray">
          <a:xfrm>
            <a:off x="1152504" y="1527216"/>
            <a:ext cx="2573582" cy="792253"/>
          </a:xfrm>
          <a:prstGeom prst="rect">
            <a:avLst/>
          </a:prstGeom>
        </p:spPr>
        <p:txBody>
          <a:bodyPr anchor="b">
            <a:noAutofit/>
          </a:bodyPr>
          <a:lstStyle>
            <a:lvl1pPr algn="l" defTabSz="914400" rtl="0" eaLnBrk="1" latinLnBrk="0" hangingPunct="1">
              <a:spcBef>
                <a:spcPct val="0"/>
              </a:spcBef>
              <a:buNone/>
              <a:defRPr sz="3000" b="1" kern="1200">
                <a:solidFill>
                  <a:schemeClr val="tx1"/>
                </a:solidFill>
                <a:latin typeface="+mj-lt"/>
                <a:ea typeface="+mj-ea"/>
                <a:cs typeface="+mj-cs"/>
              </a:defRPr>
            </a:lvl1pPr>
          </a:lstStyle>
          <a:p>
            <a:pPr algn="ctr"/>
            <a:r>
              <a:rPr lang="en-US" sz="1400" b="0" noProof="1">
                <a:solidFill>
                  <a:prstClr val="black"/>
                </a:solidFill>
                <a:latin typeface="Calibri"/>
              </a:rPr>
              <a:t>Add a clock or countdown to your presentations</a:t>
            </a:r>
          </a:p>
        </p:txBody>
      </p:sp>
      <p:sp>
        <p:nvSpPr>
          <p:cNvPr id="137" name="_h1"/>
          <p:cNvSpPr txBox="1">
            <a:spLocks/>
          </p:cNvSpPr>
          <p:nvPr/>
        </p:nvSpPr>
        <p:spPr bwMode="gray">
          <a:xfrm>
            <a:off x="8015388" y="836666"/>
            <a:ext cx="2573582" cy="792253"/>
          </a:xfrm>
          <a:prstGeom prst="rect">
            <a:avLst/>
          </a:prstGeom>
        </p:spPr>
        <p:txBody>
          <a:bodyPr anchor="b">
            <a:noAutofit/>
          </a:bodyPr>
          <a:lstStyle>
            <a:lvl1pPr algn="l" defTabSz="914400" rtl="0" eaLnBrk="1" latinLnBrk="0" hangingPunct="1">
              <a:spcBef>
                <a:spcPct val="0"/>
              </a:spcBef>
              <a:buNone/>
              <a:defRPr sz="3000" b="1" kern="1200">
                <a:solidFill>
                  <a:schemeClr val="tx1"/>
                </a:solidFill>
                <a:latin typeface="+mj-lt"/>
                <a:ea typeface="+mj-ea"/>
                <a:cs typeface="+mj-cs"/>
              </a:defRPr>
            </a:lvl1pPr>
          </a:lstStyle>
          <a:p>
            <a:pPr algn="ctr"/>
            <a:r>
              <a:rPr lang="en-US" sz="1400" b="0" noProof="1">
                <a:solidFill>
                  <a:prstClr val="black"/>
                </a:solidFill>
                <a:latin typeface="Calibri"/>
              </a:rPr>
              <a:t>Real-time weather and forecasts</a:t>
            </a:r>
          </a:p>
        </p:txBody>
      </p:sp>
      <p:sp>
        <p:nvSpPr>
          <p:cNvPr id="138" name="_h1"/>
          <p:cNvSpPr txBox="1">
            <a:spLocks/>
          </p:cNvSpPr>
          <p:nvPr/>
        </p:nvSpPr>
        <p:spPr bwMode="gray">
          <a:xfrm>
            <a:off x="4428250" y="3216729"/>
            <a:ext cx="2573582" cy="792253"/>
          </a:xfrm>
          <a:prstGeom prst="rect">
            <a:avLst/>
          </a:prstGeom>
        </p:spPr>
        <p:txBody>
          <a:bodyPr anchor="b">
            <a:noAutofit/>
          </a:bodyPr>
          <a:lstStyle>
            <a:lvl1pPr algn="l" defTabSz="914400" rtl="0" eaLnBrk="1" latinLnBrk="0" hangingPunct="1">
              <a:spcBef>
                <a:spcPct val="0"/>
              </a:spcBef>
              <a:buNone/>
              <a:defRPr sz="3000" b="1" kern="1200">
                <a:solidFill>
                  <a:schemeClr val="tx1"/>
                </a:solidFill>
                <a:latin typeface="+mj-lt"/>
                <a:ea typeface="+mj-ea"/>
                <a:cs typeface="+mj-cs"/>
              </a:defRPr>
            </a:lvl1pPr>
          </a:lstStyle>
          <a:p>
            <a:pPr algn="ctr"/>
            <a:r>
              <a:rPr lang="en-US" sz="1400" b="0" noProof="1">
                <a:solidFill>
                  <a:prstClr val="black"/>
                </a:solidFill>
                <a:latin typeface="Calibri"/>
              </a:rPr>
              <a:t>Live RSS feed in your PowerPoint</a:t>
            </a:r>
          </a:p>
        </p:txBody>
      </p:sp>
      <p:pic>
        <p:nvPicPr>
          <p:cNvPr id="139" name="_effect"/>
          <p:cNvPicPr>
            <a:picLocks noChangeAspect="1" noChangeArrowheads="1"/>
          </p:cNvPicPr>
          <p:nvPr/>
        </p:nvPicPr>
        <p:blipFill>
          <a:blip r:embed="rId3" cstate="print"/>
          <a:srcRect/>
          <a:stretch>
            <a:fillRect/>
          </a:stretch>
        </p:blipFill>
        <p:spPr bwMode="gray">
          <a:xfrm>
            <a:off x="4120840" y="5985622"/>
            <a:ext cx="3131387" cy="367883"/>
          </a:xfrm>
          <a:prstGeom prst="rect">
            <a:avLst/>
          </a:prstGeom>
          <a:noFill/>
        </p:spPr>
      </p:pic>
      <p:pic>
        <p:nvPicPr>
          <p:cNvPr id="4" name="Picture 3">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04946" y="4144605"/>
            <a:ext cx="2662852" cy="1497854"/>
          </a:xfrm>
          <a:prstGeom prst="rect">
            <a:avLst/>
          </a:prstGeom>
        </p:spPr>
      </p:pic>
      <p:pic>
        <p:nvPicPr>
          <p:cNvPr id="6" name="Picture 5">
            <a:hlinkClick r:id="rId6"/>
          </p:cNvPr>
          <p:cNvPicPr>
            <a:picLocks noChangeAspect="1"/>
          </p:cNvPicPr>
          <p:nvPr/>
        </p:nvPicPr>
        <p:blipFill rotWithShape="1">
          <a:blip r:embed="rId7" cstate="print">
            <a:extLst>
              <a:ext uri="{28A0092B-C50C-407E-A947-70E740481C1C}">
                <a14:useLocalDpi xmlns:a14="http://schemas.microsoft.com/office/drawing/2010/main" val="0"/>
              </a:ext>
            </a:extLst>
          </a:blip>
          <a:srcRect l="-1" t="11564" r="1407" b="15203"/>
          <a:stretch/>
        </p:blipFill>
        <p:spPr>
          <a:xfrm>
            <a:off x="8041060" y="1780303"/>
            <a:ext cx="2493712" cy="1393545"/>
          </a:xfrm>
          <a:prstGeom prst="rect">
            <a:avLst/>
          </a:prstGeom>
        </p:spPr>
      </p:pic>
      <p:pic>
        <p:nvPicPr>
          <p:cNvPr id="7" name="Picture 6">
            <a:hlinkClick r:id="rId8"/>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22296" y="2452198"/>
            <a:ext cx="2270199" cy="1276987"/>
          </a:xfrm>
          <a:prstGeom prst="rect">
            <a:avLst/>
          </a:prstGeom>
        </p:spPr>
      </p:pic>
    </p:spTree>
    <p:extLst>
      <p:ext uri="{BB962C8B-B14F-4D97-AF65-F5344CB8AC3E}">
        <p14:creationId xmlns:p14="http://schemas.microsoft.com/office/powerpoint/2010/main" val="2663291737"/>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27523" y="2382560"/>
            <a:ext cx="4336957"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srgbClr val="F26247"/>
                </a:solidFill>
                <a:effectLst/>
                <a:uLnTx/>
                <a:uFillTx/>
                <a:latin typeface="Segoe UI" panose="020B0502040204020203" pitchFamily="34" charset="0"/>
                <a:ea typeface="+mn-ea"/>
                <a:cs typeface="Segoe UI" panose="020B0502040204020203" pitchFamily="34" charset="0"/>
              </a:rPr>
              <a:t>COPYRIGHT NOTICE:</a:t>
            </a:r>
          </a:p>
        </p:txBody>
      </p:sp>
      <p:sp>
        <p:nvSpPr>
          <p:cNvPr id="5" name="Rectangle 4"/>
          <p:cNvSpPr/>
          <p:nvPr/>
        </p:nvSpPr>
        <p:spPr>
          <a:xfrm>
            <a:off x="2438400" y="2905780"/>
            <a:ext cx="7315200"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You are allowed to use these templates in your own organization and modify them as you like. You cannot sell or give them to others. Instead, direct them to PresentationPoint.com to download their own copy.</a:t>
            </a:r>
          </a:p>
        </p:txBody>
      </p:sp>
    </p:spTree>
    <p:extLst>
      <p:ext uri="{BB962C8B-B14F-4D97-AF65-F5344CB8AC3E}">
        <p14:creationId xmlns:p14="http://schemas.microsoft.com/office/powerpoint/2010/main" val="1700003925"/>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B0A7E"/>
        </a:solidFill>
        <a:effectLst/>
      </p:bgPr>
    </p:bg>
    <p:spTree>
      <p:nvGrpSpPr>
        <p:cNvPr id="1" name=""/>
        <p:cNvGrpSpPr/>
        <p:nvPr/>
      </p:nvGrpSpPr>
      <p:grpSpPr>
        <a:xfrm>
          <a:off x="0" y="0"/>
          <a:ext cx="0" cy="0"/>
          <a:chOff x="0" y="0"/>
          <a:chExt cx="0" cy="0"/>
        </a:xfrm>
      </p:grpSpPr>
      <p:sp>
        <p:nvSpPr>
          <p:cNvPr id="11" name="Shape 539">
            <a:hlinkClick r:id="rId2"/>
          </p:cNvPr>
          <p:cNvSpPr/>
          <p:nvPr/>
        </p:nvSpPr>
        <p:spPr>
          <a:xfrm>
            <a:off x="4548448" y="-576301"/>
            <a:ext cx="8204914" cy="8204406"/>
          </a:xfrm>
          <a:custGeom>
            <a:avLst/>
            <a:gdLst/>
            <a:ahLst/>
            <a:cxnLst/>
            <a:rect l="0" t="0" r="0" b="0"/>
            <a:pathLst>
              <a:path w="17000" h="16999" extrusionOk="0">
                <a:moveTo>
                  <a:pt x="8769" y="5740"/>
                </a:moveTo>
                <a:lnTo>
                  <a:pt x="9037" y="5788"/>
                </a:lnTo>
                <a:lnTo>
                  <a:pt x="9282" y="5862"/>
                </a:lnTo>
                <a:lnTo>
                  <a:pt x="9550" y="5935"/>
                </a:lnTo>
                <a:lnTo>
                  <a:pt x="9794" y="6057"/>
                </a:lnTo>
                <a:lnTo>
                  <a:pt x="10014" y="6204"/>
                </a:lnTo>
                <a:lnTo>
                  <a:pt x="10234" y="6350"/>
                </a:lnTo>
                <a:lnTo>
                  <a:pt x="10454" y="6546"/>
                </a:lnTo>
                <a:lnTo>
                  <a:pt x="10649" y="6765"/>
                </a:lnTo>
                <a:lnTo>
                  <a:pt x="10796" y="6985"/>
                </a:lnTo>
                <a:lnTo>
                  <a:pt x="10942" y="7205"/>
                </a:lnTo>
                <a:lnTo>
                  <a:pt x="11064" y="7449"/>
                </a:lnTo>
                <a:lnTo>
                  <a:pt x="11138" y="7718"/>
                </a:lnTo>
                <a:lnTo>
                  <a:pt x="11211" y="7962"/>
                </a:lnTo>
                <a:lnTo>
                  <a:pt x="11260" y="8231"/>
                </a:lnTo>
                <a:lnTo>
                  <a:pt x="11260" y="8499"/>
                </a:lnTo>
                <a:lnTo>
                  <a:pt x="11260" y="8768"/>
                </a:lnTo>
                <a:lnTo>
                  <a:pt x="11211" y="9037"/>
                </a:lnTo>
                <a:lnTo>
                  <a:pt x="11138" y="9281"/>
                </a:lnTo>
                <a:lnTo>
                  <a:pt x="11064" y="9550"/>
                </a:lnTo>
                <a:lnTo>
                  <a:pt x="10942" y="9794"/>
                </a:lnTo>
                <a:lnTo>
                  <a:pt x="10796" y="10014"/>
                </a:lnTo>
                <a:lnTo>
                  <a:pt x="10649" y="10233"/>
                </a:lnTo>
                <a:lnTo>
                  <a:pt x="10454" y="10453"/>
                </a:lnTo>
                <a:lnTo>
                  <a:pt x="10234" y="10649"/>
                </a:lnTo>
                <a:lnTo>
                  <a:pt x="10014" y="10795"/>
                </a:lnTo>
                <a:lnTo>
                  <a:pt x="9794" y="10942"/>
                </a:lnTo>
                <a:lnTo>
                  <a:pt x="9550" y="11064"/>
                </a:lnTo>
                <a:lnTo>
                  <a:pt x="9282" y="11137"/>
                </a:lnTo>
                <a:lnTo>
                  <a:pt x="9037" y="11210"/>
                </a:lnTo>
                <a:lnTo>
                  <a:pt x="8769" y="11259"/>
                </a:lnTo>
                <a:lnTo>
                  <a:pt x="8231" y="11259"/>
                </a:lnTo>
                <a:lnTo>
                  <a:pt x="7963" y="11210"/>
                </a:lnTo>
                <a:lnTo>
                  <a:pt x="7719" y="11137"/>
                </a:lnTo>
                <a:lnTo>
                  <a:pt x="7450" y="11064"/>
                </a:lnTo>
                <a:lnTo>
                  <a:pt x="7206" y="10942"/>
                </a:lnTo>
                <a:lnTo>
                  <a:pt x="6986" y="10795"/>
                </a:lnTo>
                <a:lnTo>
                  <a:pt x="6766" y="10649"/>
                </a:lnTo>
                <a:lnTo>
                  <a:pt x="6546" y="10453"/>
                </a:lnTo>
                <a:lnTo>
                  <a:pt x="6351" y="10233"/>
                </a:lnTo>
                <a:lnTo>
                  <a:pt x="6204" y="10014"/>
                </a:lnTo>
                <a:lnTo>
                  <a:pt x="6058" y="9794"/>
                </a:lnTo>
                <a:lnTo>
                  <a:pt x="5936" y="9550"/>
                </a:lnTo>
                <a:lnTo>
                  <a:pt x="5862" y="9281"/>
                </a:lnTo>
                <a:lnTo>
                  <a:pt x="5789" y="9037"/>
                </a:lnTo>
                <a:lnTo>
                  <a:pt x="5740" y="8768"/>
                </a:lnTo>
                <a:lnTo>
                  <a:pt x="5740" y="8499"/>
                </a:lnTo>
                <a:lnTo>
                  <a:pt x="5740" y="8231"/>
                </a:lnTo>
                <a:lnTo>
                  <a:pt x="5789" y="7962"/>
                </a:lnTo>
                <a:lnTo>
                  <a:pt x="5862" y="7718"/>
                </a:lnTo>
                <a:lnTo>
                  <a:pt x="5936" y="7449"/>
                </a:lnTo>
                <a:lnTo>
                  <a:pt x="6058" y="7205"/>
                </a:lnTo>
                <a:lnTo>
                  <a:pt x="6204" y="6985"/>
                </a:lnTo>
                <a:lnTo>
                  <a:pt x="6351" y="6765"/>
                </a:lnTo>
                <a:lnTo>
                  <a:pt x="6546" y="6546"/>
                </a:lnTo>
                <a:lnTo>
                  <a:pt x="6766" y="6350"/>
                </a:lnTo>
                <a:lnTo>
                  <a:pt x="6986" y="6204"/>
                </a:lnTo>
                <a:lnTo>
                  <a:pt x="7206" y="6057"/>
                </a:lnTo>
                <a:lnTo>
                  <a:pt x="7450" y="5935"/>
                </a:lnTo>
                <a:lnTo>
                  <a:pt x="7719" y="5862"/>
                </a:lnTo>
                <a:lnTo>
                  <a:pt x="7963" y="5788"/>
                </a:lnTo>
                <a:lnTo>
                  <a:pt x="8231" y="5740"/>
                </a:lnTo>
                <a:close/>
                <a:moveTo>
                  <a:pt x="7914" y="0"/>
                </a:moveTo>
                <a:lnTo>
                  <a:pt x="7743" y="25"/>
                </a:lnTo>
                <a:lnTo>
                  <a:pt x="7596" y="73"/>
                </a:lnTo>
                <a:lnTo>
                  <a:pt x="7474" y="147"/>
                </a:lnTo>
                <a:lnTo>
                  <a:pt x="7328" y="244"/>
                </a:lnTo>
                <a:lnTo>
                  <a:pt x="7230" y="342"/>
                </a:lnTo>
                <a:lnTo>
                  <a:pt x="7132" y="489"/>
                </a:lnTo>
                <a:lnTo>
                  <a:pt x="7084" y="635"/>
                </a:lnTo>
                <a:lnTo>
                  <a:pt x="7035" y="782"/>
                </a:lnTo>
                <a:lnTo>
                  <a:pt x="6839" y="2540"/>
                </a:lnTo>
                <a:lnTo>
                  <a:pt x="6497" y="2638"/>
                </a:lnTo>
                <a:lnTo>
                  <a:pt x="6131" y="2784"/>
                </a:lnTo>
                <a:lnTo>
                  <a:pt x="5789" y="2931"/>
                </a:lnTo>
                <a:lnTo>
                  <a:pt x="5447" y="3102"/>
                </a:lnTo>
                <a:lnTo>
                  <a:pt x="4079" y="2027"/>
                </a:lnTo>
                <a:lnTo>
                  <a:pt x="3933" y="1930"/>
                </a:lnTo>
                <a:lnTo>
                  <a:pt x="3786" y="1881"/>
                </a:lnTo>
                <a:lnTo>
                  <a:pt x="3640" y="1832"/>
                </a:lnTo>
                <a:lnTo>
                  <a:pt x="3493" y="1832"/>
                </a:lnTo>
                <a:lnTo>
                  <a:pt x="3322" y="1856"/>
                </a:lnTo>
                <a:lnTo>
                  <a:pt x="3176" y="1905"/>
                </a:lnTo>
                <a:lnTo>
                  <a:pt x="3029" y="1978"/>
                </a:lnTo>
                <a:lnTo>
                  <a:pt x="2907" y="2076"/>
                </a:lnTo>
                <a:lnTo>
                  <a:pt x="2077" y="2907"/>
                </a:lnTo>
                <a:lnTo>
                  <a:pt x="1979" y="3029"/>
                </a:lnTo>
                <a:lnTo>
                  <a:pt x="1906" y="3175"/>
                </a:lnTo>
                <a:lnTo>
                  <a:pt x="1857" y="3322"/>
                </a:lnTo>
                <a:lnTo>
                  <a:pt x="1833" y="3493"/>
                </a:lnTo>
                <a:lnTo>
                  <a:pt x="1833" y="3639"/>
                </a:lnTo>
                <a:lnTo>
                  <a:pt x="1881" y="3786"/>
                </a:lnTo>
                <a:lnTo>
                  <a:pt x="1930" y="3932"/>
                </a:lnTo>
                <a:lnTo>
                  <a:pt x="2028" y="4079"/>
                </a:lnTo>
                <a:lnTo>
                  <a:pt x="3103" y="5447"/>
                </a:lnTo>
                <a:lnTo>
                  <a:pt x="2932" y="5788"/>
                </a:lnTo>
                <a:lnTo>
                  <a:pt x="2785" y="6130"/>
                </a:lnTo>
                <a:lnTo>
                  <a:pt x="2639" y="6497"/>
                </a:lnTo>
                <a:lnTo>
                  <a:pt x="2541" y="6839"/>
                </a:lnTo>
                <a:lnTo>
                  <a:pt x="782" y="7034"/>
                </a:lnTo>
                <a:lnTo>
                  <a:pt x="636" y="7083"/>
                </a:lnTo>
                <a:lnTo>
                  <a:pt x="489" y="7132"/>
                </a:lnTo>
                <a:lnTo>
                  <a:pt x="343" y="7229"/>
                </a:lnTo>
                <a:lnTo>
                  <a:pt x="245" y="7327"/>
                </a:lnTo>
                <a:lnTo>
                  <a:pt x="147" y="7474"/>
                </a:lnTo>
                <a:lnTo>
                  <a:pt x="74" y="7596"/>
                </a:lnTo>
                <a:lnTo>
                  <a:pt x="25" y="7742"/>
                </a:lnTo>
                <a:lnTo>
                  <a:pt x="1" y="7913"/>
                </a:lnTo>
                <a:lnTo>
                  <a:pt x="1" y="9086"/>
                </a:lnTo>
                <a:lnTo>
                  <a:pt x="25" y="9257"/>
                </a:lnTo>
                <a:lnTo>
                  <a:pt x="74" y="9403"/>
                </a:lnTo>
                <a:lnTo>
                  <a:pt x="147" y="9525"/>
                </a:lnTo>
                <a:lnTo>
                  <a:pt x="245" y="9672"/>
                </a:lnTo>
                <a:lnTo>
                  <a:pt x="343" y="9769"/>
                </a:lnTo>
                <a:lnTo>
                  <a:pt x="489" y="9867"/>
                </a:lnTo>
                <a:lnTo>
                  <a:pt x="636" y="9916"/>
                </a:lnTo>
                <a:lnTo>
                  <a:pt x="782" y="9965"/>
                </a:lnTo>
                <a:lnTo>
                  <a:pt x="2541" y="10160"/>
                </a:lnTo>
                <a:lnTo>
                  <a:pt x="2639" y="10502"/>
                </a:lnTo>
                <a:lnTo>
                  <a:pt x="2785" y="10868"/>
                </a:lnTo>
                <a:lnTo>
                  <a:pt x="2932" y="11210"/>
                </a:lnTo>
                <a:lnTo>
                  <a:pt x="3103" y="11552"/>
                </a:lnTo>
                <a:lnTo>
                  <a:pt x="2028" y="12920"/>
                </a:lnTo>
                <a:lnTo>
                  <a:pt x="1930" y="13067"/>
                </a:lnTo>
                <a:lnTo>
                  <a:pt x="1881" y="13213"/>
                </a:lnTo>
                <a:lnTo>
                  <a:pt x="1833" y="13360"/>
                </a:lnTo>
                <a:lnTo>
                  <a:pt x="1833" y="13506"/>
                </a:lnTo>
                <a:lnTo>
                  <a:pt x="1857" y="13677"/>
                </a:lnTo>
                <a:lnTo>
                  <a:pt x="1906" y="13824"/>
                </a:lnTo>
                <a:lnTo>
                  <a:pt x="1979" y="13970"/>
                </a:lnTo>
                <a:lnTo>
                  <a:pt x="2077" y="14092"/>
                </a:lnTo>
                <a:lnTo>
                  <a:pt x="2907" y="14923"/>
                </a:lnTo>
                <a:lnTo>
                  <a:pt x="3029" y="15020"/>
                </a:lnTo>
                <a:lnTo>
                  <a:pt x="3176" y="15094"/>
                </a:lnTo>
                <a:lnTo>
                  <a:pt x="3322" y="15142"/>
                </a:lnTo>
                <a:lnTo>
                  <a:pt x="3493" y="15167"/>
                </a:lnTo>
                <a:lnTo>
                  <a:pt x="3640" y="15167"/>
                </a:lnTo>
                <a:lnTo>
                  <a:pt x="3786" y="15118"/>
                </a:lnTo>
                <a:lnTo>
                  <a:pt x="3933" y="15069"/>
                </a:lnTo>
                <a:lnTo>
                  <a:pt x="4079" y="14996"/>
                </a:lnTo>
                <a:lnTo>
                  <a:pt x="5447" y="13897"/>
                </a:lnTo>
                <a:lnTo>
                  <a:pt x="5789" y="14068"/>
                </a:lnTo>
                <a:lnTo>
                  <a:pt x="6131" y="14214"/>
                </a:lnTo>
                <a:lnTo>
                  <a:pt x="6497" y="14361"/>
                </a:lnTo>
                <a:lnTo>
                  <a:pt x="6839" y="14459"/>
                </a:lnTo>
                <a:lnTo>
                  <a:pt x="7035" y="16217"/>
                </a:lnTo>
                <a:lnTo>
                  <a:pt x="7084" y="16364"/>
                </a:lnTo>
                <a:lnTo>
                  <a:pt x="7132" y="16510"/>
                </a:lnTo>
                <a:lnTo>
                  <a:pt x="7230" y="16657"/>
                </a:lnTo>
                <a:lnTo>
                  <a:pt x="7328" y="16754"/>
                </a:lnTo>
                <a:lnTo>
                  <a:pt x="7474" y="16852"/>
                </a:lnTo>
                <a:lnTo>
                  <a:pt x="7596" y="16925"/>
                </a:lnTo>
                <a:lnTo>
                  <a:pt x="7743" y="16974"/>
                </a:lnTo>
                <a:lnTo>
                  <a:pt x="7914" y="16999"/>
                </a:lnTo>
                <a:lnTo>
                  <a:pt x="9086" y="16999"/>
                </a:lnTo>
                <a:lnTo>
                  <a:pt x="9257" y="16974"/>
                </a:lnTo>
                <a:lnTo>
                  <a:pt x="9404" y="16925"/>
                </a:lnTo>
                <a:lnTo>
                  <a:pt x="9526" y="16852"/>
                </a:lnTo>
                <a:lnTo>
                  <a:pt x="9672" y="16754"/>
                </a:lnTo>
                <a:lnTo>
                  <a:pt x="9770" y="16657"/>
                </a:lnTo>
                <a:lnTo>
                  <a:pt x="9868" y="16510"/>
                </a:lnTo>
                <a:lnTo>
                  <a:pt x="9917" y="16364"/>
                </a:lnTo>
                <a:lnTo>
                  <a:pt x="9965" y="16217"/>
                </a:lnTo>
                <a:lnTo>
                  <a:pt x="10161" y="14459"/>
                </a:lnTo>
                <a:lnTo>
                  <a:pt x="10503" y="14361"/>
                </a:lnTo>
                <a:lnTo>
                  <a:pt x="10869" y="14214"/>
                </a:lnTo>
                <a:lnTo>
                  <a:pt x="11211" y="14068"/>
                </a:lnTo>
                <a:lnTo>
                  <a:pt x="11553" y="13897"/>
                </a:lnTo>
                <a:lnTo>
                  <a:pt x="12921" y="14996"/>
                </a:lnTo>
                <a:lnTo>
                  <a:pt x="13067" y="15069"/>
                </a:lnTo>
                <a:lnTo>
                  <a:pt x="13214" y="15118"/>
                </a:lnTo>
                <a:lnTo>
                  <a:pt x="13360" y="15167"/>
                </a:lnTo>
                <a:lnTo>
                  <a:pt x="13507" y="15167"/>
                </a:lnTo>
                <a:lnTo>
                  <a:pt x="13678" y="15142"/>
                </a:lnTo>
                <a:lnTo>
                  <a:pt x="13824" y="15094"/>
                </a:lnTo>
                <a:lnTo>
                  <a:pt x="13971" y="15020"/>
                </a:lnTo>
                <a:lnTo>
                  <a:pt x="14093" y="14923"/>
                </a:lnTo>
                <a:lnTo>
                  <a:pt x="14923" y="14092"/>
                </a:lnTo>
                <a:lnTo>
                  <a:pt x="15021" y="13970"/>
                </a:lnTo>
                <a:lnTo>
                  <a:pt x="15094" y="13824"/>
                </a:lnTo>
                <a:lnTo>
                  <a:pt x="15143" y="13677"/>
                </a:lnTo>
                <a:lnTo>
                  <a:pt x="15168" y="13506"/>
                </a:lnTo>
                <a:lnTo>
                  <a:pt x="15168" y="13360"/>
                </a:lnTo>
                <a:lnTo>
                  <a:pt x="15119" y="13213"/>
                </a:lnTo>
                <a:lnTo>
                  <a:pt x="15070" y="13067"/>
                </a:lnTo>
                <a:lnTo>
                  <a:pt x="14997" y="12920"/>
                </a:lnTo>
                <a:lnTo>
                  <a:pt x="13898" y="11552"/>
                </a:lnTo>
                <a:lnTo>
                  <a:pt x="14068" y="11210"/>
                </a:lnTo>
                <a:lnTo>
                  <a:pt x="14215" y="10868"/>
                </a:lnTo>
                <a:lnTo>
                  <a:pt x="14362" y="10502"/>
                </a:lnTo>
                <a:lnTo>
                  <a:pt x="14459" y="10160"/>
                </a:lnTo>
                <a:lnTo>
                  <a:pt x="16218" y="9965"/>
                </a:lnTo>
                <a:lnTo>
                  <a:pt x="16364" y="9916"/>
                </a:lnTo>
                <a:lnTo>
                  <a:pt x="16511" y="9867"/>
                </a:lnTo>
                <a:lnTo>
                  <a:pt x="16657" y="9769"/>
                </a:lnTo>
                <a:lnTo>
                  <a:pt x="16755" y="9672"/>
                </a:lnTo>
                <a:lnTo>
                  <a:pt x="16853" y="9525"/>
                </a:lnTo>
                <a:lnTo>
                  <a:pt x="16926" y="9403"/>
                </a:lnTo>
                <a:lnTo>
                  <a:pt x="16975" y="9257"/>
                </a:lnTo>
                <a:lnTo>
                  <a:pt x="16999" y="9086"/>
                </a:lnTo>
                <a:lnTo>
                  <a:pt x="16999" y="7913"/>
                </a:lnTo>
                <a:lnTo>
                  <a:pt x="16975" y="7742"/>
                </a:lnTo>
                <a:lnTo>
                  <a:pt x="16926" y="7596"/>
                </a:lnTo>
                <a:lnTo>
                  <a:pt x="16853" y="7474"/>
                </a:lnTo>
                <a:lnTo>
                  <a:pt x="16755" y="7327"/>
                </a:lnTo>
                <a:lnTo>
                  <a:pt x="16657" y="7229"/>
                </a:lnTo>
                <a:lnTo>
                  <a:pt x="16511" y="7132"/>
                </a:lnTo>
                <a:lnTo>
                  <a:pt x="16364" y="7083"/>
                </a:lnTo>
                <a:lnTo>
                  <a:pt x="16218" y="7034"/>
                </a:lnTo>
                <a:lnTo>
                  <a:pt x="14459" y="6839"/>
                </a:lnTo>
                <a:lnTo>
                  <a:pt x="14362" y="6497"/>
                </a:lnTo>
                <a:lnTo>
                  <a:pt x="14215" y="6130"/>
                </a:lnTo>
                <a:lnTo>
                  <a:pt x="14068" y="5788"/>
                </a:lnTo>
                <a:lnTo>
                  <a:pt x="13898" y="5447"/>
                </a:lnTo>
                <a:lnTo>
                  <a:pt x="14997" y="4079"/>
                </a:lnTo>
                <a:lnTo>
                  <a:pt x="15070" y="3932"/>
                </a:lnTo>
                <a:lnTo>
                  <a:pt x="15119" y="3786"/>
                </a:lnTo>
                <a:lnTo>
                  <a:pt x="15168" y="3639"/>
                </a:lnTo>
                <a:lnTo>
                  <a:pt x="15168" y="3493"/>
                </a:lnTo>
                <a:lnTo>
                  <a:pt x="15143" y="3322"/>
                </a:lnTo>
                <a:lnTo>
                  <a:pt x="15094" y="3175"/>
                </a:lnTo>
                <a:lnTo>
                  <a:pt x="15021" y="3029"/>
                </a:lnTo>
                <a:lnTo>
                  <a:pt x="14923" y="2907"/>
                </a:lnTo>
                <a:lnTo>
                  <a:pt x="14093" y="2076"/>
                </a:lnTo>
                <a:lnTo>
                  <a:pt x="13971" y="1978"/>
                </a:lnTo>
                <a:lnTo>
                  <a:pt x="13824" y="1905"/>
                </a:lnTo>
                <a:lnTo>
                  <a:pt x="13678" y="1856"/>
                </a:lnTo>
                <a:lnTo>
                  <a:pt x="13507" y="1832"/>
                </a:lnTo>
                <a:lnTo>
                  <a:pt x="13360" y="1832"/>
                </a:lnTo>
                <a:lnTo>
                  <a:pt x="13214" y="1881"/>
                </a:lnTo>
                <a:lnTo>
                  <a:pt x="13067" y="1930"/>
                </a:lnTo>
                <a:lnTo>
                  <a:pt x="12921" y="2027"/>
                </a:lnTo>
                <a:lnTo>
                  <a:pt x="11553" y="3102"/>
                </a:lnTo>
                <a:lnTo>
                  <a:pt x="11211" y="2931"/>
                </a:lnTo>
                <a:lnTo>
                  <a:pt x="10869" y="2784"/>
                </a:lnTo>
                <a:lnTo>
                  <a:pt x="10503" y="2638"/>
                </a:lnTo>
                <a:lnTo>
                  <a:pt x="10161" y="2540"/>
                </a:lnTo>
                <a:lnTo>
                  <a:pt x="9965" y="782"/>
                </a:lnTo>
                <a:lnTo>
                  <a:pt x="9917" y="635"/>
                </a:lnTo>
                <a:lnTo>
                  <a:pt x="9868" y="489"/>
                </a:lnTo>
                <a:lnTo>
                  <a:pt x="9770" y="342"/>
                </a:lnTo>
                <a:lnTo>
                  <a:pt x="9672" y="244"/>
                </a:lnTo>
                <a:lnTo>
                  <a:pt x="9526" y="147"/>
                </a:lnTo>
                <a:lnTo>
                  <a:pt x="9404" y="73"/>
                </a:lnTo>
                <a:lnTo>
                  <a:pt x="9257" y="25"/>
                </a:lnTo>
                <a:lnTo>
                  <a:pt x="9086" y="0"/>
                </a:lnTo>
                <a:close/>
              </a:path>
            </a:pathLst>
          </a:custGeom>
          <a:solidFill>
            <a:schemeClr val="bg1">
              <a:alpha val="19000"/>
            </a:schemeClr>
          </a:solid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a:hlinkClick r:id="rId2"/>
          </p:cNvPr>
          <p:cNvSpPr/>
          <p:nvPr/>
        </p:nvSpPr>
        <p:spPr>
          <a:xfrm>
            <a:off x="3048004" y="1836976"/>
            <a:ext cx="6095996"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USING THIS TEMPLATE FOR DIGITAL SIGNAGE?</a:t>
            </a:r>
          </a:p>
        </p:txBody>
      </p:sp>
      <p:sp>
        <p:nvSpPr>
          <p:cNvPr id="5" name="Rectangle 4">
            <a:hlinkClick r:id="rId2"/>
          </p:cNvPr>
          <p:cNvSpPr/>
          <p:nvPr/>
        </p:nvSpPr>
        <p:spPr>
          <a:xfrm>
            <a:off x="3511550" y="4190027"/>
            <a:ext cx="51689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THE POWERPOINT DIGITAL SIGNAGE SOLUTION</a:t>
            </a:r>
          </a:p>
        </p:txBody>
      </p:sp>
      <p:sp>
        <p:nvSpPr>
          <p:cNvPr id="2" name="Rounded Rectangle 1">
            <a:hlinkClick r:id="rId2"/>
          </p:cNvPr>
          <p:cNvSpPr/>
          <p:nvPr/>
        </p:nvSpPr>
        <p:spPr>
          <a:xfrm>
            <a:off x="3511550" y="3251716"/>
            <a:ext cx="5168900" cy="723900"/>
          </a:xfrm>
          <a:prstGeom prst="roundRect">
            <a:avLst>
              <a:gd name="adj" fmla="val 50000"/>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8242682" y="3429487"/>
            <a:ext cx="211373" cy="368357"/>
            <a:chOff x="7340982" y="4675151"/>
            <a:chExt cx="211373" cy="368357"/>
          </a:xfrm>
          <a:solidFill>
            <a:srgbClr val="BB0A7E"/>
          </a:solidFill>
        </p:grpSpPr>
        <p:sp>
          <p:nvSpPr>
            <p:cNvPr id="6" name="Freeform 152"/>
            <p:cNvSpPr>
              <a:spLocks/>
            </p:cNvSpPr>
            <p:nvPr/>
          </p:nvSpPr>
          <p:spPr bwMode="auto">
            <a:xfrm>
              <a:off x="7340982" y="4675151"/>
              <a:ext cx="211373" cy="192831"/>
            </a:xfrm>
            <a:custGeom>
              <a:avLst/>
              <a:gdLst>
                <a:gd name="T0" fmla="*/ 107 w 111"/>
                <a:gd name="T1" fmla="*/ 101 h 101"/>
                <a:gd name="T2" fmla="*/ 104 w 111"/>
                <a:gd name="T3" fmla="*/ 100 h 101"/>
                <a:gd name="T4" fmla="*/ 2 w 111"/>
                <a:gd name="T5" fmla="*/ 8 h 101"/>
                <a:gd name="T6" fmla="*/ 2 w 111"/>
                <a:gd name="T7" fmla="*/ 2 h 101"/>
                <a:gd name="T8" fmla="*/ 7 w 111"/>
                <a:gd name="T9" fmla="*/ 2 h 101"/>
                <a:gd name="T10" fmla="*/ 109 w 111"/>
                <a:gd name="T11" fmla="*/ 94 h 101"/>
                <a:gd name="T12" fmla="*/ 110 w 111"/>
                <a:gd name="T13" fmla="*/ 100 h 101"/>
                <a:gd name="T14" fmla="*/ 107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107" y="101"/>
                  </a:moveTo>
                  <a:cubicBezTo>
                    <a:pt x="106" y="101"/>
                    <a:pt x="105" y="101"/>
                    <a:pt x="104" y="100"/>
                  </a:cubicBezTo>
                  <a:cubicBezTo>
                    <a:pt x="2" y="8"/>
                    <a:pt x="2" y="8"/>
                    <a:pt x="2" y="8"/>
                  </a:cubicBezTo>
                  <a:cubicBezTo>
                    <a:pt x="0" y="6"/>
                    <a:pt x="0" y="4"/>
                    <a:pt x="2" y="2"/>
                  </a:cubicBezTo>
                  <a:cubicBezTo>
                    <a:pt x="3" y="0"/>
                    <a:pt x="6" y="0"/>
                    <a:pt x="7" y="2"/>
                  </a:cubicBezTo>
                  <a:cubicBezTo>
                    <a:pt x="109" y="94"/>
                    <a:pt x="109" y="94"/>
                    <a:pt x="109" y="94"/>
                  </a:cubicBezTo>
                  <a:cubicBezTo>
                    <a:pt x="111" y="95"/>
                    <a:pt x="111" y="98"/>
                    <a:pt x="110" y="100"/>
                  </a:cubicBezTo>
                  <a:cubicBezTo>
                    <a:pt x="109" y="100"/>
                    <a:pt x="108" y="101"/>
                    <a:pt x="107"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153"/>
            <p:cNvSpPr>
              <a:spLocks/>
            </p:cNvSpPr>
            <p:nvPr/>
          </p:nvSpPr>
          <p:spPr bwMode="auto">
            <a:xfrm>
              <a:off x="7340982" y="4850677"/>
              <a:ext cx="211373" cy="192831"/>
            </a:xfrm>
            <a:custGeom>
              <a:avLst/>
              <a:gdLst>
                <a:gd name="T0" fmla="*/ 5 w 111"/>
                <a:gd name="T1" fmla="*/ 101 h 101"/>
                <a:gd name="T2" fmla="*/ 2 w 111"/>
                <a:gd name="T3" fmla="*/ 100 h 101"/>
                <a:gd name="T4" fmla="*/ 2 w 111"/>
                <a:gd name="T5" fmla="*/ 94 h 101"/>
                <a:gd name="T6" fmla="*/ 104 w 111"/>
                <a:gd name="T7" fmla="*/ 2 h 101"/>
                <a:gd name="T8" fmla="*/ 110 w 111"/>
                <a:gd name="T9" fmla="*/ 2 h 101"/>
                <a:gd name="T10" fmla="*/ 109 w 111"/>
                <a:gd name="T11" fmla="*/ 8 h 101"/>
                <a:gd name="T12" fmla="*/ 7 w 111"/>
                <a:gd name="T13" fmla="*/ 100 h 101"/>
                <a:gd name="T14" fmla="*/ 5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5" y="101"/>
                  </a:moveTo>
                  <a:cubicBezTo>
                    <a:pt x="4" y="101"/>
                    <a:pt x="3" y="101"/>
                    <a:pt x="2" y="100"/>
                  </a:cubicBezTo>
                  <a:cubicBezTo>
                    <a:pt x="0" y="98"/>
                    <a:pt x="0" y="96"/>
                    <a:pt x="2" y="94"/>
                  </a:cubicBezTo>
                  <a:cubicBezTo>
                    <a:pt x="104" y="2"/>
                    <a:pt x="104" y="2"/>
                    <a:pt x="104" y="2"/>
                  </a:cubicBezTo>
                  <a:cubicBezTo>
                    <a:pt x="106" y="0"/>
                    <a:pt x="108" y="1"/>
                    <a:pt x="110" y="2"/>
                  </a:cubicBezTo>
                  <a:cubicBezTo>
                    <a:pt x="111" y="4"/>
                    <a:pt x="111" y="6"/>
                    <a:pt x="109" y="8"/>
                  </a:cubicBezTo>
                  <a:cubicBezTo>
                    <a:pt x="7" y="100"/>
                    <a:pt x="7" y="100"/>
                    <a:pt x="7" y="100"/>
                  </a:cubicBezTo>
                  <a:cubicBezTo>
                    <a:pt x="7" y="101"/>
                    <a:pt x="6" y="101"/>
                    <a:pt x="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ctangle 7">
            <a:hlinkClick r:id="rId2"/>
          </p:cNvPr>
          <p:cNvSpPr/>
          <p:nvPr/>
        </p:nvSpPr>
        <p:spPr>
          <a:xfrm>
            <a:off x="3708400" y="3382833"/>
            <a:ext cx="474565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BB0A7E"/>
                </a:solidFill>
                <a:effectLst/>
                <a:uLnTx/>
                <a:uFillTx/>
                <a:latin typeface="Segoe UI Semilight" panose="020B0402040204020203" pitchFamily="34" charset="0"/>
                <a:ea typeface="+mn-ea"/>
                <a:cs typeface="Segoe UI Semilight" panose="020B0402040204020203" pitchFamily="34" charset="0"/>
              </a:rPr>
              <a:t>Check out iPoint</a:t>
            </a:r>
          </a:p>
        </p:txBody>
      </p:sp>
    </p:spTree>
    <p:extLst>
      <p:ext uri="{BB962C8B-B14F-4D97-AF65-F5344CB8AC3E}">
        <p14:creationId xmlns:p14="http://schemas.microsoft.com/office/powerpoint/2010/main" val="492719507"/>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BAA12"/>
        </a:solidFill>
        <a:effectLst/>
      </p:bgPr>
    </p:bg>
    <p:spTree>
      <p:nvGrpSpPr>
        <p:cNvPr id="1" name=""/>
        <p:cNvGrpSpPr/>
        <p:nvPr/>
      </p:nvGrpSpPr>
      <p:grpSpPr>
        <a:xfrm>
          <a:off x="0" y="0"/>
          <a:ext cx="0" cy="0"/>
          <a:chOff x="0" y="0"/>
          <a:chExt cx="0" cy="0"/>
        </a:xfrm>
      </p:grpSpPr>
      <p:grpSp>
        <p:nvGrpSpPr>
          <p:cNvPr id="9" name="Shape 568"/>
          <p:cNvGrpSpPr/>
          <p:nvPr/>
        </p:nvGrpSpPr>
        <p:grpSpPr>
          <a:xfrm>
            <a:off x="-195790" y="-282945"/>
            <a:ext cx="9987490" cy="7322788"/>
            <a:chOff x="3936375" y="3703750"/>
            <a:chExt cx="453050" cy="332175"/>
          </a:xfrm>
          <a:solidFill>
            <a:schemeClr val="bg1">
              <a:alpha val="18000"/>
            </a:schemeClr>
          </a:solidFill>
        </p:grpSpPr>
        <p:sp>
          <p:nvSpPr>
            <p:cNvPr id="10" name="Shape 569"/>
            <p:cNvSpPr/>
            <p:nvPr/>
          </p:nvSpPr>
          <p:spPr>
            <a:xfrm>
              <a:off x="3936375" y="3703750"/>
              <a:ext cx="453050" cy="332175"/>
            </a:xfrm>
            <a:custGeom>
              <a:avLst/>
              <a:gdLst/>
              <a:ahLst/>
              <a:cxnLst/>
              <a:rect l="0" t="0" r="0" b="0"/>
              <a:pathLst>
                <a:path w="18122" h="13287" extrusionOk="0">
                  <a:moveTo>
                    <a:pt x="366" y="0"/>
                  </a:moveTo>
                  <a:lnTo>
                    <a:pt x="293" y="49"/>
                  </a:lnTo>
                  <a:lnTo>
                    <a:pt x="195" y="74"/>
                  </a:lnTo>
                  <a:lnTo>
                    <a:pt x="122" y="147"/>
                  </a:lnTo>
                  <a:lnTo>
                    <a:pt x="73" y="220"/>
                  </a:lnTo>
                  <a:lnTo>
                    <a:pt x="24" y="293"/>
                  </a:lnTo>
                  <a:lnTo>
                    <a:pt x="0" y="391"/>
                  </a:lnTo>
                  <a:lnTo>
                    <a:pt x="0" y="489"/>
                  </a:lnTo>
                  <a:lnTo>
                    <a:pt x="0" y="12798"/>
                  </a:lnTo>
                  <a:lnTo>
                    <a:pt x="0" y="12896"/>
                  </a:lnTo>
                  <a:lnTo>
                    <a:pt x="24" y="12993"/>
                  </a:lnTo>
                  <a:lnTo>
                    <a:pt x="73" y="13067"/>
                  </a:lnTo>
                  <a:lnTo>
                    <a:pt x="122" y="13140"/>
                  </a:lnTo>
                  <a:lnTo>
                    <a:pt x="195" y="13213"/>
                  </a:lnTo>
                  <a:lnTo>
                    <a:pt x="293" y="13238"/>
                  </a:lnTo>
                  <a:lnTo>
                    <a:pt x="366" y="13287"/>
                  </a:lnTo>
                  <a:lnTo>
                    <a:pt x="17756" y="13287"/>
                  </a:lnTo>
                  <a:lnTo>
                    <a:pt x="17829" y="13238"/>
                  </a:lnTo>
                  <a:lnTo>
                    <a:pt x="17927" y="13213"/>
                  </a:lnTo>
                  <a:lnTo>
                    <a:pt x="18000" y="13140"/>
                  </a:lnTo>
                  <a:lnTo>
                    <a:pt x="18049" y="13067"/>
                  </a:lnTo>
                  <a:lnTo>
                    <a:pt x="18098" y="12993"/>
                  </a:lnTo>
                  <a:lnTo>
                    <a:pt x="18122" y="12896"/>
                  </a:lnTo>
                  <a:lnTo>
                    <a:pt x="18122" y="12798"/>
                  </a:lnTo>
                  <a:lnTo>
                    <a:pt x="18122" y="12700"/>
                  </a:lnTo>
                  <a:lnTo>
                    <a:pt x="18098" y="12603"/>
                  </a:lnTo>
                  <a:lnTo>
                    <a:pt x="18049" y="12529"/>
                  </a:lnTo>
                  <a:lnTo>
                    <a:pt x="18000" y="12456"/>
                  </a:lnTo>
                  <a:lnTo>
                    <a:pt x="17927" y="12383"/>
                  </a:lnTo>
                  <a:lnTo>
                    <a:pt x="17829" y="12358"/>
                  </a:lnTo>
                  <a:lnTo>
                    <a:pt x="17756" y="12310"/>
                  </a:lnTo>
                  <a:lnTo>
                    <a:pt x="977" y="12310"/>
                  </a:lnTo>
                  <a:lnTo>
                    <a:pt x="977" y="489"/>
                  </a:lnTo>
                  <a:lnTo>
                    <a:pt x="953" y="391"/>
                  </a:lnTo>
                  <a:lnTo>
                    <a:pt x="928" y="293"/>
                  </a:lnTo>
                  <a:lnTo>
                    <a:pt x="879" y="220"/>
                  </a:lnTo>
                  <a:lnTo>
                    <a:pt x="830" y="147"/>
                  </a:lnTo>
                  <a:lnTo>
                    <a:pt x="757" y="74"/>
                  </a:lnTo>
                  <a:lnTo>
                    <a:pt x="659" y="49"/>
                  </a:lnTo>
                  <a:lnTo>
                    <a:pt x="586" y="0"/>
                  </a:lnTo>
                  <a:close/>
                </a:path>
              </a:pathLst>
            </a:custGeom>
            <a:grp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Shape 570"/>
            <p:cNvSpPr/>
            <p:nvPr/>
          </p:nvSpPr>
          <p:spPr>
            <a:xfrm>
              <a:off x="3988875" y="3864325"/>
              <a:ext cx="77575" cy="133125"/>
            </a:xfrm>
            <a:custGeom>
              <a:avLst/>
              <a:gdLst/>
              <a:ahLst/>
              <a:cxnLst/>
              <a:rect l="0" t="0" r="0" b="0"/>
              <a:pathLst>
                <a:path w="3103" h="5325" extrusionOk="0">
                  <a:moveTo>
                    <a:pt x="489" y="1"/>
                  </a:moveTo>
                  <a:lnTo>
                    <a:pt x="391" y="25"/>
                  </a:lnTo>
                  <a:lnTo>
                    <a:pt x="294" y="50"/>
                  </a:lnTo>
                  <a:lnTo>
                    <a:pt x="196" y="98"/>
                  </a:lnTo>
                  <a:lnTo>
                    <a:pt x="147" y="147"/>
                  </a:lnTo>
                  <a:lnTo>
                    <a:pt x="74" y="220"/>
                  </a:lnTo>
                  <a:lnTo>
                    <a:pt x="25" y="294"/>
                  </a:lnTo>
                  <a:lnTo>
                    <a:pt x="0" y="391"/>
                  </a:lnTo>
                  <a:lnTo>
                    <a:pt x="0" y="489"/>
                  </a:lnTo>
                  <a:lnTo>
                    <a:pt x="0" y="5325"/>
                  </a:lnTo>
                  <a:lnTo>
                    <a:pt x="3102" y="5325"/>
                  </a:lnTo>
                  <a:lnTo>
                    <a:pt x="3102" y="489"/>
                  </a:lnTo>
                  <a:lnTo>
                    <a:pt x="3102" y="391"/>
                  </a:lnTo>
                  <a:lnTo>
                    <a:pt x="3053" y="294"/>
                  </a:lnTo>
                  <a:lnTo>
                    <a:pt x="3029" y="220"/>
                  </a:lnTo>
                  <a:lnTo>
                    <a:pt x="2956" y="147"/>
                  </a:lnTo>
                  <a:lnTo>
                    <a:pt x="2882" y="98"/>
                  </a:lnTo>
                  <a:lnTo>
                    <a:pt x="2809" y="50"/>
                  </a:lnTo>
                  <a:lnTo>
                    <a:pt x="2711" y="25"/>
                  </a:lnTo>
                  <a:lnTo>
                    <a:pt x="2614" y="1"/>
                  </a:lnTo>
                  <a:close/>
                </a:path>
              </a:pathLst>
            </a:custGeom>
            <a:grp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Shape 571"/>
            <p:cNvSpPr/>
            <p:nvPr/>
          </p:nvSpPr>
          <p:spPr>
            <a:xfrm>
              <a:off x="4259350" y="3864325"/>
              <a:ext cx="77575" cy="133125"/>
            </a:xfrm>
            <a:custGeom>
              <a:avLst/>
              <a:gdLst/>
              <a:ahLst/>
              <a:cxnLst/>
              <a:rect l="0" t="0" r="0" b="0"/>
              <a:pathLst>
                <a:path w="3103" h="5325" extrusionOk="0">
                  <a:moveTo>
                    <a:pt x="489" y="1"/>
                  </a:moveTo>
                  <a:lnTo>
                    <a:pt x="392" y="25"/>
                  </a:lnTo>
                  <a:lnTo>
                    <a:pt x="294" y="50"/>
                  </a:lnTo>
                  <a:lnTo>
                    <a:pt x="221" y="98"/>
                  </a:lnTo>
                  <a:lnTo>
                    <a:pt x="147" y="147"/>
                  </a:lnTo>
                  <a:lnTo>
                    <a:pt x="74" y="220"/>
                  </a:lnTo>
                  <a:lnTo>
                    <a:pt x="50" y="294"/>
                  </a:lnTo>
                  <a:lnTo>
                    <a:pt x="1" y="391"/>
                  </a:lnTo>
                  <a:lnTo>
                    <a:pt x="1" y="489"/>
                  </a:lnTo>
                  <a:lnTo>
                    <a:pt x="1" y="5325"/>
                  </a:lnTo>
                  <a:lnTo>
                    <a:pt x="3103" y="5325"/>
                  </a:lnTo>
                  <a:lnTo>
                    <a:pt x="3103" y="489"/>
                  </a:lnTo>
                  <a:lnTo>
                    <a:pt x="3103" y="391"/>
                  </a:lnTo>
                  <a:lnTo>
                    <a:pt x="3078" y="294"/>
                  </a:lnTo>
                  <a:lnTo>
                    <a:pt x="3029" y="220"/>
                  </a:lnTo>
                  <a:lnTo>
                    <a:pt x="2956" y="147"/>
                  </a:lnTo>
                  <a:lnTo>
                    <a:pt x="2907" y="98"/>
                  </a:lnTo>
                  <a:lnTo>
                    <a:pt x="2810" y="50"/>
                  </a:lnTo>
                  <a:lnTo>
                    <a:pt x="2712" y="25"/>
                  </a:lnTo>
                  <a:lnTo>
                    <a:pt x="2614" y="1"/>
                  </a:lnTo>
                  <a:close/>
                </a:path>
              </a:pathLst>
            </a:custGeom>
            <a:grp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Shape 572"/>
            <p:cNvSpPr/>
            <p:nvPr/>
          </p:nvSpPr>
          <p:spPr>
            <a:xfrm>
              <a:off x="4078625" y="3717800"/>
              <a:ext cx="77575" cy="279650"/>
            </a:xfrm>
            <a:custGeom>
              <a:avLst/>
              <a:gdLst/>
              <a:ahLst/>
              <a:cxnLst/>
              <a:rect l="0" t="0" r="0" b="0"/>
              <a:pathLst>
                <a:path w="3103" h="11186" extrusionOk="0">
                  <a:moveTo>
                    <a:pt x="489" y="0"/>
                  </a:moveTo>
                  <a:lnTo>
                    <a:pt x="391" y="25"/>
                  </a:lnTo>
                  <a:lnTo>
                    <a:pt x="294" y="49"/>
                  </a:lnTo>
                  <a:lnTo>
                    <a:pt x="220" y="98"/>
                  </a:lnTo>
                  <a:lnTo>
                    <a:pt x="147" y="147"/>
                  </a:lnTo>
                  <a:lnTo>
                    <a:pt x="74" y="220"/>
                  </a:lnTo>
                  <a:lnTo>
                    <a:pt x="49" y="293"/>
                  </a:lnTo>
                  <a:lnTo>
                    <a:pt x="1" y="391"/>
                  </a:lnTo>
                  <a:lnTo>
                    <a:pt x="1" y="489"/>
                  </a:lnTo>
                  <a:lnTo>
                    <a:pt x="1" y="11186"/>
                  </a:lnTo>
                  <a:lnTo>
                    <a:pt x="3102" y="11186"/>
                  </a:lnTo>
                  <a:lnTo>
                    <a:pt x="3102" y="489"/>
                  </a:lnTo>
                  <a:lnTo>
                    <a:pt x="3102" y="391"/>
                  </a:lnTo>
                  <a:lnTo>
                    <a:pt x="3078" y="293"/>
                  </a:lnTo>
                  <a:lnTo>
                    <a:pt x="3029" y="220"/>
                  </a:lnTo>
                  <a:lnTo>
                    <a:pt x="2956" y="147"/>
                  </a:lnTo>
                  <a:lnTo>
                    <a:pt x="2907" y="98"/>
                  </a:lnTo>
                  <a:lnTo>
                    <a:pt x="2809" y="49"/>
                  </a:lnTo>
                  <a:lnTo>
                    <a:pt x="2712" y="25"/>
                  </a:lnTo>
                  <a:lnTo>
                    <a:pt x="2614" y="0"/>
                  </a:lnTo>
                  <a:close/>
                </a:path>
              </a:pathLst>
            </a:custGeom>
            <a:grp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Shape 573"/>
            <p:cNvSpPr/>
            <p:nvPr/>
          </p:nvSpPr>
          <p:spPr>
            <a:xfrm>
              <a:off x="4168375" y="3788625"/>
              <a:ext cx="78175" cy="208825"/>
            </a:xfrm>
            <a:custGeom>
              <a:avLst/>
              <a:gdLst/>
              <a:ahLst/>
              <a:cxnLst/>
              <a:rect l="0" t="0" r="0" b="0"/>
              <a:pathLst>
                <a:path w="3127" h="8353" extrusionOk="0">
                  <a:moveTo>
                    <a:pt x="489" y="0"/>
                  </a:moveTo>
                  <a:lnTo>
                    <a:pt x="392" y="25"/>
                  </a:lnTo>
                  <a:lnTo>
                    <a:pt x="318" y="49"/>
                  </a:lnTo>
                  <a:lnTo>
                    <a:pt x="221" y="98"/>
                  </a:lnTo>
                  <a:lnTo>
                    <a:pt x="147" y="147"/>
                  </a:lnTo>
                  <a:lnTo>
                    <a:pt x="99" y="220"/>
                  </a:lnTo>
                  <a:lnTo>
                    <a:pt x="50" y="293"/>
                  </a:lnTo>
                  <a:lnTo>
                    <a:pt x="25" y="391"/>
                  </a:lnTo>
                  <a:lnTo>
                    <a:pt x="1" y="489"/>
                  </a:lnTo>
                  <a:lnTo>
                    <a:pt x="1" y="8353"/>
                  </a:lnTo>
                  <a:lnTo>
                    <a:pt x="3127" y="8353"/>
                  </a:lnTo>
                  <a:lnTo>
                    <a:pt x="3127" y="489"/>
                  </a:lnTo>
                  <a:lnTo>
                    <a:pt x="3103" y="391"/>
                  </a:lnTo>
                  <a:lnTo>
                    <a:pt x="3078" y="293"/>
                  </a:lnTo>
                  <a:lnTo>
                    <a:pt x="3029" y="220"/>
                  </a:lnTo>
                  <a:lnTo>
                    <a:pt x="2980" y="147"/>
                  </a:lnTo>
                  <a:lnTo>
                    <a:pt x="2907" y="98"/>
                  </a:lnTo>
                  <a:lnTo>
                    <a:pt x="2809" y="49"/>
                  </a:lnTo>
                  <a:lnTo>
                    <a:pt x="2736" y="25"/>
                  </a:lnTo>
                  <a:lnTo>
                    <a:pt x="2639" y="0"/>
                  </a:lnTo>
                  <a:close/>
                </a:path>
              </a:pathLst>
            </a:custGeom>
            <a:grp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Rectangle 3">
            <a:hlinkClick r:id="rId2"/>
          </p:cNvPr>
          <p:cNvSpPr/>
          <p:nvPr/>
        </p:nvSpPr>
        <p:spPr>
          <a:xfrm>
            <a:off x="3048004" y="1836976"/>
            <a:ext cx="6095996"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NEED TO CONNECT THIS TEMPLATE TO DATA?</a:t>
            </a:r>
          </a:p>
        </p:txBody>
      </p:sp>
      <p:sp>
        <p:nvSpPr>
          <p:cNvPr id="5" name="Rectangle 4">
            <a:hlinkClick r:id="rId2"/>
          </p:cNvPr>
          <p:cNvSpPr/>
          <p:nvPr/>
        </p:nvSpPr>
        <p:spPr>
          <a:xfrm>
            <a:off x="3835400" y="4190027"/>
            <a:ext cx="45212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OUR POWERPOINT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ADD-ON FOR DATA</a:t>
            </a:r>
          </a:p>
        </p:txBody>
      </p:sp>
      <p:sp>
        <p:nvSpPr>
          <p:cNvPr id="2" name="Rounded Rectangle 1">
            <a:hlinkClick r:id="rId2"/>
          </p:cNvPr>
          <p:cNvSpPr/>
          <p:nvPr/>
        </p:nvSpPr>
        <p:spPr>
          <a:xfrm>
            <a:off x="3511550" y="3251716"/>
            <a:ext cx="5168900" cy="723900"/>
          </a:xfrm>
          <a:prstGeom prst="roundRect">
            <a:avLst>
              <a:gd name="adj" fmla="val 50000"/>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8242682" y="3429487"/>
            <a:ext cx="211373" cy="368357"/>
            <a:chOff x="7340982" y="4675151"/>
            <a:chExt cx="211373" cy="368357"/>
          </a:xfrm>
          <a:solidFill>
            <a:srgbClr val="EBAA12"/>
          </a:solidFill>
        </p:grpSpPr>
        <p:sp>
          <p:nvSpPr>
            <p:cNvPr id="6" name="Freeform 152"/>
            <p:cNvSpPr>
              <a:spLocks/>
            </p:cNvSpPr>
            <p:nvPr/>
          </p:nvSpPr>
          <p:spPr bwMode="auto">
            <a:xfrm>
              <a:off x="7340982" y="4675151"/>
              <a:ext cx="211373" cy="192831"/>
            </a:xfrm>
            <a:custGeom>
              <a:avLst/>
              <a:gdLst>
                <a:gd name="T0" fmla="*/ 107 w 111"/>
                <a:gd name="T1" fmla="*/ 101 h 101"/>
                <a:gd name="T2" fmla="*/ 104 w 111"/>
                <a:gd name="T3" fmla="*/ 100 h 101"/>
                <a:gd name="T4" fmla="*/ 2 w 111"/>
                <a:gd name="T5" fmla="*/ 8 h 101"/>
                <a:gd name="T6" fmla="*/ 2 w 111"/>
                <a:gd name="T7" fmla="*/ 2 h 101"/>
                <a:gd name="T8" fmla="*/ 7 w 111"/>
                <a:gd name="T9" fmla="*/ 2 h 101"/>
                <a:gd name="T10" fmla="*/ 109 w 111"/>
                <a:gd name="T11" fmla="*/ 94 h 101"/>
                <a:gd name="T12" fmla="*/ 110 w 111"/>
                <a:gd name="T13" fmla="*/ 100 h 101"/>
                <a:gd name="T14" fmla="*/ 107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107" y="101"/>
                  </a:moveTo>
                  <a:cubicBezTo>
                    <a:pt x="106" y="101"/>
                    <a:pt x="105" y="101"/>
                    <a:pt x="104" y="100"/>
                  </a:cubicBezTo>
                  <a:cubicBezTo>
                    <a:pt x="2" y="8"/>
                    <a:pt x="2" y="8"/>
                    <a:pt x="2" y="8"/>
                  </a:cubicBezTo>
                  <a:cubicBezTo>
                    <a:pt x="0" y="6"/>
                    <a:pt x="0" y="4"/>
                    <a:pt x="2" y="2"/>
                  </a:cubicBezTo>
                  <a:cubicBezTo>
                    <a:pt x="3" y="0"/>
                    <a:pt x="6" y="0"/>
                    <a:pt x="7" y="2"/>
                  </a:cubicBezTo>
                  <a:cubicBezTo>
                    <a:pt x="109" y="94"/>
                    <a:pt x="109" y="94"/>
                    <a:pt x="109" y="94"/>
                  </a:cubicBezTo>
                  <a:cubicBezTo>
                    <a:pt x="111" y="95"/>
                    <a:pt x="111" y="98"/>
                    <a:pt x="110" y="100"/>
                  </a:cubicBezTo>
                  <a:cubicBezTo>
                    <a:pt x="109" y="100"/>
                    <a:pt x="108" y="101"/>
                    <a:pt x="107"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153"/>
            <p:cNvSpPr>
              <a:spLocks/>
            </p:cNvSpPr>
            <p:nvPr/>
          </p:nvSpPr>
          <p:spPr bwMode="auto">
            <a:xfrm>
              <a:off x="7340982" y="4850677"/>
              <a:ext cx="211373" cy="192831"/>
            </a:xfrm>
            <a:custGeom>
              <a:avLst/>
              <a:gdLst>
                <a:gd name="T0" fmla="*/ 5 w 111"/>
                <a:gd name="T1" fmla="*/ 101 h 101"/>
                <a:gd name="T2" fmla="*/ 2 w 111"/>
                <a:gd name="T3" fmla="*/ 100 h 101"/>
                <a:gd name="T4" fmla="*/ 2 w 111"/>
                <a:gd name="T5" fmla="*/ 94 h 101"/>
                <a:gd name="T6" fmla="*/ 104 w 111"/>
                <a:gd name="T7" fmla="*/ 2 h 101"/>
                <a:gd name="T8" fmla="*/ 110 w 111"/>
                <a:gd name="T9" fmla="*/ 2 h 101"/>
                <a:gd name="T10" fmla="*/ 109 w 111"/>
                <a:gd name="T11" fmla="*/ 8 h 101"/>
                <a:gd name="T12" fmla="*/ 7 w 111"/>
                <a:gd name="T13" fmla="*/ 100 h 101"/>
                <a:gd name="T14" fmla="*/ 5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5" y="101"/>
                  </a:moveTo>
                  <a:cubicBezTo>
                    <a:pt x="4" y="101"/>
                    <a:pt x="3" y="101"/>
                    <a:pt x="2" y="100"/>
                  </a:cubicBezTo>
                  <a:cubicBezTo>
                    <a:pt x="0" y="98"/>
                    <a:pt x="0" y="96"/>
                    <a:pt x="2" y="94"/>
                  </a:cubicBezTo>
                  <a:cubicBezTo>
                    <a:pt x="104" y="2"/>
                    <a:pt x="104" y="2"/>
                    <a:pt x="104" y="2"/>
                  </a:cubicBezTo>
                  <a:cubicBezTo>
                    <a:pt x="106" y="0"/>
                    <a:pt x="108" y="1"/>
                    <a:pt x="110" y="2"/>
                  </a:cubicBezTo>
                  <a:cubicBezTo>
                    <a:pt x="111" y="4"/>
                    <a:pt x="111" y="6"/>
                    <a:pt x="109" y="8"/>
                  </a:cubicBezTo>
                  <a:cubicBezTo>
                    <a:pt x="7" y="100"/>
                    <a:pt x="7" y="100"/>
                    <a:pt x="7" y="100"/>
                  </a:cubicBezTo>
                  <a:cubicBezTo>
                    <a:pt x="7" y="101"/>
                    <a:pt x="6" y="101"/>
                    <a:pt x="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ctangle 7">
            <a:hlinkClick r:id="rId2"/>
          </p:cNvPr>
          <p:cNvSpPr/>
          <p:nvPr/>
        </p:nvSpPr>
        <p:spPr>
          <a:xfrm>
            <a:off x="3708400" y="3382833"/>
            <a:ext cx="474565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BAA12"/>
                </a:solidFill>
                <a:effectLst/>
                <a:uLnTx/>
                <a:uFillTx/>
                <a:latin typeface="Segoe UI Semilight" panose="020B0402040204020203" pitchFamily="34" charset="0"/>
                <a:ea typeface="+mn-ea"/>
                <a:cs typeface="Segoe UI Semilight" panose="020B0402040204020203" pitchFamily="34" charset="0"/>
              </a:rPr>
              <a:t>Check out DataPoint</a:t>
            </a:r>
          </a:p>
        </p:txBody>
      </p:sp>
    </p:spTree>
    <p:extLst>
      <p:ext uri="{BB962C8B-B14F-4D97-AF65-F5344CB8AC3E}">
        <p14:creationId xmlns:p14="http://schemas.microsoft.com/office/powerpoint/2010/main" val="1377602184"/>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4BFA0"/>
        </a:solidFill>
        <a:effectLst/>
      </p:bgPr>
    </p:bg>
    <p:spTree>
      <p:nvGrpSpPr>
        <p:cNvPr id="1" name=""/>
        <p:cNvGrpSpPr/>
        <p:nvPr/>
      </p:nvGrpSpPr>
      <p:grpSpPr>
        <a:xfrm>
          <a:off x="0" y="0"/>
          <a:ext cx="0" cy="0"/>
          <a:chOff x="0" y="0"/>
          <a:chExt cx="0" cy="0"/>
        </a:xfrm>
      </p:grpSpPr>
      <p:grpSp>
        <p:nvGrpSpPr>
          <p:cNvPr id="9" name="Shape 455"/>
          <p:cNvGrpSpPr/>
          <p:nvPr/>
        </p:nvGrpSpPr>
        <p:grpSpPr>
          <a:xfrm>
            <a:off x="4188670" y="-468235"/>
            <a:ext cx="8003330" cy="7795444"/>
            <a:chOff x="5926225" y="921350"/>
            <a:chExt cx="517800" cy="504350"/>
          </a:xfrm>
          <a:solidFill>
            <a:schemeClr val="bg1">
              <a:alpha val="18000"/>
            </a:schemeClr>
          </a:solidFill>
        </p:grpSpPr>
        <p:sp>
          <p:nvSpPr>
            <p:cNvPr id="10" name="Shape 456"/>
            <p:cNvSpPr/>
            <p:nvPr/>
          </p:nvSpPr>
          <p:spPr>
            <a:xfrm>
              <a:off x="5926225" y="921350"/>
              <a:ext cx="517800" cy="504350"/>
            </a:xfrm>
            <a:custGeom>
              <a:avLst/>
              <a:gdLst/>
              <a:ahLst/>
              <a:cxnLst/>
              <a:rect l="0" t="0" r="0" b="0"/>
              <a:pathLst>
                <a:path w="20712" h="20174" extrusionOk="0">
                  <a:moveTo>
                    <a:pt x="10356" y="2858"/>
                  </a:moveTo>
                  <a:lnTo>
                    <a:pt x="10722" y="2882"/>
                  </a:lnTo>
                  <a:lnTo>
                    <a:pt x="11089" y="2907"/>
                  </a:lnTo>
                  <a:lnTo>
                    <a:pt x="11455" y="2956"/>
                  </a:lnTo>
                  <a:lnTo>
                    <a:pt x="11821" y="3004"/>
                  </a:lnTo>
                  <a:lnTo>
                    <a:pt x="12163" y="3102"/>
                  </a:lnTo>
                  <a:lnTo>
                    <a:pt x="12505" y="3200"/>
                  </a:lnTo>
                  <a:lnTo>
                    <a:pt x="12847" y="3298"/>
                  </a:lnTo>
                  <a:lnTo>
                    <a:pt x="13165" y="3444"/>
                  </a:lnTo>
                  <a:lnTo>
                    <a:pt x="13482" y="3591"/>
                  </a:lnTo>
                  <a:lnTo>
                    <a:pt x="13800" y="3737"/>
                  </a:lnTo>
                  <a:lnTo>
                    <a:pt x="14093" y="3908"/>
                  </a:lnTo>
                  <a:lnTo>
                    <a:pt x="14386" y="4104"/>
                  </a:lnTo>
                  <a:lnTo>
                    <a:pt x="14679" y="4299"/>
                  </a:lnTo>
                  <a:lnTo>
                    <a:pt x="14948" y="4519"/>
                  </a:lnTo>
                  <a:lnTo>
                    <a:pt x="15216" y="4739"/>
                  </a:lnTo>
                  <a:lnTo>
                    <a:pt x="15460" y="4983"/>
                  </a:lnTo>
                  <a:lnTo>
                    <a:pt x="15705" y="5227"/>
                  </a:lnTo>
                  <a:lnTo>
                    <a:pt x="15925" y="5496"/>
                  </a:lnTo>
                  <a:lnTo>
                    <a:pt x="16144" y="5764"/>
                  </a:lnTo>
                  <a:lnTo>
                    <a:pt x="16340" y="6057"/>
                  </a:lnTo>
                  <a:lnTo>
                    <a:pt x="16535" y="6350"/>
                  </a:lnTo>
                  <a:lnTo>
                    <a:pt x="16706" y="6644"/>
                  </a:lnTo>
                  <a:lnTo>
                    <a:pt x="16853" y="6961"/>
                  </a:lnTo>
                  <a:lnTo>
                    <a:pt x="16999" y="7279"/>
                  </a:lnTo>
                  <a:lnTo>
                    <a:pt x="17146" y="7596"/>
                  </a:lnTo>
                  <a:lnTo>
                    <a:pt x="17243" y="7938"/>
                  </a:lnTo>
                  <a:lnTo>
                    <a:pt x="17341" y="8280"/>
                  </a:lnTo>
                  <a:lnTo>
                    <a:pt x="17439" y="8622"/>
                  </a:lnTo>
                  <a:lnTo>
                    <a:pt x="17488" y="8988"/>
                  </a:lnTo>
                  <a:lnTo>
                    <a:pt x="17536" y="9354"/>
                  </a:lnTo>
                  <a:lnTo>
                    <a:pt x="17561" y="9721"/>
                  </a:lnTo>
                  <a:lnTo>
                    <a:pt x="17585" y="10087"/>
                  </a:lnTo>
                  <a:lnTo>
                    <a:pt x="17561" y="10454"/>
                  </a:lnTo>
                  <a:lnTo>
                    <a:pt x="17536" y="10820"/>
                  </a:lnTo>
                  <a:lnTo>
                    <a:pt x="17488" y="11186"/>
                  </a:lnTo>
                  <a:lnTo>
                    <a:pt x="17439" y="11553"/>
                  </a:lnTo>
                  <a:lnTo>
                    <a:pt x="17341" y="11894"/>
                  </a:lnTo>
                  <a:lnTo>
                    <a:pt x="17243" y="12236"/>
                  </a:lnTo>
                  <a:lnTo>
                    <a:pt x="17146" y="12578"/>
                  </a:lnTo>
                  <a:lnTo>
                    <a:pt x="16999" y="12896"/>
                  </a:lnTo>
                  <a:lnTo>
                    <a:pt x="16853" y="13213"/>
                  </a:lnTo>
                  <a:lnTo>
                    <a:pt x="16706" y="13531"/>
                  </a:lnTo>
                  <a:lnTo>
                    <a:pt x="16535" y="13824"/>
                  </a:lnTo>
                  <a:lnTo>
                    <a:pt x="16340" y="14117"/>
                  </a:lnTo>
                  <a:lnTo>
                    <a:pt x="16144" y="14410"/>
                  </a:lnTo>
                  <a:lnTo>
                    <a:pt x="15925" y="14679"/>
                  </a:lnTo>
                  <a:lnTo>
                    <a:pt x="15705" y="14947"/>
                  </a:lnTo>
                  <a:lnTo>
                    <a:pt x="15460" y="15192"/>
                  </a:lnTo>
                  <a:lnTo>
                    <a:pt x="15216" y="15436"/>
                  </a:lnTo>
                  <a:lnTo>
                    <a:pt x="14948" y="15656"/>
                  </a:lnTo>
                  <a:lnTo>
                    <a:pt x="14679" y="15875"/>
                  </a:lnTo>
                  <a:lnTo>
                    <a:pt x="14386" y="16071"/>
                  </a:lnTo>
                  <a:lnTo>
                    <a:pt x="14093" y="16266"/>
                  </a:lnTo>
                  <a:lnTo>
                    <a:pt x="13800" y="16437"/>
                  </a:lnTo>
                  <a:lnTo>
                    <a:pt x="13482" y="16584"/>
                  </a:lnTo>
                  <a:lnTo>
                    <a:pt x="13165" y="16730"/>
                  </a:lnTo>
                  <a:lnTo>
                    <a:pt x="12847" y="16877"/>
                  </a:lnTo>
                  <a:lnTo>
                    <a:pt x="12505" y="16974"/>
                  </a:lnTo>
                  <a:lnTo>
                    <a:pt x="12163" y="17072"/>
                  </a:lnTo>
                  <a:lnTo>
                    <a:pt x="11821" y="17170"/>
                  </a:lnTo>
                  <a:lnTo>
                    <a:pt x="11455" y="17219"/>
                  </a:lnTo>
                  <a:lnTo>
                    <a:pt x="11089" y="17268"/>
                  </a:lnTo>
                  <a:lnTo>
                    <a:pt x="10722" y="17292"/>
                  </a:lnTo>
                  <a:lnTo>
                    <a:pt x="10356" y="17316"/>
                  </a:lnTo>
                  <a:lnTo>
                    <a:pt x="9990" y="17292"/>
                  </a:lnTo>
                  <a:lnTo>
                    <a:pt x="9623" y="17268"/>
                  </a:lnTo>
                  <a:lnTo>
                    <a:pt x="9257" y="17219"/>
                  </a:lnTo>
                  <a:lnTo>
                    <a:pt x="8891" y="17170"/>
                  </a:lnTo>
                  <a:lnTo>
                    <a:pt x="8549" y="17072"/>
                  </a:lnTo>
                  <a:lnTo>
                    <a:pt x="8207" y="16974"/>
                  </a:lnTo>
                  <a:lnTo>
                    <a:pt x="7865" y="16877"/>
                  </a:lnTo>
                  <a:lnTo>
                    <a:pt x="7547" y="16730"/>
                  </a:lnTo>
                  <a:lnTo>
                    <a:pt x="7230" y="16584"/>
                  </a:lnTo>
                  <a:lnTo>
                    <a:pt x="6912" y="16437"/>
                  </a:lnTo>
                  <a:lnTo>
                    <a:pt x="6619" y="16266"/>
                  </a:lnTo>
                  <a:lnTo>
                    <a:pt x="6326" y="16071"/>
                  </a:lnTo>
                  <a:lnTo>
                    <a:pt x="6033" y="15875"/>
                  </a:lnTo>
                  <a:lnTo>
                    <a:pt x="5765" y="15656"/>
                  </a:lnTo>
                  <a:lnTo>
                    <a:pt x="5496" y="15436"/>
                  </a:lnTo>
                  <a:lnTo>
                    <a:pt x="5252" y="15192"/>
                  </a:lnTo>
                  <a:lnTo>
                    <a:pt x="5007" y="14947"/>
                  </a:lnTo>
                  <a:lnTo>
                    <a:pt x="4788" y="14679"/>
                  </a:lnTo>
                  <a:lnTo>
                    <a:pt x="4568" y="14410"/>
                  </a:lnTo>
                  <a:lnTo>
                    <a:pt x="4372" y="14117"/>
                  </a:lnTo>
                  <a:lnTo>
                    <a:pt x="4177" y="13824"/>
                  </a:lnTo>
                  <a:lnTo>
                    <a:pt x="4006" y="13531"/>
                  </a:lnTo>
                  <a:lnTo>
                    <a:pt x="3860" y="13213"/>
                  </a:lnTo>
                  <a:lnTo>
                    <a:pt x="3713" y="12896"/>
                  </a:lnTo>
                  <a:lnTo>
                    <a:pt x="3566" y="12578"/>
                  </a:lnTo>
                  <a:lnTo>
                    <a:pt x="3469" y="12236"/>
                  </a:lnTo>
                  <a:lnTo>
                    <a:pt x="3371" y="11894"/>
                  </a:lnTo>
                  <a:lnTo>
                    <a:pt x="3273" y="11553"/>
                  </a:lnTo>
                  <a:lnTo>
                    <a:pt x="3225" y="11186"/>
                  </a:lnTo>
                  <a:lnTo>
                    <a:pt x="3176" y="10820"/>
                  </a:lnTo>
                  <a:lnTo>
                    <a:pt x="3151" y="10454"/>
                  </a:lnTo>
                  <a:lnTo>
                    <a:pt x="3127" y="10087"/>
                  </a:lnTo>
                  <a:lnTo>
                    <a:pt x="3151" y="9721"/>
                  </a:lnTo>
                  <a:lnTo>
                    <a:pt x="3176" y="9354"/>
                  </a:lnTo>
                  <a:lnTo>
                    <a:pt x="3225" y="8988"/>
                  </a:lnTo>
                  <a:lnTo>
                    <a:pt x="3273" y="8622"/>
                  </a:lnTo>
                  <a:lnTo>
                    <a:pt x="3371" y="8280"/>
                  </a:lnTo>
                  <a:lnTo>
                    <a:pt x="3469" y="7938"/>
                  </a:lnTo>
                  <a:lnTo>
                    <a:pt x="3566" y="7596"/>
                  </a:lnTo>
                  <a:lnTo>
                    <a:pt x="3713" y="7279"/>
                  </a:lnTo>
                  <a:lnTo>
                    <a:pt x="3860" y="6961"/>
                  </a:lnTo>
                  <a:lnTo>
                    <a:pt x="4006" y="6644"/>
                  </a:lnTo>
                  <a:lnTo>
                    <a:pt x="4177" y="6350"/>
                  </a:lnTo>
                  <a:lnTo>
                    <a:pt x="4372" y="6057"/>
                  </a:lnTo>
                  <a:lnTo>
                    <a:pt x="4568" y="5764"/>
                  </a:lnTo>
                  <a:lnTo>
                    <a:pt x="4788" y="5496"/>
                  </a:lnTo>
                  <a:lnTo>
                    <a:pt x="5007" y="5227"/>
                  </a:lnTo>
                  <a:lnTo>
                    <a:pt x="5252" y="4983"/>
                  </a:lnTo>
                  <a:lnTo>
                    <a:pt x="5496" y="4739"/>
                  </a:lnTo>
                  <a:lnTo>
                    <a:pt x="5765" y="4519"/>
                  </a:lnTo>
                  <a:lnTo>
                    <a:pt x="6033" y="4299"/>
                  </a:lnTo>
                  <a:lnTo>
                    <a:pt x="6326" y="4104"/>
                  </a:lnTo>
                  <a:lnTo>
                    <a:pt x="6619" y="3908"/>
                  </a:lnTo>
                  <a:lnTo>
                    <a:pt x="6912" y="3737"/>
                  </a:lnTo>
                  <a:lnTo>
                    <a:pt x="7230" y="3591"/>
                  </a:lnTo>
                  <a:lnTo>
                    <a:pt x="7547" y="3444"/>
                  </a:lnTo>
                  <a:lnTo>
                    <a:pt x="7865" y="3298"/>
                  </a:lnTo>
                  <a:lnTo>
                    <a:pt x="8207" y="3200"/>
                  </a:lnTo>
                  <a:lnTo>
                    <a:pt x="8549" y="3102"/>
                  </a:lnTo>
                  <a:lnTo>
                    <a:pt x="8891" y="3004"/>
                  </a:lnTo>
                  <a:lnTo>
                    <a:pt x="9257" y="2956"/>
                  </a:lnTo>
                  <a:lnTo>
                    <a:pt x="9623" y="2907"/>
                  </a:lnTo>
                  <a:lnTo>
                    <a:pt x="9990" y="2882"/>
                  </a:lnTo>
                  <a:lnTo>
                    <a:pt x="10356" y="2858"/>
                  </a:lnTo>
                  <a:close/>
                  <a:moveTo>
                    <a:pt x="8060" y="0"/>
                  </a:moveTo>
                  <a:lnTo>
                    <a:pt x="6717" y="2516"/>
                  </a:lnTo>
                  <a:lnTo>
                    <a:pt x="3908" y="2003"/>
                  </a:lnTo>
                  <a:lnTo>
                    <a:pt x="3786" y="4861"/>
                  </a:lnTo>
                  <a:lnTo>
                    <a:pt x="1026" y="5593"/>
                  </a:lnTo>
                  <a:lnTo>
                    <a:pt x="2174" y="8207"/>
                  </a:lnTo>
                  <a:lnTo>
                    <a:pt x="1" y="10087"/>
                  </a:lnTo>
                  <a:lnTo>
                    <a:pt x="2174" y="11968"/>
                  </a:lnTo>
                  <a:lnTo>
                    <a:pt x="1026" y="14581"/>
                  </a:lnTo>
                  <a:lnTo>
                    <a:pt x="3786" y="15314"/>
                  </a:lnTo>
                  <a:lnTo>
                    <a:pt x="3908" y="18171"/>
                  </a:lnTo>
                  <a:lnTo>
                    <a:pt x="6717" y="17658"/>
                  </a:lnTo>
                  <a:lnTo>
                    <a:pt x="8060" y="20174"/>
                  </a:lnTo>
                  <a:lnTo>
                    <a:pt x="10356" y="18489"/>
                  </a:lnTo>
                  <a:lnTo>
                    <a:pt x="12652" y="20174"/>
                  </a:lnTo>
                  <a:lnTo>
                    <a:pt x="13995" y="17658"/>
                  </a:lnTo>
                  <a:lnTo>
                    <a:pt x="16804" y="18171"/>
                  </a:lnTo>
                  <a:lnTo>
                    <a:pt x="16926" y="15314"/>
                  </a:lnTo>
                  <a:lnTo>
                    <a:pt x="19686" y="14581"/>
                  </a:lnTo>
                  <a:lnTo>
                    <a:pt x="18538" y="11968"/>
                  </a:lnTo>
                  <a:lnTo>
                    <a:pt x="20711" y="10087"/>
                  </a:lnTo>
                  <a:lnTo>
                    <a:pt x="18538" y="8207"/>
                  </a:lnTo>
                  <a:lnTo>
                    <a:pt x="19686" y="5593"/>
                  </a:lnTo>
                  <a:lnTo>
                    <a:pt x="16926" y="4861"/>
                  </a:lnTo>
                  <a:lnTo>
                    <a:pt x="16804" y="2003"/>
                  </a:lnTo>
                  <a:lnTo>
                    <a:pt x="13995" y="2516"/>
                  </a:lnTo>
                  <a:lnTo>
                    <a:pt x="12652" y="0"/>
                  </a:lnTo>
                  <a:lnTo>
                    <a:pt x="10356" y="1686"/>
                  </a:lnTo>
                  <a:lnTo>
                    <a:pt x="8060" y="0"/>
                  </a:lnTo>
                  <a:close/>
                </a:path>
              </a:pathLst>
            </a:custGeom>
            <a:grp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Shape 457"/>
            <p:cNvSpPr/>
            <p:nvPr/>
          </p:nvSpPr>
          <p:spPr>
            <a:xfrm>
              <a:off x="6016600" y="1005000"/>
              <a:ext cx="337050" cy="337050"/>
            </a:xfrm>
            <a:custGeom>
              <a:avLst/>
              <a:gdLst/>
              <a:ahLst/>
              <a:cxnLst/>
              <a:rect l="0" t="0" r="0" b="0"/>
              <a:pathLst>
                <a:path w="13482" h="13482" extrusionOk="0">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grp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Rectangle 3">
            <a:hlinkClick r:id="rId2"/>
          </p:cNvPr>
          <p:cNvSpPr/>
          <p:nvPr/>
        </p:nvSpPr>
        <p:spPr>
          <a:xfrm>
            <a:off x="2590804" y="1836976"/>
            <a:ext cx="7010396"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WANT TO ADD WEATHER AND NEWS TO YOUR TEMPLATE?</a:t>
            </a:r>
          </a:p>
        </p:txBody>
      </p:sp>
      <p:sp>
        <p:nvSpPr>
          <p:cNvPr id="5" name="Rectangle 4">
            <a:hlinkClick r:id="rId2"/>
          </p:cNvPr>
          <p:cNvSpPr/>
          <p:nvPr/>
        </p:nvSpPr>
        <p:spPr>
          <a:xfrm>
            <a:off x="3511550" y="4190027"/>
            <a:ext cx="51689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POWERPOINT ADD-ON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FOR NEWS AND WEATHER</a:t>
            </a:r>
          </a:p>
        </p:txBody>
      </p:sp>
      <p:sp>
        <p:nvSpPr>
          <p:cNvPr id="2" name="Rounded Rectangle 1">
            <a:hlinkClick r:id="rId2"/>
          </p:cNvPr>
          <p:cNvSpPr/>
          <p:nvPr/>
        </p:nvSpPr>
        <p:spPr>
          <a:xfrm>
            <a:off x="3511550" y="3251716"/>
            <a:ext cx="5168900" cy="723900"/>
          </a:xfrm>
          <a:prstGeom prst="roundRect">
            <a:avLst>
              <a:gd name="adj" fmla="val 50000"/>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8242682" y="3429487"/>
            <a:ext cx="211373" cy="368357"/>
            <a:chOff x="7340982" y="4675151"/>
            <a:chExt cx="211373" cy="368357"/>
          </a:xfrm>
          <a:solidFill>
            <a:srgbClr val="34BFA0"/>
          </a:solidFill>
        </p:grpSpPr>
        <p:sp>
          <p:nvSpPr>
            <p:cNvPr id="6" name="Freeform 152"/>
            <p:cNvSpPr>
              <a:spLocks/>
            </p:cNvSpPr>
            <p:nvPr/>
          </p:nvSpPr>
          <p:spPr bwMode="auto">
            <a:xfrm>
              <a:off x="7340982" y="4675151"/>
              <a:ext cx="211373" cy="192831"/>
            </a:xfrm>
            <a:custGeom>
              <a:avLst/>
              <a:gdLst>
                <a:gd name="T0" fmla="*/ 107 w 111"/>
                <a:gd name="T1" fmla="*/ 101 h 101"/>
                <a:gd name="T2" fmla="*/ 104 w 111"/>
                <a:gd name="T3" fmla="*/ 100 h 101"/>
                <a:gd name="T4" fmla="*/ 2 w 111"/>
                <a:gd name="T5" fmla="*/ 8 h 101"/>
                <a:gd name="T6" fmla="*/ 2 w 111"/>
                <a:gd name="T7" fmla="*/ 2 h 101"/>
                <a:gd name="T8" fmla="*/ 7 w 111"/>
                <a:gd name="T9" fmla="*/ 2 h 101"/>
                <a:gd name="T10" fmla="*/ 109 w 111"/>
                <a:gd name="T11" fmla="*/ 94 h 101"/>
                <a:gd name="T12" fmla="*/ 110 w 111"/>
                <a:gd name="T13" fmla="*/ 100 h 101"/>
                <a:gd name="T14" fmla="*/ 107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107" y="101"/>
                  </a:moveTo>
                  <a:cubicBezTo>
                    <a:pt x="106" y="101"/>
                    <a:pt x="105" y="101"/>
                    <a:pt x="104" y="100"/>
                  </a:cubicBezTo>
                  <a:cubicBezTo>
                    <a:pt x="2" y="8"/>
                    <a:pt x="2" y="8"/>
                    <a:pt x="2" y="8"/>
                  </a:cubicBezTo>
                  <a:cubicBezTo>
                    <a:pt x="0" y="6"/>
                    <a:pt x="0" y="4"/>
                    <a:pt x="2" y="2"/>
                  </a:cubicBezTo>
                  <a:cubicBezTo>
                    <a:pt x="3" y="0"/>
                    <a:pt x="6" y="0"/>
                    <a:pt x="7" y="2"/>
                  </a:cubicBezTo>
                  <a:cubicBezTo>
                    <a:pt x="109" y="94"/>
                    <a:pt x="109" y="94"/>
                    <a:pt x="109" y="94"/>
                  </a:cubicBezTo>
                  <a:cubicBezTo>
                    <a:pt x="111" y="95"/>
                    <a:pt x="111" y="98"/>
                    <a:pt x="110" y="100"/>
                  </a:cubicBezTo>
                  <a:cubicBezTo>
                    <a:pt x="109" y="100"/>
                    <a:pt x="108" y="101"/>
                    <a:pt x="107"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153"/>
            <p:cNvSpPr>
              <a:spLocks/>
            </p:cNvSpPr>
            <p:nvPr/>
          </p:nvSpPr>
          <p:spPr bwMode="auto">
            <a:xfrm>
              <a:off x="7340982" y="4850677"/>
              <a:ext cx="211373" cy="192831"/>
            </a:xfrm>
            <a:custGeom>
              <a:avLst/>
              <a:gdLst>
                <a:gd name="T0" fmla="*/ 5 w 111"/>
                <a:gd name="T1" fmla="*/ 101 h 101"/>
                <a:gd name="T2" fmla="*/ 2 w 111"/>
                <a:gd name="T3" fmla="*/ 100 h 101"/>
                <a:gd name="T4" fmla="*/ 2 w 111"/>
                <a:gd name="T5" fmla="*/ 94 h 101"/>
                <a:gd name="T6" fmla="*/ 104 w 111"/>
                <a:gd name="T7" fmla="*/ 2 h 101"/>
                <a:gd name="T8" fmla="*/ 110 w 111"/>
                <a:gd name="T9" fmla="*/ 2 h 101"/>
                <a:gd name="T10" fmla="*/ 109 w 111"/>
                <a:gd name="T11" fmla="*/ 8 h 101"/>
                <a:gd name="T12" fmla="*/ 7 w 111"/>
                <a:gd name="T13" fmla="*/ 100 h 101"/>
                <a:gd name="T14" fmla="*/ 5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5" y="101"/>
                  </a:moveTo>
                  <a:cubicBezTo>
                    <a:pt x="4" y="101"/>
                    <a:pt x="3" y="101"/>
                    <a:pt x="2" y="100"/>
                  </a:cubicBezTo>
                  <a:cubicBezTo>
                    <a:pt x="0" y="98"/>
                    <a:pt x="0" y="96"/>
                    <a:pt x="2" y="94"/>
                  </a:cubicBezTo>
                  <a:cubicBezTo>
                    <a:pt x="104" y="2"/>
                    <a:pt x="104" y="2"/>
                    <a:pt x="104" y="2"/>
                  </a:cubicBezTo>
                  <a:cubicBezTo>
                    <a:pt x="106" y="0"/>
                    <a:pt x="108" y="1"/>
                    <a:pt x="110" y="2"/>
                  </a:cubicBezTo>
                  <a:cubicBezTo>
                    <a:pt x="111" y="4"/>
                    <a:pt x="111" y="6"/>
                    <a:pt x="109" y="8"/>
                  </a:cubicBezTo>
                  <a:cubicBezTo>
                    <a:pt x="7" y="100"/>
                    <a:pt x="7" y="100"/>
                    <a:pt x="7" y="100"/>
                  </a:cubicBezTo>
                  <a:cubicBezTo>
                    <a:pt x="7" y="101"/>
                    <a:pt x="6" y="101"/>
                    <a:pt x="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ctangle 7">
            <a:hlinkClick r:id="rId2"/>
          </p:cNvPr>
          <p:cNvSpPr/>
          <p:nvPr/>
        </p:nvSpPr>
        <p:spPr>
          <a:xfrm>
            <a:off x="3708400" y="3382833"/>
            <a:ext cx="474565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4BFA0"/>
                </a:solidFill>
                <a:effectLst/>
                <a:uLnTx/>
                <a:uFillTx/>
                <a:latin typeface="Segoe UI Semilight" panose="020B0402040204020203" pitchFamily="34" charset="0"/>
                <a:ea typeface="+mn-ea"/>
                <a:cs typeface="Segoe UI Semilight" panose="020B0402040204020203" pitchFamily="34" charset="0"/>
              </a:rPr>
              <a:t>Try Dynamic Elements</a:t>
            </a:r>
          </a:p>
        </p:txBody>
      </p:sp>
    </p:spTree>
    <p:extLst>
      <p:ext uri="{BB962C8B-B14F-4D97-AF65-F5344CB8AC3E}">
        <p14:creationId xmlns:p14="http://schemas.microsoft.com/office/powerpoint/2010/main" val="249838414"/>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B5777"/>
        </a:solidFill>
        <a:effectLst/>
      </p:bgPr>
    </p:bg>
    <p:spTree>
      <p:nvGrpSpPr>
        <p:cNvPr id="1" name=""/>
        <p:cNvGrpSpPr/>
        <p:nvPr/>
      </p:nvGrpSpPr>
      <p:grpSpPr>
        <a:xfrm>
          <a:off x="0" y="0"/>
          <a:ext cx="0" cy="0"/>
          <a:chOff x="0" y="0"/>
          <a:chExt cx="0" cy="0"/>
        </a:xfrm>
      </p:grpSpPr>
      <p:grpSp>
        <p:nvGrpSpPr>
          <p:cNvPr id="20" name="Group 19"/>
          <p:cNvGrpSpPr/>
          <p:nvPr/>
        </p:nvGrpSpPr>
        <p:grpSpPr>
          <a:xfrm rot="1800000">
            <a:off x="3163756" y="-916253"/>
            <a:ext cx="5864488" cy="8322148"/>
            <a:chOff x="6839976" y="581959"/>
            <a:chExt cx="549275" cy="779463"/>
          </a:xfrm>
          <a:solidFill>
            <a:schemeClr val="bg1">
              <a:alpha val="11000"/>
            </a:schemeClr>
          </a:solidFill>
        </p:grpSpPr>
        <p:sp>
          <p:nvSpPr>
            <p:cNvPr id="10" name="Freeform 9"/>
            <p:cNvSpPr>
              <a:spLocks noEditPoints="1"/>
            </p:cNvSpPr>
            <p:nvPr/>
          </p:nvSpPr>
          <p:spPr bwMode="auto">
            <a:xfrm>
              <a:off x="6839976" y="581959"/>
              <a:ext cx="549275" cy="779463"/>
            </a:xfrm>
            <a:custGeom>
              <a:avLst/>
              <a:gdLst>
                <a:gd name="T0" fmla="*/ 243 w 284"/>
                <a:gd name="T1" fmla="*/ 155 h 403"/>
                <a:gd name="T2" fmla="*/ 268 w 284"/>
                <a:gd name="T3" fmla="*/ 108 h 403"/>
                <a:gd name="T4" fmla="*/ 268 w 284"/>
                <a:gd name="T5" fmla="*/ 47 h 403"/>
                <a:gd name="T6" fmla="*/ 277 w 284"/>
                <a:gd name="T7" fmla="*/ 47 h 403"/>
                <a:gd name="T8" fmla="*/ 284 w 284"/>
                <a:gd name="T9" fmla="*/ 40 h 403"/>
                <a:gd name="T10" fmla="*/ 284 w 284"/>
                <a:gd name="T11" fmla="*/ 7 h 403"/>
                <a:gd name="T12" fmla="*/ 277 w 284"/>
                <a:gd name="T13" fmla="*/ 0 h 403"/>
                <a:gd name="T14" fmla="*/ 7 w 284"/>
                <a:gd name="T15" fmla="*/ 0 h 403"/>
                <a:gd name="T16" fmla="*/ 0 w 284"/>
                <a:gd name="T17" fmla="*/ 7 h 403"/>
                <a:gd name="T18" fmla="*/ 0 w 284"/>
                <a:gd name="T19" fmla="*/ 40 h 403"/>
                <a:gd name="T20" fmla="*/ 7 w 284"/>
                <a:gd name="T21" fmla="*/ 47 h 403"/>
                <a:gd name="T22" fmla="*/ 15 w 284"/>
                <a:gd name="T23" fmla="*/ 47 h 403"/>
                <a:gd name="T24" fmla="*/ 15 w 284"/>
                <a:gd name="T25" fmla="*/ 109 h 403"/>
                <a:gd name="T26" fmla="*/ 40 w 284"/>
                <a:gd name="T27" fmla="*/ 155 h 403"/>
                <a:gd name="T28" fmla="*/ 109 w 284"/>
                <a:gd name="T29" fmla="*/ 197 h 403"/>
                <a:gd name="T30" fmla="*/ 109 w 284"/>
                <a:gd name="T31" fmla="*/ 215 h 403"/>
                <a:gd name="T32" fmla="*/ 40 w 284"/>
                <a:gd name="T33" fmla="*/ 257 h 403"/>
                <a:gd name="T34" fmla="*/ 15 w 284"/>
                <a:gd name="T35" fmla="*/ 304 h 403"/>
                <a:gd name="T36" fmla="*/ 15 w 284"/>
                <a:gd name="T37" fmla="*/ 357 h 403"/>
                <a:gd name="T38" fmla="*/ 7 w 284"/>
                <a:gd name="T39" fmla="*/ 357 h 403"/>
                <a:gd name="T40" fmla="*/ 0 w 284"/>
                <a:gd name="T41" fmla="*/ 364 h 403"/>
                <a:gd name="T42" fmla="*/ 0 w 284"/>
                <a:gd name="T43" fmla="*/ 397 h 403"/>
                <a:gd name="T44" fmla="*/ 7 w 284"/>
                <a:gd name="T45" fmla="*/ 403 h 403"/>
                <a:gd name="T46" fmla="*/ 277 w 284"/>
                <a:gd name="T47" fmla="*/ 403 h 403"/>
                <a:gd name="T48" fmla="*/ 284 w 284"/>
                <a:gd name="T49" fmla="*/ 397 h 403"/>
                <a:gd name="T50" fmla="*/ 284 w 284"/>
                <a:gd name="T51" fmla="*/ 364 h 403"/>
                <a:gd name="T52" fmla="*/ 277 w 284"/>
                <a:gd name="T53" fmla="*/ 357 h 403"/>
                <a:gd name="T54" fmla="*/ 268 w 284"/>
                <a:gd name="T55" fmla="*/ 357 h 403"/>
                <a:gd name="T56" fmla="*/ 268 w 284"/>
                <a:gd name="T57" fmla="*/ 303 h 403"/>
                <a:gd name="T58" fmla="*/ 244 w 284"/>
                <a:gd name="T59" fmla="*/ 257 h 403"/>
                <a:gd name="T60" fmla="*/ 175 w 284"/>
                <a:gd name="T61" fmla="*/ 215 h 403"/>
                <a:gd name="T62" fmla="*/ 175 w 284"/>
                <a:gd name="T63" fmla="*/ 197 h 403"/>
                <a:gd name="T64" fmla="*/ 243 w 284"/>
                <a:gd name="T65" fmla="*/ 155 h 403"/>
                <a:gd name="T66" fmla="*/ 156 w 284"/>
                <a:gd name="T67" fmla="*/ 233 h 403"/>
                <a:gd name="T68" fmla="*/ 230 w 284"/>
                <a:gd name="T69" fmla="*/ 278 h 403"/>
                <a:gd name="T70" fmla="*/ 241 w 284"/>
                <a:gd name="T71" fmla="*/ 286 h 403"/>
                <a:gd name="T72" fmla="*/ 243 w 284"/>
                <a:gd name="T73" fmla="*/ 303 h 403"/>
                <a:gd name="T74" fmla="*/ 243 w 284"/>
                <a:gd name="T75" fmla="*/ 357 h 403"/>
                <a:gd name="T76" fmla="*/ 40 w 284"/>
                <a:gd name="T77" fmla="*/ 357 h 403"/>
                <a:gd name="T78" fmla="*/ 40 w 284"/>
                <a:gd name="T79" fmla="*/ 304 h 403"/>
                <a:gd name="T80" fmla="*/ 55 w 284"/>
                <a:gd name="T81" fmla="*/ 277 h 403"/>
                <a:gd name="T82" fmla="*/ 128 w 284"/>
                <a:gd name="T83" fmla="*/ 233 h 403"/>
                <a:gd name="T84" fmla="*/ 134 w 284"/>
                <a:gd name="T85" fmla="*/ 222 h 403"/>
                <a:gd name="T86" fmla="*/ 134 w 284"/>
                <a:gd name="T87" fmla="*/ 190 h 403"/>
                <a:gd name="T88" fmla="*/ 128 w 284"/>
                <a:gd name="T89" fmla="*/ 179 h 403"/>
                <a:gd name="T90" fmla="*/ 53 w 284"/>
                <a:gd name="T91" fmla="*/ 134 h 403"/>
                <a:gd name="T92" fmla="*/ 53 w 284"/>
                <a:gd name="T93" fmla="*/ 134 h 403"/>
                <a:gd name="T94" fmla="*/ 43 w 284"/>
                <a:gd name="T95" fmla="*/ 126 h 403"/>
                <a:gd name="T96" fmla="*/ 40 w 284"/>
                <a:gd name="T97" fmla="*/ 109 h 403"/>
                <a:gd name="T98" fmla="*/ 40 w 284"/>
                <a:gd name="T99" fmla="*/ 47 h 403"/>
                <a:gd name="T100" fmla="*/ 243 w 284"/>
                <a:gd name="T101" fmla="*/ 47 h 403"/>
                <a:gd name="T102" fmla="*/ 243 w 284"/>
                <a:gd name="T103" fmla="*/ 108 h 403"/>
                <a:gd name="T104" fmla="*/ 229 w 284"/>
                <a:gd name="T105" fmla="*/ 135 h 403"/>
                <a:gd name="T106" fmla="*/ 156 w 284"/>
                <a:gd name="T107" fmla="*/ 179 h 403"/>
                <a:gd name="T108" fmla="*/ 150 w 284"/>
                <a:gd name="T109" fmla="*/ 190 h 403"/>
                <a:gd name="T110" fmla="*/ 150 w 284"/>
                <a:gd name="T111" fmla="*/ 222 h 403"/>
                <a:gd name="T112" fmla="*/ 156 w 284"/>
                <a:gd name="T113" fmla="*/ 23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4" h="403">
                  <a:moveTo>
                    <a:pt x="243" y="155"/>
                  </a:moveTo>
                  <a:cubicBezTo>
                    <a:pt x="251" y="150"/>
                    <a:pt x="268" y="138"/>
                    <a:pt x="268" y="108"/>
                  </a:cubicBezTo>
                  <a:cubicBezTo>
                    <a:pt x="268" y="47"/>
                    <a:pt x="268" y="47"/>
                    <a:pt x="268" y="47"/>
                  </a:cubicBezTo>
                  <a:cubicBezTo>
                    <a:pt x="277" y="47"/>
                    <a:pt x="277" y="47"/>
                    <a:pt x="277" y="47"/>
                  </a:cubicBezTo>
                  <a:cubicBezTo>
                    <a:pt x="281" y="47"/>
                    <a:pt x="284" y="44"/>
                    <a:pt x="284" y="40"/>
                  </a:cubicBezTo>
                  <a:cubicBezTo>
                    <a:pt x="284" y="7"/>
                    <a:pt x="284" y="7"/>
                    <a:pt x="284" y="7"/>
                  </a:cubicBezTo>
                  <a:cubicBezTo>
                    <a:pt x="284" y="3"/>
                    <a:pt x="281" y="0"/>
                    <a:pt x="277" y="0"/>
                  </a:cubicBezTo>
                  <a:cubicBezTo>
                    <a:pt x="7" y="0"/>
                    <a:pt x="7" y="0"/>
                    <a:pt x="7" y="0"/>
                  </a:cubicBezTo>
                  <a:cubicBezTo>
                    <a:pt x="3" y="0"/>
                    <a:pt x="0" y="3"/>
                    <a:pt x="0" y="7"/>
                  </a:cubicBezTo>
                  <a:cubicBezTo>
                    <a:pt x="0" y="40"/>
                    <a:pt x="0" y="40"/>
                    <a:pt x="0" y="40"/>
                  </a:cubicBezTo>
                  <a:cubicBezTo>
                    <a:pt x="0" y="44"/>
                    <a:pt x="3" y="47"/>
                    <a:pt x="7" y="47"/>
                  </a:cubicBezTo>
                  <a:cubicBezTo>
                    <a:pt x="15" y="47"/>
                    <a:pt x="15" y="47"/>
                    <a:pt x="15" y="47"/>
                  </a:cubicBezTo>
                  <a:cubicBezTo>
                    <a:pt x="15" y="109"/>
                    <a:pt x="15" y="109"/>
                    <a:pt x="15" y="109"/>
                  </a:cubicBezTo>
                  <a:cubicBezTo>
                    <a:pt x="15" y="139"/>
                    <a:pt x="24" y="146"/>
                    <a:pt x="40" y="155"/>
                  </a:cubicBezTo>
                  <a:cubicBezTo>
                    <a:pt x="109" y="197"/>
                    <a:pt x="109" y="197"/>
                    <a:pt x="109" y="197"/>
                  </a:cubicBezTo>
                  <a:cubicBezTo>
                    <a:pt x="109" y="215"/>
                    <a:pt x="109" y="215"/>
                    <a:pt x="109" y="215"/>
                  </a:cubicBezTo>
                  <a:cubicBezTo>
                    <a:pt x="92" y="225"/>
                    <a:pt x="46" y="253"/>
                    <a:pt x="40" y="257"/>
                  </a:cubicBezTo>
                  <a:cubicBezTo>
                    <a:pt x="33" y="262"/>
                    <a:pt x="15" y="274"/>
                    <a:pt x="15" y="304"/>
                  </a:cubicBezTo>
                  <a:cubicBezTo>
                    <a:pt x="15" y="357"/>
                    <a:pt x="15" y="357"/>
                    <a:pt x="15" y="357"/>
                  </a:cubicBezTo>
                  <a:cubicBezTo>
                    <a:pt x="7" y="357"/>
                    <a:pt x="7" y="357"/>
                    <a:pt x="7" y="357"/>
                  </a:cubicBezTo>
                  <a:cubicBezTo>
                    <a:pt x="3" y="357"/>
                    <a:pt x="0" y="360"/>
                    <a:pt x="0" y="364"/>
                  </a:cubicBezTo>
                  <a:cubicBezTo>
                    <a:pt x="0" y="397"/>
                    <a:pt x="0" y="397"/>
                    <a:pt x="0" y="397"/>
                  </a:cubicBezTo>
                  <a:cubicBezTo>
                    <a:pt x="0" y="400"/>
                    <a:pt x="3" y="403"/>
                    <a:pt x="7" y="403"/>
                  </a:cubicBezTo>
                  <a:cubicBezTo>
                    <a:pt x="277" y="403"/>
                    <a:pt x="277" y="403"/>
                    <a:pt x="277" y="403"/>
                  </a:cubicBezTo>
                  <a:cubicBezTo>
                    <a:pt x="281" y="403"/>
                    <a:pt x="284" y="400"/>
                    <a:pt x="284" y="397"/>
                  </a:cubicBezTo>
                  <a:cubicBezTo>
                    <a:pt x="284" y="364"/>
                    <a:pt x="284" y="364"/>
                    <a:pt x="284" y="364"/>
                  </a:cubicBezTo>
                  <a:cubicBezTo>
                    <a:pt x="284" y="360"/>
                    <a:pt x="281" y="357"/>
                    <a:pt x="277" y="357"/>
                  </a:cubicBezTo>
                  <a:cubicBezTo>
                    <a:pt x="268" y="357"/>
                    <a:pt x="268" y="357"/>
                    <a:pt x="268" y="357"/>
                  </a:cubicBezTo>
                  <a:cubicBezTo>
                    <a:pt x="268" y="303"/>
                    <a:pt x="268" y="303"/>
                    <a:pt x="268" y="303"/>
                  </a:cubicBezTo>
                  <a:cubicBezTo>
                    <a:pt x="268" y="274"/>
                    <a:pt x="259" y="267"/>
                    <a:pt x="244" y="257"/>
                  </a:cubicBezTo>
                  <a:cubicBezTo>
                    <a:pt x="175" y="215"/>
                    <a:pt x="175" y="215"/>
                    <a:pt x="175" y="215"/>
                  </a:cubicBezTo>
                  <a:cubicBezTo>
                    <a:pt x="175" y="197"/>
                    <a:pt x="175" y="197"/>
                    <a:pt x="175" y="197"/>
                  </a:cubicBezTo>
                  <a:cubicBezTo>
                    <a:pt x="192" y="187"/>
                    <a:pt x="237" y="159"/>
                    <a:pt x="243" y="155"/>
                  </a:cubicBezTo>
                  <a:close/>
                  <a:moveTo>
                    <a:pt x="156" y="233"/>
                  </a:moveTo>
                  <a:cubicBezTo>
                    <a:pt x="230" y="278"/>
                    <a:pt x="230" y="278"/>
                    <a:pt x="230" y="278"/>
                  </a:cubicBezTo>
                  <a:cubicBezTo>
                    <a:pt x="236" y="282"/>
                    <a:pt x="239" y="284"/>
                    <a:pt x="241" y="286"/>
                  </a:cubicBezTo>
                  <a:cubicBezTo>
                    <a:pt x="242" y="289"/>
                    <a:pt x="243" y="294"/>
                    <a:pt x="243" y="303"/>
                  </a:cubicBezTo>
                  <a:cubicBezTo>
                    <a:pt x="243" y="357"/>
                    <a:pt x="243" y="357"/>
                    <a:pt x="243" y="357"/>
                  </a:cubicBezTo>
                  <a:cubicBezTo>
                    <a:pt x="40" y="357"/>
                    <a:pt x="40" y="357"/>
                    <a:pt x="40" y="357"/>
                  </a:cubicBezTo>
                  <a:cubicBezTo>
                    <a:pt x="40" y="304"/>
                    <a:pt x="40" y="304"/>
                    <a:pt x="40" y="304"/>
                  </a:cubicBezTo>
                  <a:cubicBezTo>
                    <a:pt x="40" y="287"/>
                    <a:pt x="49" y="282"/>
                    <a:pt x="55" y="277"/>
                  </a:cubicBezTo>
                  <a:cubicBezTo>
                    <a:pt x="59" y="274"/>
                    <a:pt x="101" y="249"/>
                    <a:pt x="128" y="233"/>
                  </a:cubicBezTo>
                  <a:cubicBezTo>
                    <a:pt x="132" y="231"/>
                    <a:pt x="134" y="226"/>
                    <a:pt x="134" y="222"/>
                  </a:cubicBezTo>
                  <a:cubicBezTo>
                    <a:pt x="134" y="190"/>
                    <a:pt x="134" y="190"/>
                    <a:pt x="134" y="190"/>
                  </a:cubicBezTo>
                  <a:cubicBezTo>
                    <a:pt x="134" y="186"/>
                    <a:pt x="132" y="182"/>
                    <a:pt x="128" y="179"/>
                  </a:cubicBezTo>
                  <a:cubicBezTo>
                    <a:pt x="53" y="134"/>
                    <a:pt x="53" y="134"/>
                    <a:pt x="53" y="134"/>
                  </a:cubicBezTo>
                  <a:cubicBezTo>
                    <a:pt x="53" y="134"/>
                    <a:pt x="53" y="134"/>
                    <a:pt x="53" y="134"/>
                  </a:cubicBezTo>
                  <a:cubicBezTo>
                    <a:pt x="47" y="130"/>
                    <a:pt x="44" y="128"/>
                    <a:pt x="43" y="126"/>
                  </a:cubicBezTo>
                  <a:cubicBezTo>
                    <a:pt x="41" y="123"/>
                    <a:pt x="40" y="118"/>
                    <a:pt x="40" y="109"/>
                  </a:cubicBezTo>
                  <a:cubicBezTo>
                    <a:pt x="40" y="47"/>
                    <a:pt x="40" y="47"/>
                    <a:pt x="40" y="47"/>
                  </a:cubicBezTo>
                  <a:cubicBezTo>
                    <a:pt x="243" y="47"/>
                    <a:pt x="243" y="47"/>
                    <a:pt x="243" y="47"/>
                  </a:cubicBezTo>
                  <a:cubicBezTo>
                    <a:pt x="243" y="108"/>
                    <a:pt x="243" y="108"/>
                    <a:pt x="243" y="108"/>
                  </a:cubicBezTo>
                  <a:cubicBezTo>
                    <a:pt x="243" y="125"/>
                    <a:pt x="235" y="131"/>
                    <a:pt x="229" y="135"/>
                  </a:cubicBezTo>
                  <a:cubicBezTo>
                    <a:pt x="224" y="138"/>
                    <a:pt x="183" y="163"/>
                    <a:pt x="156" y="179"/>
                  </a:cubicBezTo>
                  <a:cubicBezTo>
                    <a:pt x="152" y="182"/>
                    <a:pt x="150" y="186"/>
                    <a:pt x="150" y="190"/>
                  </a:cubicBezTo>
                  <a:cubicBezTo>
                    <a:pt x="150" y="222"/>
                    <a:pt x="150" y="222"/>
                    <a:pt x="150" y="222"/>
                  </a:cubicBezTo>
                  <a:cubicBezTo>
                    <a:pt x="150" y="226"/>
                    <a:pt x="152" y="231"/>
                    <a:pt x="156" y="2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a:spLocks/>
            </p:cNvSpPr>
            <p:nvPr/>
          </p:nvSpPr>
          <p:spPr bwMode="auto">
            <a:xfrm>
              <a:off x="6968564" y="828022"/>
              <a:ext cx="309563" cy="93663"/>
            </a:xfrm>
            <a:custGeom>
              <a:avLst/>
              <a:gdLst>
                <a:gd name="T0" fmla="*/ 155 w 160"/>
                <a:gd name="T1" fmla="*/ 5 h 49"/>
                <a:gd name="T2" fmla="*/ 153 w 160"/>
                <a:gd name="T3" fmla="*/ 2 h 49"/>
                <a:gd name="T4" fmla="*/ 76 w 160"/>
                <a:gd name="T5" fmla="*/ 23 h 49"/>
                <a:gd name="T6" fmla="*/ 4 w 160"/>
                <a:gd name="T7" fmla="*/ 5 h 49"/>
                <a:gd name="T8" fmla="*/ 5 w 160"/>
                <a:gd name="T9" fmla="*/ 11 h 49"/>
                <a:gd name="T10" fmla="*/ 66 w 160"/>
                <a:gd name="T11" fmla="*/ 46 h 49"/>
                <a:gd name="T12" fmla="*/ 84 w 160"/>
                <a:gd name="T13" fmla="*/ 46 h 49"/>
                <a:gd name="T14" fmla="*/ 155 w 160"/>
                <a:gd name="T15" fmla="*/ 5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49">
                  <a:moveTo>
                    <a:pt x="155" y="5"/>
                  </a:moveTo>
                  <a:cubicBezTo>
                    <a:pt x="155" y="5"/>
                    <a:pt x="160" y="1"/>
                    <a:pt x="153" y="2"/>
                  </a:cubicBezTo>
                  <a:cubicBezTo>
                    <a:pt x="137" y="5"/>
                    <a:pt x="110" y="21"/>
                    <a:pt x="76" y="23"/>
                  </a:cubicBezTo>
                  <a:cubicBezTo>
                    <a:pt x="41" y="26"/>
                    <a:pt x="25" y="0"/>
                    <a:pt x="4" y="5"/>
                  </a:cubicBezTo>
                  <a:cubicBezTo>
                    <a:pt x="0" y="6"/>
                    <a:pt x="0" y="8"/>
                    <a:pt x="5" y="11"/>
                  </a:cubicBezTo>
                  <a:cubicBezTo>
                    <a:pt x="10" y="15"/>
                    <a:pt x="59" y="42"/>
                    <a:pt x="66" y="46"/>
                  </a:cubicBezTo>
                  <a:cubicBezTo>
                    <a:pt x="73" y="49"/>
                    <a:pt x="77" y="49"/>
                    <a:pt x="84" y="46"/>
                  </a:cubicBezTo>
                  <a:cubicBezTo>
                    <a:pt x="94" y="41"/>
                    <a:pt x="155" y="5"/>
                    <a:pt x="155"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1"/>
            <p:cNvSpPr>
              <a:spLocks/>
            </p:cNvSpPr>
            <p:nvPr/>
          </p:nvSpPr>
          <p:spPr bwMode="auto">
            <a:xfrm>
              <a:off x="6962214" y="1177272"/>
              <a:ext cx="307975" cy="77788"/>
            </a:xfrm>
            <a:custGeom>
              <a:avLst/>
              <a:gdLst>
                <a:gd name="T0" fmla="*/ 9 w 160"/>
                <a:gd name="T1" fmla="*/ 31 h 40"/>
                <a:gd name="T2" fmla="*/ 13 w 160"/>
                <a:gd name="T3" fmla="*/ 40 h 40"/>
                <a:gd name="T4" fmla="*/ 146 w 160"/>
                <a:gd name="T5" fmla="*/ 40 h 40"/>
                <a:gd name="T6" fmla="*/ 148 w 160"/>
                <a:gd name="T7" fmla="*/ 29 h 40"/>
                <a:gd name="T8" fmla="*/ 80 w 160"/>
                <a:gd name="T9" fmla="*/ 0 h 40"/>
                <a:gd name="T10" fmla="*/ 9 w 160"/>
                <a:gd name="T11" fmla="*/ 31 h 40"/>
              </a:gdLst>
              <a:ahLst/>
              <a:cxnLst>
                <a:cxn ang="0">
                  <a:pos x="T0" y="T1"/>
                </a:cxn>
                <a:cxn ang="0">
                  <a:pos x="T2" y="T3"/>
                </a:cxn>
                <a:cxn ang="0">
                  <a:pos x="T4" y="T5"/>
                </a:cxn>
                <a:cxn ang="0">
                  <a:pos x="T6" y="T7"/>
                </a:cxn>
                <a:cxn ang="0">
                  <a:pos x="T8" y="T9"/>
                </a:cxn>
                <a:cxn ang="0">
                  <a:pos x="T10" y="T11"/>
                </a:cxn>
              </a:cxnLst>
              <a:rect l="0" t="0" r="r" b="b"/>
              <a:pathLst>
                <a:path w="160" h="40">
                  <a:moveTo>
                    <a:pt x="9" y="31"/>
                  </a:moveTo>
                  <a:cubicBezTo>
                    <a:pt x="3" y="36"/>
                    <a:pt x="0" y="40"/>
                    <a:pt x="13" y="40"/>
                  </a:cubicBezTo>
                  <a:cubicBezTo>
                    <a:pt x="24" y="40"/>
                    <a:pt x="132" y="40"/>
                    <a:pt x="146" y="40"/>
                  </a:cubicBezTo>
                  <a:cubicBezTo>
                    <a:pt x="160" y="40"/>
                    <a:pt x="154" y="36"/>
                    <a:pt x="148" y="29"/>
                  </a:cubicBezTo>
                  <a:cubicBezTo>
                    <a:pt x="136" y="18"/>
                    <a:pt x="112" y="0"/>
                    <a:pt x="80" y="0"/>
                  </a:cubicBezTo>
                  <a:cubicBezTo>
                    <a:pt x="47" y="0"/>
                    <a:pt x="22" y="19"/>
                    <a:pt x="9"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val 12"/>
            <p:cNvSpPr>
              <a:spLocks noChangeArrowheads="1"/>
            </p:cNvSpPr>
            <p:nvPr/>
          </p:nvSpPr>
          <p:spPr bwMode="auto">
            <a:xfrm>
              <a:off x="7106676" y="943909"/>
              <a:ext cx="12700" cy="174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Oval 13"/>
            <p:cNvSpPr>
              <a:spLocks noChangeArrowheads="1"/>
            </p:cNvSpPr>
            <p:nvPr/>
          </p:nvSpPr>
          <p:spPr bwMode="auto">
            <a:xfrm>
              <a:off x="7106676" y="975659"/>
              <a:ext cx="12700" cy="174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Oval 14"/>
            <p:cNvSpPr>
              <a:spLocks noChangeArrowheads="1"/>
            </p:cNvSpPr>
            <p:nvPr/>
          </p:nvSpPr>
          <p:spPr bwMode="auto">
            <a:xfrm>
              <a:off x="7106676" y="1010584"/>
              <a:ext cx="12700" cy="158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Oval 15"/>
            <p:cNvSpPr>
              <a:spLocks noChangeArrowheads="1"/>
            </p:cNvSpPr>
            <p:nvPr/>
          </p:nvSpPr>
          <p:spPr bwMode="auto">
            <a:xfrm>
              <a:off x="7106676" y="1043922"/>
              <a:ext cx="12700" cy="174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Oval 16"/>
            <p:cNvSpPr>
              <a:spLocks noChangeArrowheads="1"/>
            </p:cNvSpPr>
            <p:nvPr/>
          </p:nvSpPr>
          <p:spPr bwMode="auto">
            <a:xfrm>
              <a:off x="7106676" y="1077259"/>
              <a:ext cx="12700" cy="174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Oval 17"/>
            <p:cNvSpPr>
              <a:spLocks noChangeArrowheads="1"/>
            </p:cNvSpPr>
            <p:nvPr/>
          </p:nvSpPr>
          <p:spPr bwMode="auto">
            <a:xfrm>
              <a:off x="7106676" y="1112184"/>
              <a:ext cx="12700" cy="142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Oval 18"/>
            <p:cNvSpPr>
              <a:spLocks noChangeArrowheads="1"/>
            </p:cNvSpPr>
            <p:nvPr/>
          </p:nvSpPr>
          <p:spPr bwMode="auto">
            <a:xfrm>
              <a:off x="7106676" y="1143934"/>
              <a:ext cx="12700" cy="158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Rectangle 3">
            <a:hlinkClick r:id="rId2"/>
          </p:cNvPr>
          <p:cNvSpPr/>
          <p:nvPr/>
        </p:nvSpPr>
        <p:spPr>
          <a:xfrm>
            <a:off x="2590804" y="1652310"/>
            <a:ext cx="7010396"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WANT TIMERS &amp; CLOCKS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ON YOUR TEMPLATE?</a:t>
            </a:r>
          </a:p>
        </p:txBody>
      </p:sp>
      <p:sp>
        <p:nvSpPr>
          <p:cNvPr id="5" name="Rectangle 4">
            <a:hlinkClick r:id="rId2"/>
          </p:cNvPr>
          <p:cNvSpPr/>
          <p:nvPr/>
        </p:nvSpPr>
        <p:spPr>
          <a:xfrm>
            <a:off x="3511550" y="4005361"/>
            <a:ext cx="5168900"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POWERPOINT ADD-ON FOR CLOCKS, TIMERS AND COUNTDOWNS</a:t>
            </a:r>
          </a:p>
        </p:txBody>
      </p:sp>
      <p:sp>
        <p:nvSpPr>
          <p:cNvPr id="2" name="Rounded Rectangle 1">
            <a:hlinkClick r:id="rId2"/>
          </p:cNvPr>
          <p:cNvSpPr/>
          <p:nvPr/>
        </p:nvSpPr>
        <p:spPr>
          <a:xfrm>
            <a:off x="3511550" y="3067050"/>
            <a:ext cx="5168900" cy="723900"/>
          </a:xfrm>
          <a:prstGeom prst="roundRect">
            <a:avLst>
              <a:gd name="adj" fmla="val 50000"/>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8242682" y="3244821"/>
            <a:ext cx="211373" cy="368357"/>
            <a:chOff x="7340982" y="4675151"/>
            <a:chExt cx="211373" cy="368357"/>
          </a:xfrm>
          <a:solidFill>
            <a:srgbClr val="EB5777"/>
          </a:solidFill>
        </p:grpSpPr>
        <p:sp>
          <p:nvSpPr>
            <p:cNvPr id="6" name="Freeform 152"/>
            <p:cNvSpPr>
              <a:spLocks/>
            </p:cNvSpPr>
            <p:nvPr/>
          </p:nvSpPr>
          <p:spPr bwMode="auto">
            <a:xfrm>
              <a:off x="7340982" y="4675151"/>
              <a:ext cx="211373" cy="192831"/>
            </a:xfrm>
            <a:custGeom>
              <a:avLst/>
              <a:gdLst>
                <a:gd name="T0" fmla="*/ 107 w 111"/>
                <a:gd name="T1" fmla="*/ 101 h 101"/>
                <a:gd name="T2" fmla="*/ 104 w 111"/>
                <a:gd name="T3" fmla="*/ 100 h 101"/>
                <a:gd name="T4" fmla="*/ 2 w 111"/>
                <a:gd name="T5" fmla="*/ 8 h 101"/>
                <a:gd name="T6" fmla="*/ 2 w 111"/>
                <a:gd name="T7" fmla="*/ 2 h 101"/>
                <a:gd name="T8" fmla="*/ 7 w 111"/>
                <a:gd name="T9" fmla="*/ 2 h 101"/>
                <a:gd name="T10" fmla="*/ 109 w 111"/>
                <a:gd name="T11" fmla="*/ 94 h 101"/>
                <a:gd name="T12" fmla="*/ 110 w 111"/>
                <a:gd name="T13" fmla="*/ 100 h 101"/>
                <a:gd name="T14" fmla="*/ 107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107" y="101"/>
                  </a:moveTo>
                  <a:cubicBezTo>
                    <a:pt x="106" y="101"/>
                    <a:pt x="105" y="101"/>
                    <a:pt x="104" y="100"/>
                  </a:cubicBezTo>
                  <a:cubicBezTo>
                    <a:pt x="2" y="8"/>
                    <a:pt x="2" y="8"/>
                    <a:pt x="2" y="8"/>
                  </a:cubicBezTo>
                  <a:cubicBezTo>
                    <a:pt x="0" y="6"/>
                    <a:pt x="0" y="4"/>
                    <a:pt x="2" y="2"/>
                  </a:cubicBezTo>
                  <a:cubicBezTo>
                    <a:pt x="3" y="0"/>
                    <a:pt x="6" y="0"/>
                    <a:pt x="7" y="2"/>
                  </a:cubicBezTo>
                  <a:cubicBezTo>
                    <a:pt x="109" y="94"/>
                    <a:pt x="109" y="94"/>
                    <a:pt x="109" y="94"/>
                  </a:cubicBezTo>
                  <a:cubicBezTo>
                    <a:pt x="111" y="95"/>
                    <a:pt x="111" y="98"/>
                    <a:pt x="110" y="100"/>
                  </a:cubicBezTo>
                  <a:cubicBezTo>
                    <a:pt x="109" y="100"/>
                    <a:pt x="108" y="101"/>
                    <a:pt x="107"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153"/>
            <p:cNvSpPr>
              <a:spLocks/>
            </p:cNvSpPr>
            <p:nvPr/>
          </p:nvSpPr>
          <p:spPr bwMode="auto">
            <a:xfrm>
              <a:off x="7340982" y="4850677"/>
              <a:ext cx="211373" cy="192831"/>
            </a:xfrm>
            <a:custGeom>
              <a:avLst/>
              <a:gdLst>
                <a:gd name="T0" fmla="*/ 5 w 111"/>
                <a:gd name="T1" fmla="*/ 101 h 101"/>
                <a:gd name="T2" fmla="*/ 2 w 111"/>
                <a:gd name="T3" fmla="*/ 100 h 101"/>
                <a:gd name="T4" fmla="*/ 2 w 111"/>
                <a:gd name="T5" fmla="*/ 94 h 101"/>
                <a:gd name="T6" fmla="*/ 104 w 111"/>
                <a:gd name="T7" fmla="*/ 2 h 101"/>
                <a:gd name="T8" fmla="*/ 110 w 111"/>
                <a:gd name="T9" fmla="*/ 2 h 101"/>
                <a:gd name="T10" fmla="*/ 109 w 111"/>
                <a:gd name="T11" fmla="*/ 8 h 101"/>
                <a:gd name="T12" fmla="*/ 7 w 111"/>
                <a:gd name="T13" fmla="*/ 100 h 101"/>
                <a:gd name="T14" fmla="*/ 5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5" y="101"/>
                  </a:moveTo>
                  <a:cubicBezTo>
                    <a:pt x="4" y="101"/>
                    <a:pt x="3" y="101"/>
                    <a:pt x="2" y="100"/>
                  </a:cubicBezTo>
                  <a:cubicBezTo>
                    <a:pt x="0" y="98"/>
                    <a:pt x="0" y="96"/>
                    <a:pt x="2" y="94"/>
                  </a:cubicBezTo>
                  <a:cubicBezTo>
                    <a:pt x="104" y="2"/>
                    <a:pt x="104" y="2"/>
                    <a:pt x="104" y="2"/>
                  </a:cubicBezTo>
                  <a:cubicBezTo>
                    <a:pt x="106" y="0"/>
                    <a:pt x="108" y="1"/>
                    <a:pt x="110" y="2"/>
                  </a:cubicBezTo>
                  <a:cubicBezTo>
                    <a:pt x="111" y="4"/>
                    <a:pt x="111" y="6"/>
                    <a:pt x="109" y="8"/>
                  </a:cubicBezTo>
                  <a:cubicBezTo>
                    <a:pt x="7" y="100"/>
                    <a:pt x="7" y="100"/>
                    <a:pt x="7" y="100"/>
                  </a:cubicBezTo>
                  <a:cubicBezTo>
                    <a:pt x="7" y="101"/>
                    <a:pt x="6" y="101"/>
                    <a:pt x="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ctangle 7">
            <a:hlinkClick r:id="rId2"/>
          </p:cNvPr>
          <p:cNvSpPr/>
          <p:nvPr/>
        </p:nvSpPr>
        <p:spPr>
          <a:xfrm>
            <a:off x="3708400" y="3198167"/>
            <a:ext cx="474565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B5777"/>
                </a:solidFill>
                <a:effectLst/>
                <a:uLnTx/>
                <a:uFillTx/>
                <a:latin typeface="Segoe UI Semilight" panose="020B0402040204020203" pitchFamily="34" charset="0"/>
                <a:ea typeface="+mn-ea"/>
                <a:cs typeface="Segoe UI Semilight" panose="020B0402040204020203" pitchFamily="34" charset="0"/>
              </a:rPr>
              <a:t>Try Dynamic Time</a:t>
            </a:r>
          </a:p>
        </p:txBody>
      </p:sp>
    </p:spTree>
    <p:extLst>
      <p:ext uri="{BB962C8B-B14F-4D97-AF65-F5344CB8AC3E}">
        <p14:creationId xmlns:p14="http://schemas.microsoft.com/office/powerpoint/2010/main" val="2591181621"/>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3088" b="2538"/>
          <a:stretch/>
        </p:blipFill>
        <p:spPr>
          <a:xfrm>
            <a:off x="-3926960" y="-3006668"/>
            <a:ext cx="20045918" cy="11275824"/>
          </a:xfrm>
          <a:prstGeom prst="rect">
            <a:avLst/>
          </a:prstGeom>
        </p:spPr>
      </p:pic>
      <p:sp>
        <p:nvSpPr>
          <p:cNvPr id="18" name="Rectangle 17"/>
          <p:cNvSpPr/>
          <p:nvPr/>
        </p:nvSpPr>
        <p:spPr>
          <a:xfrm>
            <a:off x="0" y="0"/>
            <a:ext cx="12192000" cy="6858000"/>
          </a:xfrm>
          <a:prstGeom prst="rect">
            <a:avLst/>
          </a:prstGeom>
          <a:solidFill>
            <a:schemeClr val="accent1">
              <a:lumMod val="5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462938" y="1472457"/>
            <a:ext cx="1377878" cy="400110"/>
          </a:xfrm>
          <a:prstGeom prst="rect">
            <a:avLst/>
          </a:prstGeom>
        </p:spPr>
        <p:txBody>
          <a:bodyPr wrap="none">
            <a:spAutoFit/>
          </a:bodyPr>
          <a:lstStyle/>
          <a:p>
            <a:r>
              <a:rPr lang="en-US" sz="2000" spc="300" dirty="0">
                <a:solidFill>
                  <a:schemeClr val="bg1"/>
                </a:solidFill>
                <a:latin typeface="Segoe UI Semilight" panose="020B0402040204020203" pitchFamily="34" charset="0"/>
                <a:cs typeface="Segoe UI Semilight" panose="020B0402040204020203" pitchFamily="34" charset="0"/>
              </a:rPr>
              <a:t>SEATTLE</a:t>
            </a:r>
          </a:p>
        </p:txBody>
      </p:sp>
      <p:sp>
        <p:nvSpPr>
          <p:cNvPr id="3" name="Rectangle 2"/>
          <p:cNvSpPr/>
          <p:nvPr/>
        </p:nvSpPr>
        <p:spPr>
          <a:xfrm>
            <a:off x="2462938" y="1767745"/>
            <a:ext cx="3918509" cy="923330"/>
          </a:xfrm>
          <a:prstGeom prst="rect">
            <a:avLst/>
          </a:prstGeom>
        </p:spPr>
        <p:txBody>
          <a:bodyPr wrap="none">
            <a:spAutoFit/>
          </a:bodyPr>
          <a:lstStyle/>
          <a:p>
            <a:r>
              <a:rPr lang="en-US" sz="5400" b="1" i="1" dirty="0">
                <a:solidFill>
                  <a:schemeClr val="bg1"/>
                </a:solidFill>
                <a:latin typeface="Segoe UI" panose="020B0502040204020203" pitchFamily="34" charset="0"/>
                <a:cs typeface="Segoe UI" panose="020B0502040204020203" pitchFamily="34" charset="0"/>
              </a:rPr>
              <a:t>SEAHAWKS</a:t>
            </a:r>
          </a:p>
        </p:txBody>
      </p:sp>
      <p:sp>
        <p:nvSpPr>
          <p:cNvPr id="12" name="Rectangle 11"/>
          <p:cNvSpPr/>
          <p:nvPr/>
        </p:nvSpPr>
        <p:spPr>
          <a:xfrm>
            <a:off x="2462938" y="3104516"/>
            <a:ext cx="2366902" cy="400171"/>
          </a:xfrm>
          <a:prstGeom prst="rect">
            <a:avLst/>
          </a:prstGeom>
        </p:spPr>
        <p:txBody>
          <a:bodyPr wrap="none">
            <a:spAutoFit/>
          </a:bodyPr>
          <a:lstStyle/>
          <a:p>
            <a:r>
              <a:rPr lang="en-US" sz="2000" spc="300" dirty="0">
                <a:solidFill>
                  <a:schemeClr val="bg1"/>
                </a:solidFill>
                <a:latin typeface="Segoe UI Semilight" panose="020B0402040204020203" pitchFamily="34" charset="0"/>
                <a:cs typeface="Segoe UI Semilight" panose="020B0402040204020203" pitchFamily="34" charset="0"/>
              </a:rPr>
              <a:t>NEW ENGLAND</a:t>
            </a:r>
          </a:p>
        </p:txBody>
      </p:sp>
      <p:sp>
        <p:nvSpPr>
          <p:cNvPr id="13" name="Rectangle 12"/>
          <p:cNvSpPr/>
          <p:nvPr/>
        </p:nvSpPr>
        <p:spPr>
          <a:xfrm>
            <a:off x="2462938" y="3399804"/>
            <a:ext cx="3328796" cy="923330"/>
          </a:xfrm>
          <a:prstGeom prst="rect">
            <a:avLst/>
          </a:prstGeom>
        </p:spPr>
        <p:txBody>
          <a:bodyPr wrap="none">
            <a:spAutoFit/>
          </a:bodyPr>
          <a:lstStyle/>
          <a:p>
            <a:r>
              <a:rPr lang="en-US" sz="5400" b="1" i="1" dirty="0">
                <a:solidFill>
                  <a:schemeClr val="bg1"/>
                </a:solidFill>
                <a:latin typeface="Segoe UI" panose="020B0502040204020203" pitchFamily="34" charset="0"/>
                <a:cs typeface="Segoe UI" panose="020B0502040204020203" pitchFamily="34" charset="0"/>
              </a:rPr>
              <a:t>PATRIOTS</a:t>
            </a:r>
          </a:p>
        </p:txBody>
      </p:sp>
      <p:sp>
        <p:nvSpPr>
          <p:cNvPr id="7" name="Rectangle 6"/>
          <p:cNvSpPr/>
          <p:nvPr/>
        </p:nvSpPr>
        <p:spPr>
          <a:xfrm>
            <a:off x="1030460" y="1368592"/>
            <a:ext cx="1483099" cy="1446550"/>
          </a:xfrm>
          <a:prstGeom prst="rect">
            <a:avLst/>
          </a:prstGeom>
        </p:spPr>
        <p:txBody>
          <a:bodyPr wrap="none">
            <a:spAutoFit/>
          </a:bodyPr>
          <a:lstStyle/>
          <a:p>
            <a:pPr algn="ctr"/>
            <a:r>
              <a:rPr lang="en-US" sz="8800" b="1" dirty="0">
                <a:solidFill>
                  <a:srgbClr val="FFC000"/>
                </a:solidFill>
                <a:latin typeface="Segoe UI" panose="020B0502040204020203" pitchFamily="34" charset="0"/>
                <a:cs typeface="Segoe UI" panose="020B0502040204020203" pitchFamily="34" charset="0"/>
              </a:rPr>
              <a:t>10</a:t>
            </a:r>
          </a:p>
        </p:txBody>
      </p:sp>
      <p:sp>
        <p:nvSpPr>
          <p:cNvPr id="8" name="Rectangle 7"/>
          <p:cNvSpPr/>
          <p:nvPr/>
        </p:nvSpPr>
        <p:spPr>
          <a:xfrm>
            <a:off x="1027202" y="2909329"/>
            <a:ext cx="1483099" cy="1446550"/>
          </a:xfrm>
          <a:prstGeom prst="rect">
            <a:avLst/>
          </a:prstGeom>
        </p:spPr>
        <p:txBody>
          <a:bodyPr wrap="none">
            <a:spAutoFit/>
          </a:bodyPr>
          <a:lstStyle/>
          <a:p>
            <a:pPr algn="ctr"/>
            <a:r>
              <a:rPr lang="en-US" sz="8800" b="1" dirty="0">
                <a:solidFill>
                  <a:srgbClr val="FFC000"/>
                </a:solidFill>
                <a:latin typeface="Segoe UI" panose="020B0502040204020203" pitchFamily="34" charset="0"/>
                <a:cs typeface="Segoe UI" panose="020B0502040204020203" pitchFamily="34" charset="0"/>
              </a:rPr>
              <a:t>08</a:t>
            </a:r>
          </a:p>
        </p:txBody>
      </p:sp>
      <p:sp>
        <p:nvSpPr>
          <p:cNvPr id="5" name="Rectangle 4"/>
          <p:cNvSpPr/>
          <p:nvPr/>
        </p:nvSpPr>
        <p:spPr>
          <a:xfrm>
            <a:off x="8182853" y="1358321"/>
            <a:ext cx="2797454" cy="27974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6" name="Group 5"/>
          <p:cNvGrpSpPr/>
          <p:nvPr/>
        </p:nvGrpSpPr>
        <p:grpSpPr>
          <a:xfrm>
            <a:off x="9206114" y="1720348"/>
            <a:ext cx="824376" cy="910896"/>
            <a:chOff x="2911196" y="1125538"/>
            <a:chExt cx="349795" cy="386507"/>
          </a:xfrm>
          <a:solidFill>
            <a:schemeClr val="bg1"/>
          </a:solidFill>
        </p:grpSpPr>
        <p:sp>
          <p:nvSpPr>
            <p:cNvPr id="10" name="Freeform 10"/>
            <p:cNvSpPr>
              <a:spLocks noEditPoints="1"/>
            </p:cNvSpPr>
            <p:nvPr/>
          </p:nvSpPr>
          <p:spPr bwMode="auto">
            <a:xfrm>
              <a:off x="2911196" y="1125538"/>
              <a:ext cx="349795" cy="386507"/>
            </a:xfrm>
            <a:custGeom>
              <a:avLst/>
              <a:gdLst>
                <a:gd name="T0" fmla="*/ 39 w 232"/>
                <a:gd name="T1" fmla="*/ 256 h 256"/>
                <a:gd name="T2" fmla="*/ 228 w 232"/>
                <a:gd name="T3" fmla="*/ 256 h 256"/>
                <a:gd name="T4" fmla="*/ 228 w 232"/>
                <a:gd name="T5" fmla="*/ 67 h 256"/>
                <a:gd name="T6" fmla="*/ 143 w 232"/>
                <a:gd name="T7" fmla="*/ 18 h 256"/>
                <a:gd name="T8" fmla="*/ 170 w 232"/>
                <a:gd name="T9" fmla="*/ 9 h 256"/>
                <a:gd name="T10" fmla="*/ 134 w 232"/>
                <a:gd name="T11" fmla="*/ 0 h 256"/>
                <a:gd name="T12" fmla="*/ 106 w 232"/>
                <a:gd name="T13" fmla="*/ 0 h 256"/>
                <a:gd name="T14" fmla="*/ 106 w 232"/>
                <a:gd name="T15" fmla="*/ 18 h 256"/>
                <a:gd name="T16" fmla="*/ 124 w 232"/>
                <a:gd name="T17" fmla="*/ 28 h 256"/>
                <a:gd name="T18" fmla="*/ 0 w 232"/>
                <a:gd name="T19" fmla="*/ 161 h 256"/>
                <a:gd name="T20" fmla="*/ 239 w 232"/>
                <a:gd name="T21" fmla="*/ 152 h 256"/>
                <a:gd name="T22" fmla="*/ 239 w 232"/>
                <a:gd name="T23" fmla="*/ 171 h 256"/>
                <a:gd name="T24" fmla="*/ 221 w 232"/>
                <a:gd name="T25" fmla="*/ 236 h 256"/>
                <a:gd name="T26" fmla="*/ 207 w 232"/>
                <a:gd name="T27" fmla="*/ 222 h 256"/>
                <a:gd name="T28" fmla="*/ 194 w 232"/>
                <a:gd name="T29" fmla="*/ 235 h 256"/>
                <a:gd name="T30" fmla="*/ 208 w 232"/>
                <a:gd name="T31" fmla="*/ 249 h 256"/>
                <a:gd name="T32" fmla="*/ 143 w 232"/>
                <a:gd name="T33" fmla="*/ 263 h 256"/>
                <a:gd name="T34" fmla="*/ 124 w 232"/>
                <a:gd name="T35" fmla="*/ 263 h 256"/>
                <a:gd name="T36" fmla="*/ 59 w 232"/>
                <a:gd name="T37" fmla="*/ 249 h 256"/>
                <a:gd name="T38" fmla="*/ 73 w 232"/>
                <a:gd name="T39" fmla="*/ 235 h 256"/>
                <a:gd name="T40" fmla="*/ 60 w 232"/>
                <a:gd name="T41" fmla="*/ 222 h 256"/>
                <a:gd name="T42" fmla="*/ 46 w 232"/>
                <a:gd name="T43" fmla="*/ 236 h 256"/>
                <a:gd name="T44" fmla="*/ 28 w 232"/>
                <a:gd name="T45" fmla="*/ 171 h 256"/>
                <a:gd name="T46" fmla="*/ 28 w 232"/>
                <a:gd name="T47" fmla="*/ 152 h 256"/>
                <a:gd name="T48" fmla="*/ 46 w 232"/>
                <a:gd name="T49" fmla="*/ 86 h 256"/>
                <a:gd name="T50" fmla="*/ 60 w 232"/>
                <a:gd name="T51" fmla="*/ 100 h 256"/>
                <a:gd name="T52" fmla="*/ 73 w 232"/>
                <a:gd name="T53" fmla="*/ 100 h 256"/>
                <a:gd name="T54" fmla="*/ 60 w 232"/>
                <a:gd name="T55" fmla="*/ 75 h 256"/>
                <a:gd name="T56" fmla="*/ 124 w 232"/>
                <a:gd name="T57" fmla="*/ 46 h 256"/>
                <a:gd name="T58" fmla="*/ 134 w 232"/>
                <a:gd name="T59" fmla="*/ 65 h 256"/>
                <a:gd name="T60" fmla="*/ 143 w 232"/>
                <a:gd name="T61" fmla="*/ 46 h 256"/>
                <a:gd name="T62" fmla="*/ 207 w 232"/>
                <a:gd name="T63" fmla="*/ 75 h 256"/>
                <a:gd name="T64" fmla="*/ 194 w 232"/>
                <a:gd name="T65" fmla="*/ 100 h 256"/>
                <a:gd name="T66" fmla="*/ 207 w 232"/>
                <a:gd name="T67" fmla="*/ 100 h 256"/>
                <a:gd name="T68" fmla="*/ 221 w 232"/>
                <a:gd name="T69" fmla="*/ 86 h 25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32" h="256">
                  <a:moveTo>
                    <a:pt x="0" y="140"/>
                  </a:moveTo>
                  <a:cubicBezTo>
                    <a:pt x="0" y="171"/>
                    <a:pt x="12" y="200"/>
                    <a:pt x="34" y="222"/>
                  </a:cubicBezTo>
                  <a:cubicBezTo>
                    <a:pt x="56" y="244"/>
                    <a:pt x="85" y="256"/>
                    <a:pt x="116" y="256"/>
                  </a:cubicBezTo>
                  <a:cubicBezTo>
                    <a:pt x="147" y="256"/>
                    <a:pt x="176" y="244"/>
                    <a:pt x="198" y="222"/>
                  </a:cubicBezTo>
                  <a:cubicBezTo>
                    <a:pt x="220" y="200"/>
                    <a:pt x="232" y="171"/>
                    <a:pt x="232" y="140"/>
                  </a:cubicBezTo>
                  <a:cubicBezTo>
                    <a:pt x="232" y="109"/>
                    <a:pt x="220" y="80"/>
                    <a:pt x="198" y="58"/>
                  </a:cubicBezTo>
                  <a:cubicBezTo>
                    <a:pt x="178" y="38"/>
                    <a:pt x="152" y="26"/>
                    <a:pt x="124" y="24"/>
                  </a:cubicBezTo>
                  <a:cubicBezTo>
                    <a:pt x="124" y="16"/>
                    <a:pt x="124" y="16"/>
                    <a:pt x="124" y="16"/>
                  </a:cubicBezTo>
                  <a:cubicBezTo>
                    <a:pt x="140" y="16"/>
                    <a:pt x="140" y="16"/>
                    <a:pt x="140" y="16"/>
                  </a:cubicBezTo>
                  <a:cubicBezTo>
                    <a:pt x="144" y="16"/>
                    <a:pt x="148" y="12"/>
                    <a:pt x="148" y="8"/>
                  </a:cubicBezTo>
                  <a:cubicBezTo>
                    <a:pt x="148" y="4"/>
                    <a:pt x="144" y="0"/>
                    <a:pt x="140" y="0"/>
                  </a:cubicBezTo>
                  <a:cubicBezTo>
                    <a:pt x="116" y="0"/>
                    <a:pt x="116" y="0"/>
                    <a:pt x="116" y="0"/>
                  </a:cubicBezTo>
                  <a:cubicBezTo>
                    <a:pt x="108" y="0"/>
                    <a:pt x="108" y="0"/>
                    <a:pt x="108" y="0"/>
                  </a:cubicBezTo>
                  <a:cubicBezTo>
                    <a:pt x="92" y="0"/>
                    <a:pt x="92" y="0"/>
                    <a:pt x="92" y="0"/>
                  </a:cubicBezTo>
                  <a:cubicBezTo>
                    <a:pt x="88" y="0"/>
                    <a:pt x="84" y="4"/>
                    <a:pt x="84" y="8"/>
                  </a:cubicBezTo>
                  <a:cubicBezTo>
                    <a:pt x="84" y="12"/>
                    <a:pt x="88" y="16"/>
                    <a:pt x="92" y="16"/>
                  </a:cubicBezTo>
                  <a:cubicBezTo>
                    <a:pt x="108" y="16"/>
                    <a:pt x="108" y="16"/>
                    <a:pt x="108" y="16"/>
                  </a:cubicBezTo>
                  <a:cubicBezTo>
                    <a:pt x="108" y="24"/>
                    <a:pt x="108" y="24"/>
                    <a:pt x="108" y="24"/>
                  </a:cubicBezTo>
                  <a:cubicBezTo>
                    <a:pt x="80" y="26"/>
                    <a:pt x="54" y="38"/>
                    <a:pt x="34" y="58"/>
                  </a:cubicBezTo>
                  <a:cubicBezTo>
                    <a:pt x="12" y="80"/>
                    <a:pt x="0" y="109"/>
                    <a:pt x="0" y="140"/>
                  </a:cubicBezTo>
                  <a:close/>
                  <a:moveTo>
                    <a:pt x="216" y="132"/>
                  </a:moveTo>
                  <a:cubicBezTo>
                    <a:pt x="208" y="132"/>
                    <a:pt x="208" y="132"/>
                    <a:pt x="208" y="132"/>
                  </a:cubicBezTo>
                  <a:cubicBezTo>
                    <a:pt x="204" y="132"/>
                    <a:pt x="200" y="136"/>
                    <a:pt x="200" y="140"/>
                  </a:cubicBezTo>
                  <a:cubicBezTo>
                    <a:pt x="200" y="144"/>
                    <a:pt x="204" y="148"/>
                    <a:pt x="208" y="148"/>
                  </a:cubicBezTo>
                  <a:cubicBezTo>
                    <a:pt x="216" y="148"/>
                    <a:pt x="216" y="148"/>
                    <a:pt x="216" y="148"/>
                  </a:cubicBezTo>
                  <a:cubicBezTo>
                    <a:pt x="214" y="169"/>
                    <a:pt x="206" y="189"/>
                    <a:pt x="192" y="205"/>
                  </a:cubicBezTo>
                  <a:cubicBezTo>
                    <a:pt x="192" y="205"/>
                    <a:pt x="192" y="204"/>
                    <a:pt x="191" y="204"/>
                  </a:cubicBezTo>
                  <a:cubicBezTo>
                    <a:pt x="180" y="193"/>
                    <a:pt x="180" y="193"/>
                    <a:pt x="180" y="193"/>
                  </a:cubicBezTo>
                  <a:cubicBezTo>
                    <a:pt x="177" y="190"/>
                    <a:pt x="172" y="190"/>
                    <a:pt x="169" y="193"/>
                  </a:cubicBezTo>
                  <a:cubicBezTo>
                    <a:pt x="166" y="196"/>
                    <a:pt x="166" y="201"/>
                    <a:pt x="169" y="204"/>
                  </a:cubicBezTo>
                  <a:cubicBezTo>
                    <a:pt x="180" y="215"/>
                    <a:pt x="180" y="215"/>
                    <a:pt x="180" y="215"/>
                  </a:cubicBezTo>
                  <a:cubicBezTo>
                    <a:pt x="180" y="216"/>
                    <a:pt x="181" y="216"/>
                    <a:pt x="181" y="216"/>
                  </a:cubicBezTo>
                  <a:cubicBezTo>
                    <a:pt x="165" y="230"/>
                    <a:pt x="145" y="238"/>
                    <a:pt x="124" y="240"/>
                  </a:cubicBezTo>
                  <a:cubicBezTo>
                    <a:pt x="124" y="228"/>
                    <a:pt x="124" y="228"/>
                    <a:pt x="124" y="228"/>
                  </a:cubicBezTo>
                  <a:cubicBezTo>
                    <a:pt x="124" y="224"/>
                    <a:pt x="120" y="220"/>
                    <a:pt x="116" y="220"/>
                  </a:cubicBezTo>
                  <a:cubicBezTo>
                    <a:pt x="112" y="220"/>
                    <a:pt x="108" y="224"/>
                    <a:pt x="108" y="228"/>
                  </a:cubicBezTo>
                  <a:cubicBezTo>
                    <a:pt x="108" y="240"/>
                    <a:pt x="108" y="240"/>
                    <a:pt x="108" y="240"/>
                  </a:cubicBezTo>
                  <a:cubicBezTo>
                    <a:pt x="87" y="238"/>
                    <a:pt x="67" y="230"/>
                    <a:pt x="51" y="216"/>
                  </a:cubicBezTo>
                  <a:cubicBezTo>
                    <a:pt x="51" y="216"/>
                    <a:pt x="52" y="216"/>
                    <a:pt x="52" y="215"/>
                  </a:cubicBezTo>
                  <a:cubicBezTo>
                    <a:pt x="63" y="204"/>
                    <a:pt x="63" y="204"/>
                    <a:pt x="63" y="204"/>
                  </a:cubicBezTo>
                  <a:cubicBezTo>
                    <a:pt x="66" y="201"/>
                    <a:pt x="66" y="196"/>
                    <a:pt x="63" y="193"/>
                  </a:cubicBezTo>
                  <a:cubicBezTo>
                    <a:pt x="60" y="190"/>
                    <a:pt x="55" y="190"/>
                    <a:pt x="52" y="193"/>
                  </a:cubicBezTo>
                  <a:cubicBezTo>
                    <a:pt x="41" y="204"/>
                    <a:pt x="41" y="204"/>
                    <a:pt x="41" y="204"/>
                  </a:cubicBezTo>
                  <a:cubicBezTo>
                    <a:pt x="40" y="204"/>
                    <a:pt x="40" y="205"/>
                    <a:pt x="40" y="205"/>
                  </a:cubicBezTo>
                  <a:cubicBezTo>
                    <a:pt x="26" y="189"/>
                    <a:pt x="18" y="169"/>
                    <a:pt x="16" y="148"/>
                  </a:cubicBezTo>
                  <a:cubicBezTo>
                    <a:pt x="24" y="148"/>
                    <a:pt x="24" y="148"/>
                    <a:pt x="24" y="148"/>
                  </a:cubicBezTo>
                  <a:cubicBezTo>
                    <a:pt x="28" y="148"/>
                    <a:pt x="32" y="144"/>
                    <a:pt x="32" y="140"/>
                  </a:cubicBezTo>
                  <a:cubicBezTo>
                    <a:pt x="32" y="136"/>
                    <a:pt x="28" y="132"/>
                    <a:pt x="24" y="132"/>
                  </a:cubicBezTo>
                  <a:cubicBezTo>
                    <a:pt x="16" y="132"/>
                    <a:pt x="16" y="132"/>
                    <a:pt x="16" y="132"/>
                  </a:cubicBezTo>
                  <a:cubicBezTo>
                    <a:pt x="18" y="111"/>
                    <a:pt x="26" y="91"/>
                    <a:pt x="40" y="75"/>
                  </a:cubicBezTo>
                  <a:cubicBezTo>
                    <a:pt x="40" y="75"/>
                    <a:pt x="40" y="76"/>
                    <a:pt x="41" y="76"/>
                  </a:cubicBezTo>
                  <a:cubicBezTo>
                    <a:pt x="52" y="87"/>
                    <a:pt x="52" y="87"/>
                    <a:pt x="52" y="87"/>
                  </a:cubicBezTo>
                  <a:cubicBezTo>
                    <a:pt x="53" y="89"/>
                    <a:pt x="56" y="90"/>
                    <a:pt x="58" y="90"/>
                  </a:cubicBezTo>
                  <a:cubicBezTo>
                    <a:pt x="60" y="90"/>
                    <a:pt x="62" y="89"/>
                    <a:pt x="63" y="87"/>
                  </a:cubicBezTo>
                  <a:cubicBezTo>
                    <a:pt x="66" y="84"/>
                    <a:pt x="66" y="79"/>
                    <a:pt x="63" y="76"/>
                  </a:cubicBezTo>
                  <a:cubicBezTo>
                    <a:pt x="52" y="65"/>
                    <a:pt x="52" y="65"/>
                    <a:pt x="52" y="65"/>
                  </a:cubicBezTo>
                  <a:cubicBezTo>
                    <a:pt x="52" y="64"/>
                    <a:pt x="51" y="64"/>
                    <a:pt x="51" y="64"/>
                  </a:cubicBezTo>
                  <a:cubicBezTo>
                    <a:pt x="67" y="50"/>
                    <a:pt x="87" y="42"/>
                    <a:pt x="108" y="40"/>
                  </a:cubicBezTo>
                  <a:cubicBezTo>
                    <a:pt x="108" y="48"/>
                    <a:pt x="108" y="48"/>
                    <a:pt x="108" y="48"/>
                  </a:cubicBezTo>
                  <a:cubicBezTo>
                    <a:pt x="108" y="52"/>
                    <a:pt x="112" y="56"/>
                    <a:pt x="116" y="56"/>
                  </a:cubicBezTo>
                  <a:cubicBezTo>
                    <a:pt x="120" y="56"/>
                    <a:pt x="124" y="52"/>
                    <a:pt x="124" y="48"/>
                  </a:cubicBezTo>
                  <a:cubicBezTo>
                    <a:pt x="124" y="40"/>
                    <a:pt x="124" y="40"/>
                    <a:pt x="124" y="40"/>
                  </a:cubicBezTo>
                  <a:cubicBezTo>
                    <a:pt x="145" y="42"/>
                    <a:pt x="165" y="50"/>
                    <a:pt x="181" y="64"/>
                  </a:cubicBezTo>
                  <a:cubicBezTo>
                    <a:pt x="181" y="64"/>
                    <a:pt x="180" y="64"/>
                    <a:pt x="180" y="65"/>
                  </a:cubicBezTo>
                  <a:cubicBezTo>
                    <a:pt x="169" y="76"/>
                    <a:pt x="169" y="76"/>
                    <a:pt x="169" y="76"/>
                  </a:cubicBezTo>
                  <a:cubicBezTo>
                    <a:pt x="166" y="79"/>
                    <a:pt x="166" y="84"/>
                    <a:pt x="169" y="87"/>
                  </a:cubicBezTo>
                  <a:cubicBezTo>
                    <a:pt x="170" y="89"/>
                    <a:pt x="172" y="90"/>
                    <a:pt x="174" y="90"/>
                  </a:cubicBezTo>
                  <a:cubicBezTo>
                    <a:pt x="176" y="90"/>
                    <a:pt x="179" y="89"/>
                    <a:pt x="180" y="87"/>
                  </a:cubicBezTo>
                  <a:cubicBezTo>
                    <a:pt x="191" y="76"/>
                    <a:pt x="191" y="76"/>
                    <a:pt x="191" y="76"/>
                  </a:cubicBezTo>
                  <a:cubicBezTo>
                    <a:pt x="192" y="76"/>
                    <a:pt x="192" y="75"/>
                    <a:pt x="192" y="75"/>
                  </a:cubicBezTo>
                  <a:cubicBezTo>
                    <a:pt x="206" y="91"/>
                    <a:pt x="214" y="111"/>
                    <a:pt x="216" y="1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1" name="Freeform 11"/>
            <p:cNvSpPr>
              <a:spLocks/>
            </p:cNvSpPr>
            <p:nvPr/>
          </p:nvSpPr>
          <p:spPr bwMode="auto">
            <a:xfrm>
              <a:off x="3061857" y="1252627"/>
              <a:ext cx="48473" cy="108746"/>
            </a:xfrm>
            <a:custGeom>
              <a:avLst/>
              <a:gdLst>
                <a:gd name="T0" fmla="*/ 28 w 32"/>
                <a:gd name="T1" fmla="*/ 48 h 72"/>
                <a:gd name="T2" fmla="*/ 28 w 32"/>
                <a:gd name="T3" fmla="*/ 9 h 72"/>
                <a:gd name="T4" fmla="*/ 19 w 32"/>
                <a:gd name="T5" fmla="*/ 0 h 72"/>
                <a:gd name="T6" fmla="*/ 9 w 32"/>
                <a:gd name="T7" fmla="*/ 9 h 72"/>
                <a:gd name="T8" fmla="*/ 9 w 32"/>
                <a:gd name="T9" fmla="*/ 48 h 72"/>
                <a:gd name="T10" fmla="*/ 0 w 32"/>
                <a:gd name="T11" fmla="*/ 65 h 72"/>
                <a:gd name="T12" fmla="*/ 19 w 32"/>
                <a:gd name="T13" fmla="*/ 83 h 72"/>
                <a:gd name="T14" fmla="*/ 37 w 32"/>
                <a:gd name="T15" fmla="*/ 65 h 72"/>
                <a:gd name="T16" fmla="*/ 28 w 32"/>
                <a:gd name="T17" fmla="*/ 48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2" h="72">
                  <a:moveTo>
                    <a:pt x="24" y="42"/>
                  </a:moveTo>
                  <a:cubicBezTo>
                    <a:pt x="24" y="8"/>
                    <a:pt x="24" y="8"/>
                    <a:pt x="24" y="8"/>
                  </a:cubicBezTo>
                  <a:cubicBezTo>
                    <a:pt x="24" y="4"/>
                    <a:pt x="20" y="0"/>
                    <a:pt x="16" y="0"/>
                  </a:cubicBezTo>
                  <a:cubicBezTo>
                    <a:pt x="12" y="0"/>
                    <a:pt x="8" y="4"/>
                    <a:pt x="8" y="8"/>
                  </a:cubicBezTo>
                  <a:cubicBezTo>
                    <a:pt x="8" y="42"/>
                    <a:pt x="8" y="42"/>
                    <a:pt x="8" y="42"/>
                  </a:cubicBezTo>
                  <a:cubicBezTo>
                    <a:pt x="3" y="45"/>
                    <a:pt x="0" y="50"/>
                    <a:pt x="0" y="56"/>
                  </a:cubicBezTo>
                  <a:cubicBezTo>
                    <a:pt x="0" y="65"/>
                    <a:pt x="7" y="72"/>
                    <a:pt x="16" y="72"/>
                  </a:cubicBezTo>
                  <a:cubicBezTo>
                    <a:pt x="25" y="72"/>
                    <a:pt x="32" y="65"/>
                    <a:pt x="32" y="56"/>
                  </a:cubicBezTo>
                  <a:cubicBezTo>
                    <a:pt x="32" y="50"/>
                    <a:pt x="29" y="45"/>
                    <a:pt x="24"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grpSp>
      <p:sp>
        <p:nvSpPr>
          <p:cNvPr id="14" name="Rectangle 13"/>
          <p:cNvSpPr/>
          <p:nvPr/>
        </p:nvSpPr>
        <p:spPr>
          <a:xfrm>
            <a:off x="8391991" y="2717468"/>
            <a:ext cx="2379177" cy="1200329"/>
          </a:xfrm>
          <a:prstGeom prst="rect">
            <a:avLst/>
          </a:prstGeom>
        </p:spPr>
        <p:txBody>
          <a:bodyPr wrap="none">
            <a:spAutoFit/>
          </a:bodyPr>
          <a:lstStyle/>
          <a:p>
            <a:pPr algn="ctr"/>
            <a:r>
              <a:rPr lang="en-US" sz="7200" dirty="0">
                <a:solidFill>
                  <a:srgbClr val="FFC000"/>
                </a:solidFill>
                <a:latin typeface="Segoe UI" panose="020B0502040204020203" pitchFamily="34" charset="0"/>
                <a:cs typeface="Segoe UI" panose="020B0502040204020203" pitchFamily="34" charset="0"/>
              </a:rPr>
              <a:t>20:12</a:t>
            </a:r>
          </a:p>
        </p:txBody>
      </p:sp>
      <p:sp>
        <p:nvSpPr>
          <p:cNvPr id="16" name="Rectangle 15"/>
          <p:cNvSpPr/>
          <p:nvPr/>
        </p:nvSpPr>
        <p:spPr>
          <a:xfrm>
            <a:off x="1974262" y="176030"/>
            <a:ext cx="8243475" cy="923330"/>
          </a:xfrm>
          <a:prstGeom prst="rect">
            <a:avLst/>
          </a:prstGeom>
        </p:spPr>
        <p:txBody>
          <a:bodyPr wrap="none">
            <a:spAutoFit/>
          </a:bodyPr>
          <a:lstStyle/>
          <a:p>
            <a:pPr algn="ctr"/>
            <a:r>
              <a:rPr lang="en-US" sz="5400" dirty="0">
                <a:solidFill>
                  <a:schemeClr val="bg1"/>
                </a:solidFill>
                <a:latin typeface="Segoe UI Semilight" panose="020B0402040204020203" pitchFamily="34" charset="0"/>
                <a:cs typeface="Segoe UI Semilight" panose="020B0402040204020203" pitchFamily="34" charset="0"/>
              </a:rPr>
              <a:t>SUPER BOWL LIVE SCORES</a:t>
            </a:r>
          </a:p>
        </p:txBody>
      </p:sp>
    </p:spTree>
    <p:extLst>
      <p:ext uri="{BB962C8B-B14F-4D97-AF65-F5344CB8AC3E}">
        <p14:creationId xmlns:p14="http://schemas.microsoft.com/office/powerpoint/2010/main" val="2385870392"/>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path" presetSubtype="0" repeatCount="indefinite" accel="18000" decel="15000" fill="remove" nodeType="afterEffect">
                                  <p:stCondLst>
                                    <p:cond delay="0"/>
                                  </p:stCondLst>
                                  <p:childTnLst>
                                    <p:animMotion origin="layout" path="M -0.03659 -4.81481E-6 C -0.03659 0.08102 -0.00026 0.147 0.04427 0.147 C 0.09688 0.147 0.11576 0.07362 0.12383 0.0294 L 0.13203 -0.02962 C 0.1401 -0.07384 0.16029 -0.14699 0.21966 -0.14699 C 0.25742 -0.14699 0.30065 -0.08125 0.30065 -4.81481E-6 C 0.30065 0.08102 0.25742 0.147 0.21966 0.147 C 0.16029 0.147 0.1401 0.07362 0.13203 0.0294 L 0.12383 -0.02962 C 0.11576 -0.07384 0.09688 -0.14699 0.04427 -0.14699 C -0.00026 -0.14699 -0.03659 -0.08125 -0.03659 -4.81481E-6 Z " pathEditMode="relative" rAng="0" ptsTypes="AAAAAAAAAAA">
                                      <p:cBhvr>
                                        <p:cTn id="6" dur="18500" fill="hold"/>
                                        <p:tgtEl>
                                          <p:spTgt spid="4"/>
                                        </p:tgtEl>
                                        <p:attrNameLst>
                                          <p:attrName>ppt_x</p:attrName>
                                          <p:attrName>ppt_y</p:attrName>
                                        </p:attrNameLst>
                                      </p:cBhvr>
                                      <p:rCtr x="1686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5103" t="650" r="1872" b="20863"/>
          <a:stretch/>
        </p:blipFill>
        <p:spPr>
          <a:xfrm>
            <a:off x="0" y="2"/>
            <a:ext cx="12192000" cy="6857998"/>
          </a:xfrm>
          <a:prstGeom prst="rect">
            <a:avLst/>
          </a:prstGeom>
        </p:spPr>
      </p:pic>
      <p:sp>
        <p:nvSpPr>
          <p:cNvPr id="37" name="Rectangle 36"/>
          <p:cNvSpPr/>
          <p:nvPr/>
        </p:nvSpPr>
        <p:spPr>
          <a:xfrm rot="788969">
            <a:off x="5610410" y="932072"/>
            <a:ext cx="5813876" cy="7726947"/>
          </a:xfrm>
          <a:prstGeom prst="rect">
            <a:avLst/>
          </a:prstGeom>
        </p:spPr>
        <p:txBody>
          <a:bodyPr wrap="none">
            <a:prstTxWarp prst="textArchUp">
              <a:avLst>
                <a:gd name="adj" fmla="val 9530367"/>
              </a:avLst>
            </a:prstTxWarp>
            <a:spAutoFit/>
          </a:bodyPr>
          <a:lstStyle/>
          <a:p>
            <a:pPr algn="ctr"/>
            <a:r>
              <a:rPr lang="en-US" sz="3600" spc="600" dirty="0">
                <a:solidFill>
                  <a:schemeClr val="bg1"/>
                </a:solidFill>
                <a:latin typeface="Segoe UI" panose="020B0502040204020203" pitchFamily="34" charset="0"/>
                <a:cs typeface="Segoe UI" panose="020B0502040204020203" pitchFamily="34" charset="0"/>
              </a:rPr>
              <a:t>SUPER BOWL 2017</a:t>
            </a:r>
          </a:p>
        </p:txBody>
      </p:sp>
      <p:grpSp>
        <p:nvGrpSpPr>
          <p:cNvPr id="30" name="Group 29"/>
          <p:cNvGrpSpPr/>
          <p:nvPr/>
        </p:nvGrpSpPr>
        <p:grpSpPr>
          <a:xfrm>
            <a:off x="-1791" y="3262107"/>
            <a:ext cx="7291591" cy="1200329"/>
            <a:chOff x="-1791" y="2581170"/>
            <a:chExt cx="7291591" cy="1200329"/>
          </a:xfrm>
        </p:grpSpPr>
        <p:sp>
          <p:nvSpPr>
            <p:cNvPr id="7" name="Parallelogram 6"/>
            <p:cNvSpPr/>
            <p:nvPr/>
          </p:nvSpPr>
          <p:spPr>
            <a:xfrm>
              <a:off x="-1791" y="2611140"/>
              <a:ext cx="5754508" cy="1126311"/>
            </a:xfrm>
            <a:custGeom>
              <a:avLst/>
              <a:gdLst>
                <a:gd name="connsiteX0" fmla="*/ 0 w 5752717"/>
                <a:gd name="connsiteY0" fmla="*/ 1123136 h 1123136"/>
                <a:gd name="connsiteX1" fmla="*/ 280784 w 5752717"/>
                <a:gd name="connsiteY1" fmla="*/ 0 h 1123136"/>
                <a:gd name="connsiteX2" fmla="*/ 5752717 w 5752717"/>
                <a:gd name="connsiteY2" fmla="*/ 0 h 1123136"/>
                <a:gd name="connsiteX3" fmla="*/ 5471933 w 5752717"/>
                <a:gd name="connsiteY3" fmla="*/ 1123136 h 1123136"/>
                <a:gd name="connsiteX4" fmla="*/ 0 w 5752717"/>
                <a:gd name="connsiteY4" fmla="*/ 1123136 h 1123136"/>
                <a:gd name="connsiteX0" fmla="*/ 1791 w 5754508"/>
                <a:gd name="connsiteY0" fmla="*/ 1126311 h 1126311"/>
                <a:gd name="connsiteX1" fmla="*/ 0 w 5754508"/>
                <a:gd name="connsiteY1" fmla="*/ 0 h 1126311"/>
                <a:gd name="connsiteX2" fmla="*/ 5754508 w 5754508"/>
                <a:gd name="connsiteY2" fmla="*/ 3175 h 1126311"/>
                <a:gd name="connsiteX3" fmla="*/ 5473724 w 5754508"/>
                <a:gd name="connsiteY3" fmla="*/ 1126311 h 1126311"/>
                <a:gd name="connsiteX4" fmla="*/ 1791 w 5754508"/>
                <a:gd name="connsiteY4" fmla="*/ 1126311 h 1126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4508" h="1126311">
                  <a:moveTo>
                    <a:pt x="1791" y="1126311"/>
                  </a:moveTo>
                  <a:lnTo>
                    <a:pt x="0" y="0"/>
                  </a:lnTo>
                  <a:lnTo>
                    <a:pt x="5754508" y="3175"/>
                  </a:lnTo>
                  <a:lnTo>
                    <a:pt x="5473724" y="1126311"/>
                  </a:lnTo>
                  <a:lnTo>
                    <a:pt x="1791" y="1126311"/>
                  </a:lnTo>
                  <a:close/>
                </a:path>
              </a:pathLst>
            </a:custGeom>
            <a:solidFill>
              <a:srgbClr val="325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8" name="Parallelogram 7"/>
            <p:cNvSpPr/>
            <p:nvPr/>
          </p:nvSpPr>
          <p:spPr>
            <a:xfrm>
              <a:off x="5617653" y="2614316"/>
              <a:ext cx="1672147" cy="1123136"/>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3" name="Rectangle 12"/>
            <p:cNvSpPr/>
            <p:nvPr/>
          </p:nvSpPr>
          <p:spPr>
            <a:xfrm>
              <a:off x="535738" y="2719937"/>
              <a:ext cx="3353922" cy="926802"/>
            </a:xfrm>
            <a:prstGeom prst="rect">
              <a:avLst/>
            </a:prstGeom>
          </p:spPr>
          <p:txBody>
            <a:bodyPr wrap="none">
              <a:spAutoFit/>
            </a:bodyPr>
            <a:lstStyle/>
            <a:p>
              <a:r>
                <a:rPr lang="en-US" sz="5400" b="1" i="1" dirty="0">
                  <a:solidFill>
                    <a:schemeClr val="bg1"/>
                  </a:solidFill>
                  <a:latin typeface="Segoe UI" panose="020B0502040204020203" pitchFamily="34" charset="0"/>
                  <a:cs typeface="Segoe UI" panose="020B0502040204020203" pitchFamily="34" charset="0"/>
                </a:rPr>
                <a:t>PATRIOTS</a:t>
              </a:r>
            </a:p>
          </p:txBody>
        </p:sp>
        <p:sp>
          <p:nvSpPr>
            <p:cNvPr id="16" name="Rectangle 15"/>
            <p:cNvSpPr/>
            <p:nvPr/>
          </p:nvSpPr>
          <p:spPr>
            <a:xfrm>
              <a:off x="5822668" y="2581170"/>
              <a:ext cx="1245854" cy="1200329"/>
            </a:xfrm>
            <a:prstGeom prst="rect">
              <a:avLst/>
            </a:prstGeom>
          </p:spPr>
          <p:txBody>
            <a:bodyPr wrap="none">
              <a:spAutoFit/>
            </a:bodyPr>
            <a:lstStyle/>
            <a:p>
              <a:r>
                <a:rPr lang="en-US" sz="7200" b="1" dirty="0">
                  <a:solidFill>
                    <a:srgbClr val="325D7F"/>
                  </a:solidFill>
                  <a:latin typeface="Segoe UI" panose="020B0502040204020203" pitchFamily="34" charset="0"/>
                  <a:cs typeface="Segoe UI" panose="020B0502040204020203" pitchFamily="34" charset="0"/>
                </a:rPr>
                <a:t>08</a:t>
              </a:r>
            </a:p>
          </p:txBody>
        </p:sp>
        <p:cxnSp>
          <p:nvCxnSpPr>
            <p:cNvPr id="25" name="Straight Connector 24"/>
            <p:cNvCxnSpPr/>
            <p:nvPr/>
          </p:nvCxnSpPr>
          <p:spPr>
            <a:xfrm>
              <a:off x="-1791" y="3634039"/>
              <a:ext cx="550089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116091" y="1930097"/>
            <a:ext cx="7405891" cy="1207652"/>
            <a:chOff x="-116091" y="1249160"/>
            <a:chExt cx="7405891" cy="1207652"/>
          </a:xfrm>
        </p:grpSpPr>
        <p:sp>
          <p:nvSpPr>
            <p:cNvPr id="5" name="Parallelogram 4"/>
            <p:cNvSpPr/>
            <p:nvPr/>
          </p:nvSpPr>
          <p:spPr>
            <a:xfrm>
              <a:off x="0" y="1289153"/>
              <a:ext cx="5752717" cy="1123136"/>
            </a:xfrm>
            <a:custGeom>
              <a:avLst/>
              <a:gdLst>
                <a:gd name="connsiteX0" fmla="*/ 0 w 5752717"/>
                <a:gd name="connsiteY0" fmla="*/ 1123136 h 1123136"/>
                <a:gd name="connsiteX1" fmla="*/ 280784 w 5752717"/>
                <a:gd name="connsiteY1" fmla="*/ 0 h 1123136"/>
                <a:gd name="connsiteX2" fmla="*/ 5752717 w 5752717"/>
                <a:gd name="connsiteY2" fmla="*/ 0 h 1123136"/>
                <a:gd name="connsiteX3" fmla="*/ 5471933 w 5752717"/>
                <a:gd name="connsiteY3" fmla="*/ 1123136 h 1123136"/>
                <a:gd name="connsiteX4" fmla="*/ 0 w 5752717"/>
                <a:gd name="connsiteY4" fmla="*/ 1123136 h 1123136"/>
                <a:gd name="connsiteX0" fmla="*/ 0 w 5752717"/>
                <a:gd name="connsiteY0" fmla="*/ 1123136 h 1123136"/>
                <a:gd name="connsiteX1" fmla="*/ 1384 w 5752717"/>
                <a:gd name="connsiteY1" fmla="*/ 6350 h 1123136"/>
                <a:gd name="connsiteX2" fmla="*/ 5752717 w 5752717"/>
                <a:gd name="connsiteY2" fmla="*/ 0 h 1123136"/>
                <a:gd name="connsiteX3" fmla="*/ 5471933 w 5752717"/>
                <a:gd name="connsiteY3" fmla="*/ 1123136 h 1123136"/>
                <a:gd name="connsiteX4" fmla="*/ 0 w 5752717"/>
                <a:gd name="connsiteY4" fmla="*/ 1123136 h 1123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2717" h="1123136">
                  <a:moveTo>
                    <a:pt x="0" y="1123136"/>
                  </a:moveTo>
                  <a:cubicBezTo>
                    <a:pt x="461" y="750874"/>
                    <a:pt x="923" y="378612"/>
                    <a:pt x="1384" y="6350"/>
                  </a:cubicBezTo>
                  <a:lnTo>
                    <a:pt x="5752717" y="0"/>
                  </a:lnTo>
                  <a:lnTo>
                    <a:pt x="5471933" y="1123136"/>
                  </a:lnTo>
                  <a:lnTo>
                    <a:pt x="0" y="1123136"/>
                  </a:lnTo>
                  <a:close/>
                </a:path>
              </a:pathLst>
            </a:custGeom>
            <a:solidFill>
              <a:srgbClr val="F26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6" name="Parallelogram 5"/>
            <p:cNvSpPr/>
            <p:nvPr/>
          </p:nvSpPr>
          <p:spPr>
            <a:xfrm>
              <a:off x="5617653" y="1289153"/>
              <a:ext cx="1672147" cy="1123136"/>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0" name="Rectangle 9"/>
            <p:cNvSpPr/>
            <p:nvPr/>
          </p:nvSpPr>
          <p:spPr>
            <a:xfrm>
              <a:off x="535738" y="1387926"/>
              <a:ext cx="3956050" cy="926802"/>
            </a:xfrm>
            <a:prstGeom prst="rect">
              <a:avLst/>
            </a:prstGeom>
          </p:spPr>
          <p:txBody>
            <a:bodyPr wrap="none">
              <a:spAutoFit/>
            </a:bodyPr>
            <a:lstStyle/>
            <a:p>
              <a:r>
                <a:rPr lang="en-US" sz="5400" b="1" i="1" dirty="0">
                  <a:solidFill>
                    <a:schemeClr val="bg1"/>
                  </a:solidFill>
                  <a:latin typeface="Segoe UI" panose="020B0502040204020203" pitchFamily="34" charset="0"/>
                  <a:cs typeface="Segoe UI" panose="020B0502040204020203" pitchFamily="34" charset="0"/>
                </a:rPr>
                <a:t>SEAHAWKS</a:t>
              </a:r>
            </a:p>
          </p:txBody>
        </p:sp>
        <p:sp>
          <p:nvSpPr>
            <p:cNvPr id="14" name="Rectangle 13"/>
            <p:cNvSpPr/>
            <p:nvPr/>
          </p:nvSpPr>
          <p:spPr>
            <a:xfrm>
              <a:off x="5822670" y="1249160"/>
              <a:ext cx="1245097" cy="1207652"/>
            </a:xfrm>
            <a:prstGeom prst="rect">
              <a:avLst/>
            </a:prstGeom>
          </p:spPr>
          <p:txBody>
            <a:bodyPr wrap="none">
              <a:spAutoFit/>
            </a:bodyPr>
            <a:lstStyle/>
            <a:p>
              <a:r>
                <a:rPr lang="en-US" sz="7200" b="1" dirty="0">
                  <a:solidFill>
                    <a:srgbClr val="F26247"/>
                  </a:solidFill>
                  <a:latin typeface="Segoe UI" panose="020B0502040204020203" pitchFamily="34" charset="0"/>
                  <a:cs typeface="Segoe UI" panose="020B0502040204020203" pitchFamily="34" charset="0"/>
                </a:rPr>
                <a:t>10</a:t>
              </a:r>
            </a:p>
          </p:txBody>
        </p:sp>
        <p:cxnSp>
          <p:nvCxnSpPr>
            <p:cNvPr id="26" name="Straight Connector 25"/>
            <p:cNvCxnSpPr/>
            <p:nvPr/>
          </p:nvCxnSpPr>
          <p:spPr>
            <a:xfrm>
              <a:off x="-116091" y="2314728"/>
              <a:ext cx="561519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5" name="Picture 1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4511" b="77300" l="14406" r="88826">
                        <a14:backgroundMark x1="38039" y1="19039" x2="58217" y2="28891"/>
                        <a14:backgroundMark x1="58883" y1="25988" x2="58883" y2="25988"/>
                        <a14:backgroundMark x1="59359" y1="26416" x2="59359" y2="26416"/>
                        <a14:backgroundMark x1="58027" y1="32556" x2="58027" y2="32556"/>
                        <a14:backgroundMark x1="59772" y1="25797" x2="59772" y2="25797"/>
                      </a14:backgroundRemoval>
                    </a14:imgEffect>
                  </a14:imgLayer>
                </a14:imgProps>
              </a:ext>
              <a:ext uri="{28A0092B-C50C-407E-A947-70E740481C1C}">
                <a14:useLocalDpi xmlns:a14="http://schemas.microsoft.com/office/drawing/2010/main" val="0"/>
              </a:ext>
            </a:extLst>
          </a:blip>
          <a:srcRect l="57624" t="6662" r="1872" b="14851"/>
          <a:stretch/>
        </p:blipFill>
        <p:spPr>
          <a:xfrm>
            <a:off x="6883400" y="520137"/>
            <a:ext cx="5308600" cy="6857998"/>
          </a:xfrm>
          <a:prstGeom prst="rect">
            <a:avLst/>
          </a:prstGeom>
          <a:ln>
            <a:noFill/>
          </a:ln>
          <a:effectLst>
            <a:outerShdw blurRad="292100" dist="139700" dir="8340000" algn="tl" rotWithShape="0">
              <a:srgbClr val="333333">
                <a:alpha val="65000"/>
              </a:srgbClr>
            </a:outerShdw>
          </a:effectLst>
        </p:spPr>
      </p:pic>
    </p:spTree>
    <p:extLst>
      <p:ext uri="{BB962C8B-B14F-4D97-AF65-F5344CB8AC3E}">
        <p14:creationId xmlns:p14="http://schemas.microsoft.com/office/powerpoint/2010/main" val="4009863974"/>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50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50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fill="hold"/>
                                        <p:tgtEl>
                                          <p:spTgt spid="30"/>
                                        </p:tgtEl>
                                        <p:attrNameLst>
                                          <p:attrName>ppt_x</p:attrName>
                                        </p:attrNameLst>
                                      </p:cBhvr>
                                      <p:tavLst>
                                        <p:tav tm="0">
                                          <p:val>
                                            <p:strVal val="0-#ppt_w/2"/>
                                          </p:val>
                                        </p:tav>
                                        <p:tav tm="100000">
                                          <p:val>
                                            <p:strVal val="#ppt_x"/>
                                          </p:val>
                                        </p:tav>
                                      </p:tavLst>
                                    </p:anim>
                                    <p:anim calcmode="lin" valueType="num">
                                      <p:cBhvr additive="base">
                                        <p:cTn id="13"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8708" b="8708"/>
          <a:stretch/>
        </p:blipFill>
        <p:spPr>
          <a:xfrm>
            <a:off x="-2" y="-1"/>
            <a:ext cx="12192002" cy="6858002"/>
          </a:xfrm>
          <a:prstGeom prst="rect">
            <a:avLst/>
          </a:prstGeom>
        </p:spPr>
      </p:pic>
      <p:sp>
        <p:nvSpPr>
          <p:cNvPr id="5" name="Rectangle 4"/>
          <p:cNvSpPr/>
          <p:nvPr/>
        </p:nvSpPr>
        <p:spPr>
          <a:xfrm>
            <a:off x="5291996" y="3914986"/>
            <a:ext cx="1377878" cy="400110"/>
          </a:xfrm>
          <a:prstGeom prst="rect">
            <a:avLst/>
          </a:prstGeom>
        </p:spPr>
        <p:txBody>
          <a:bodyPr wrap="none">
            <a:spAutoFit/>
          </a:bodyPr>
          <a:lstStyle/>
          <a:p>
            <a:pPr algn="ctr"/>
            <a:r>
              <a:rPr lang="en-US" sz="2000" spc="300" dirty="0">
                <a:solidFill>
                  <a:schemeClr val="bg1"/>
                </a:solidFill>
                <a:effectLst>
                  <a:outerShdw blurRad="38100" dist="38100" dir="2700000" algn="tl">
                    <a:srgbClr val="000000">
                      <a:alpha val="43137"/>
                    </a:srgbClr>
                  </a:outerShdw>
                </a:effectLst>
                <a:latin typeface="Segoe UI Semilight" panose="020B0402040204020203" pitchFamily="34" charset="0"/>
                <a:cs typeface="Segoe UI Semilight" panose="020B0402040204020203" pitchFamily="34" charset="0"/>
              </a:rPr>
              <a:t>SEATTLE</a:t>
            </a:r>
          </a:p>
        </p:txBody>
      </p:sp>
      <p:sp>
        <p:nvSpPr>
          <p:cNvPr id="6" name="Rectangle 5"/>
          <p:cNvSpPr/>
          <p:nvPr/>
        </p:nvSpPr>
        <p:spPr>
          <a:xfrm>
            <a:off x="4504505" y="4210274"/>
            <a:ext cx="2952860" cy="707886"/>
          </a:xfrm>
          <a:prstGeom prst="rect">
            <a:avLst/>
          </a:prstGeom>
        </p:spPr>
        <p:txBody>
          <a:bodyPr wrap="none">
            <a:spAutoFit/>
          </a:bodyPr>
          <a:lstStyle/>
          <a:p>
            <a:pPr algn="ctr"/>
            <a:r>
              <a:rPr lang="en-US" sz="4000" b="1" i="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SEAHAWKS</a:t>
            </a:r>
          </a:p>
        </p:txBody>
      </p:sp>
      <p:sp>
        <p:nvSpPr>
          <p:cNvPr id="7" name="Rectangle 6"/>
          <p:cNvSpPr/>
          <p:nvPr/>
        </p:nvSpPr>
        <p:spPr>
          <a:xfrm>
            <a:off x="8368608" y="3968965"/>
            <a:ext cx="2366902" cy="400171"/>
          </a:xfrm>
          <a:prstGeom prst="rect">
            <a:avLst/>
          </a:prstGeom>
        </p:spPr>
        <p:txBody>
          <a:bodyPr wrap="none">
            <a:spAutoFit/>
          </a:bodyPr>
          <a:lstStyle/>
          <a:p>
            <a:pPr algn="ctr"/>
            <a:r>
              <a:rPr lang="en-US" sz="2000" spc="300" dirty="0">
                <a:solidFill>
                  <a:schemeClr val="bg1"/>
                </a:solidFill>
                <a:effectLst>
                  <a:outerShdw blurRad="38100" dist="38100" dir="2700000" algn="tl">
                    <a:srgbClr val="000000">
                      <a:alpha val="43137"/>
                    </a:srgbClr>
                  </a:outerShdw>
                </a:effectLst>
                <a:latin typeface="Segoe UI Semilight" panose="020B0402040204020203" pitchFamily="34" charset="0"/>
                <a:cs typeface="Segoe UI Semilight" panose="020B0402040204020203" pitchFamily="34" charset="0"/>
              </a:rPr>
              <a:t>NEW ENGLAND</a:t>
            </a:r>
          </a:p>
        </p:txBody>
      </p:sp>
      <p:sp>
        <p:nvSpPr>
          <p:cNvPr id="8" name="Rectangle 7"/>
          <p:cNvSpPr/>
          <p:nvPr/>
        </p:nvSpPr>
        <p:spPr>
          <a:xfrm>
            <a:off x="8295592" y="4210274"/>
            <a:ext cx="2512932" cy="707886"/>
          </a:xfrm>
          <a:prstGeom prst="rect">
            <a:avLst/>
          </a:prstGeom>
        </p:spPr>
        <p:txBody>
          <a:bodyPr wrap="none">
            <a:spAutoFit/>
          </a:bodyPr>
          <a:lstStyle/>
          <a:p>
            <a:pPr algn="ctr"/>
            <a:r>
              <a:rPr lang="en-US" sz="4000" b="1" i="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PATRIOTS</a:t>
            </a:r>
          </a:p>
        </p:txBody>
      </p:sp>
      <p:sp>
        <p:nvSpPr>
          <p:cNvPr id="9" name="Rectangle 8"/>
          <p:cNvSpPr/>
          <p:nvPr/>
        </p:nvSpPr>
        <p:spPr>
          <a:xfrm>
            <a:off x="5040613" y="2227169"/>
            <a:ext cx="1880643" cy="1862048"/>
          </a:xfrm>
          <a:prstGeom prst="rect">
            <a:avLst/>
          </a:prstGeom>
        </p:spPr>
        <p:txBody>
          <a:bodyPr wrap="none">
            <a:spAutoFit/>
          </a:bodyPr>
          <a:lstStyle/>
          <a:p>
            <a:pPr algn="ctr"/>
            <a:r>
              <a:rPr lang="en-US" sz="11500" b="1" dirty="0">
                <a:solidFill>
                  <a:srgbClr val="FFFF0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10</a:t>
            </a:r>
          </a:p>
        </p:txBody>
      </p:sp>
      <p:sp>
        <p:nvSpPr>
          <p:cNvPr id="10" name="Rectangle 9"/>
          <p:cNvSpPr/>
          <p:nvPr/>
        </p:nvSpPr>
        <p:spPr>
          <a:xfrm>
            <a:off x="8611737" y="2227975"/>
            <a:ext cx="1880643" cy="1862048"/>
          </a:xfrm>
          <a:prstGeom prst="rect">
            <a:avLst/>
          </a:prstGeom>
        </p:spPr>
        <p:txBody>
          <a:bodyPr wrap="none">
            <a:spAutoFit/>
          </a:bodyPr>
          <a:lstStyle/>
          <a:p>
            <a:pPr algn="ctr"/>
            <a:r>
              <a:rPr lang="en-US" sz="11500" b="1" dirty="0">
                <a:solidFill>
                  <a:srgbClr val="FFFF0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08</a:t>
            </a:r>
          </a:p>
        </p:txBody>
      </p:sp>
      <p:sp>
        <p:nvSpPr>
          <p:cNvPr id="11" name="Rectangle 10"/>
          <p:cNvSpPr/>
          <p:nvPr/>
        </p:nvSpPr>
        <p:spPr>
          <a:xfrm>
            <a:off x="4251364" y="2097435"/>
            <a:ext cx="3376684" cy="3376684"/>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 name="Rectangle 11"/>
          <p:cNvSpPr/>
          <p:nvPr/>
        </p:nvSpPr>
        <p:spPr>
          <a:xfrm>
            <a:off x="7868286" y="2097435"/>
            <a:ext cx="3376684" cy="3376684"/>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 name="Rectangle 12"/>
          <p:cNvSpPr/>
          <p:nvPr/>
        </p:nvSpPr>
        <p:spPr>
          <a:xfrm>
            <a:off x="4177629" y="1206937"/>
            <a:ext cx="7255064" cy="769441"/>
          </a:xfrm>
          <a:prstGeom prst="rect">
            <a:avLst/>
          </a:prstGeom>
        </p:spPr>
        <p:txBody>
          <a:bodyPr wrap="none">
            <a:spAutoFit/>
          </a:bodyPr>
          <a:lstStyle/>
          <a:p>
            <a:pPr algn="ctr"/>
            <a:r>
              <a:rPr lang="en-US" sz="4400" b="1" dirty="0">
                <a:solidFill>
                  <a:schemeClr val="bg1"/>
                </a:solidFill>
                <a:latin typeface="Segoe UI" panose="020B0502040204020203" pitchFamily="34" charset="0"/>
                <a:cs typeface="Segoe UI" panose="020B0502040204020203" pitchFamily="34" charset="0"/>
              </a:rPr>
              <a:t>SUPER BOWL LIVE SCORES</a:t>
            </a:r>
          </a:p>
        </p:txBody>
      </p:sp>
    </p:spTree>
    <p:extLst>
      <p:ext uri="{BB962C8B-B14F-4D97-AF65-F5344CB8AC3E}">
        <p14:creationId xmlns:p14="http://schemas.microsoft.com/office/powerpoint/2010/main" val="1833921231"/>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remove" grpId="0" nodeType="withEffect">
                                  <p:stCondLst>
                                    <p:cond delay="1000"/>
                                  </p:stCondLst>
                                  <p:iterate type="lt">
                                    <p:tmPct val="10000"/>
                                  </p:iterate>
                                  <p:childTnLst>
                                    <p:animMotion origin="layout" path="M -4.79167E-6 7.40741E-7 L -4.79167E-6 -3.7037E-7 " pathEditMode="relative" rAng="0" ptsTypes="AA">
                                      <p:cBhvr>
                                        <p:cTn id="6" dur="250" accel="50000" decel="50000" autoRev="1" fill="hold">
                                          <p:stCondLst>
                                            <p:cond delay="0"/>
                                          </p:stCondLst>
                                        </p:cTn>
                                        <p:tgtEl>
                                          <p:spTgt spid="6"/>
                                        </p:tgtEl>
                                        <p:attrNameLst>
                                          <p:attrName>ppt_x</p:attrName>
                                          <p:attrName>ppt_y</p:attrName>
                                        </p:attrNameLst>
                                      </p:cBhvr>
                                      <p:rCtr x="0" y="-394"/>
                                    </p:animMotion>
                                    <p:animRot by="1500000">
                                      <p:cBhvr>
                                        <p:cTn id="7" dur="125" fill="hold">
                                          <p:stCondLst>
                                            <p:cond delay="0"/>
                                          </p:stCondLst>
                                        </p:cTn>
                                        <p:tgtEl>
                                          <p:spTgt spid="6"/>
                                        </p:tgtEl>
                                        <p:attrNameLst>
                                          <p:attrName>r</p:attrName>
                                        </p:attrNameLst>
                                      </p:cBhvr>
                                    </p:animRot>
                                    <p:animRot by="-1500000">
                                      <p:cBhvr>
                                        <p:cTn id="8" dur="125" fill="hold">
                                          <p:stCondLst>
                                            <p:cond delay="125"/>
                                          </p:stCondLst>
                                        </p:cTn>
                                        <p:tgtEl>
                                          <p:spTgt spid="6"/>
                                        </p:tgtEl>
                                        <p:attrNameLst>
                                          <p:attrName>r</p:attrName>
                                        </p:attrNameLst>
                                      </p:cBhvr>
                                    </p:animRot>
                                    <p:animRot by="-1500000">
                                      <p:cBhvr>
                                        <p:cTn id="9" dur="125" fill="hold">
                                          <p:stCondLst>
                                            <p:cond delay="250"/>
                                          </p:stCondLst>
                                        </p:cTn>
                                        <p:tgtEl>
                                          <p:spTgt spid="6"/>
                                        </p:tgtEl>
                                        <p:attrNameLst>
                                          <p:attrName>r</p:attrName>
                                        </p:attrNameLst>
                                      </p:cBhvr>
                                    </p:animRot>
                                    <p:animRot by="1500000">
                                      <p:cBhvr>
                                        <p:cTn id="10" dur="125" fill="hold">
                                          <p:stCondLst>
                                            <p:cond delay="375"/>
                                          </p:stCondLst>
                                        </p:cTn>
                                        <p:tgtEl>
                                          <p:spTgt spid="6"/>
                                        </p:tgtEl>
                                        <p:attrNameLst>
                                          <p:attrName>r</p:attrName>
                                        </p:attrNameLst>
                                      </p:cBhvr>
                                    </p:animRot>
                                  </p:childTnLst>
                                </p:cTn>
                              </p:par>
                              <p:par>
                                <p:cTn id="11" presetID="34" presetClass="emph" presetSubtype="0" fill="remove" grpId="0" nodeType="withEffect">
                                  <p:stCondLst>
                                    <p:cond delay="1000"/>
                                  </p:stCondLst>
                                  <p:iterate type="lt">
                                    <p:tmPct val="10000"/>
                                  </p:iterate>
                                  <p:childTnLst>
                                    <p:animMotion origin="layout" path="M -3.54167E-6 7.40741E-7 L -3.54167E-6 -0.00764 " pathEditMode="relative" rAng="0" ptsTypes="AA">
                                      <p:cBhvr>
                                        <p:cTn id="12" dur="250" accel="50000" decel="50000" autoRev="1" fill="hold">
                                          <p:stCondLst>
                                            <p:cond delay="0"/>
                                          </p:stCondLst>
                                        </p:cTn>
                                        <p:tgtEl>
                                          <p:spTgt spid="8"/>
                                        </p:tgtEl>
                                        <p:attrNameLst>
                                          <p:attrName>ppt_x</p:attrName>
                                          <p:attrName>ppt_y</p:attrName>
                                        </p:attrNameLst>
                                      </p:cBhvr>
                                      <p:rCtr x="0" y="-394"/>
                                    </p:animMotion>
                                    <p:animRot by="1500000">
                                      <p:cBhvr>
                                        <p:cTn id="13" dur="125" fill="hold">
                                          <p:stCondLst>
                                            <p:cond delay="0"/>
                                          </p:stCondLst>
                                        </p:cTn>
                                        <p:tgtEl>
                                          <p:spTgt spid="8"/>
                                        </p:tgtEl>
                                        <p:attrNameLst>
                                          <p:attrName>r</p:attrName>
                                        </p:attrNameLst>
                                      </p:cBhvr>
                                    </p:animRot>
                                    <p:animRot by="-1500000">
                                      <p:cBhvr>
                                        <p:cTn id="14" dur="125" fill="hold">
                                          <p:stCondLst>
                                            <p:cond delay="125"/>
                                          </p:stCondLst>
                                        </p:cTn>
                                        <p:tgtEl>
                                          <p:spTgt spid="8"/>
                                        </p:tgtEl>
                                        <p:attrNameLst>
                                          <p:attrName>r</p:attrName>
                                        </p:attrNameLst>
                                      </p:cBhvr>
                                    </p:animRot>
                                    <p:animRot by="-1500000">
                                      <p:cBhvr>
                                        <p:cTn id="15" dur="125" fill="hold">
                                          <p:stCondLst>
                                            <p:cond delay="250"/>
                                          </p:stCondLst>
                                        </p:cTn>
                                        <p:tgtEl>
                                          <p:spTgt spid="8"/>
                                        </p:tgtEl>
                                        <p:attrNameLst>
                                          <p:attrName>r</p:attrName>
                                        </p:attrNameLst>
                                      </p:cBhvr>
                                    </p:animRot>
                                    <p:animRot by="1500000">
                                      <p:cBhvr>
                                        <p:cTn id="16" dur="125" fill="hold">
                                          <p:stCondLst>
                                            <p:cond delay="375"/>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PRESENTATIONPOINT DATAPOINT PRODUCTNAME" val="DataPoint"/>
  <p:tag name="PRESENTATIONPOINT DATAPOINT VERSION" val="1"/>
  <p:tag name="PRESENTATIONPOINT DATAPOINT PRODUCTCODE" val="DP16STD"/>
  <p:tag name="PRESENTATIONPOINT DATAPOINT LICENSEDSAVE"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0">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954F72"/>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arissa-Design">
  <a:themeElements>
    <a:clrScheme name="Standard">
      <a:dk1>
        <a:sysClr val="windowText" lastClr="000000"/>
      </a:dk1>
      <a:lt1>
        <a:sysClr val="window" lastClr="FFFFFF"/>
      </a:lt1>
      <a:dk2>
        <a:srgbClr val="000000"/>
      </a:dk2>
      <a:lt2>
        <a:srgbClr val="F8F8F8"/>
      </a:lt2>
      <a:accent1>
        <a:srgbClr val="2A79FF"/>
      </a:accent1>
      <a:accent2>
        <a:srgbClr val="B2B2B2"/>
      </a:accent2>
      <a:accent3>
        <a:srgbClr val="969696"/>
      </a:accent3>
      <a:accent4>
        <a:srgbClr val="808080"/>
      </a:accent4>
      <a:accent5>
        <a:srgbClr val="5F5F5F"/>
      </a:accent5>
      <a:accent6>
        <a:srgbClr val="474747"/>
      </a:accent6>
      <a:hlink>
        <a:srgbClr val="C00000"/>
      </a:hlink>
      <a:folHlink>
        <a:srgbClr val="FFC0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a:solidFill>
            <a:srgbClr val="A50021"/>
          </a:solidFill>
          <a:round/>
          <a:headEnd/>
          <a:tailEnd/>
        </a:ln>
      </a:spPr>
      <a:bodyPr/>
      <a:lstStyle>
        <a:defPPr>
          <a:defRPr dirty="0"/>
        </a:defPPr>
      </a:lstStyle>
    </a:sp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722</TotalTime>
  <Words>189</Words>
  <Application>Microsoft Office PowerPoint</Application>
  <PresentationFormat>Widescreen</PresentationFormat>
  <Paragraphs>46</Paragraphs>
  <Slides>10</Slides>
  <Notes>1</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10</vt:i4>
      </vt:variant>
    </vt:vector>
  </HeadingPairs>
  <TitlesOfParts>
    <vt:vector size="20" baseType="lpstr">
      <vt:lpstr>Arial</vt:lpstr>
      <vt:lpstr>Calibri</vt:lpstr>
      <vt:lpstr>Calibri Light</vt:lpstr>
      <vt:lpstr>Segoe UI</vt:lpstr>
      <vt:lpstr>Segoe UI Semilight</vt:lpstr>
      <vt:lpstr>Symbol</vt:lpstr>
      <vt:lpstr>Wingdings</vt:lpstr>
      <vt:lpstr>Office Theme</vt:lpstr>
      <vt:lpstr>1_Office Theme</vt:lpstr>
      <vt:lpstr>Larissa-Design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Presentation Point</cp:lastModifiedBy>
  <cp:revision>139</cp:revision>
  <dcterms:created xsi:type="dcterms:W3CDTF">2016-10-21T21:32:50Z</dcterms:created>
  <dcterms:modified xsi:type="dcterms:W3CDTF">2017-05-02T13:44:02Z</dcterms:modified>
</cp:coreProperties>
</file>