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82" r:id="rId3"/>
    <p:sldId id="283" r:id="rId4"/>
    <p:sldId id="284" r:id="rId5"/>
    <p:sldId id="285" r:id="rId6"/>
    <p:sldId id="286" r:id="rId7"/>
    <p:sldId id="287" r:id="rId8"/>
    <p:sldId id="271" r:id="rId9"/>
    <p:sldId id="272" r:id="rId10"/>
    <p:sldId id="273" r:id="rId11"/>
    <p:sldId id="275" r:id="rId12"/>
    <p:sldId id="278" r:id="rId13"/>
    <p:sldId id="277" r:id="rId14"/>
    <p:sldId id="276" r:id="rId15"/>
    <p:sldId id="279" r:id="rId16"/>
    <p:sldId id="280" r:id="rId17"/>
    <p:sldId id="281" r:id="rId18"/>
    <p:sldId id="268"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AF"/>
    <a:srgbClr val="F0512A"/>
    <a:srgbClr val="E2327D"/>
    <a:srgbClr val="E7355B"/>
    <a:srgbClr val="FC5E21"/>
    <a:srgbClr val="F5BD42"/>
    <a:srgbClr val="F9A7B7"/>
    <a:srgbClr val="7BCBC0"/>
    <a:srgbClr val="966EAA"/>
    <a:srgbClr val="BB0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92CBC-E16C-4D4D-AE1B-A29C49B285E8}"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E8203-5F6B-40E4-A89C-25CF93435646}" type="slidenum">
              <a:rPr lang="en-US" smtClean="0"/>
              <a:t>‹#›</a:t>
            </a:fld>
            <a:endParaRPr lang="en-US"/>
          </a:p>
        </p:txBody>
      </p:sp>
    </p:spTree>
    <p:extLst>
      <p:ext uri="{BB962C8B-B14F-4D97-AF65-F5344CB8AC3E}">
        <p14:creationId xmlns:p14="http://schemas.microsoft.com/office/powerpoint/2010/main" val="93426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58670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66628095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57806790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8.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40874106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25" b="15001"/>
          <a:stretch/>
        </p:blipFill>
        <p:spPr>
          <a:xfrm>
            <a:off x="0" y="2"/>
            <a:ext cx="12192000" cy="6857998"/>
          </a:xfrm>
          <a:prstGeom prst="rect">
            <a:avLst/>
          </a:prstGeom>
        </p:spPr>
      </p:pic>
      <p:sp>
        <p:nvSpPr>
          <p:cNvPr id="5" name="Rectangle 4"/>
          <p:cNvSpPr/>
          <p:nvPr/>
        </p:nvSpPr>
        <p:spPr>
          <a:xfrm>
            <a:off x="6901914" y="812800"/>
            <a:ext cx="4509568" cy="1168235"/>
          </a:xfrm>
          <a:prstGeom prst="rect">
            <a:avLst/>
          </a:prstGeom>
        </p:spPr>
        <p:txBody>
          <a:bodyPr wrap="none">
            <a:spAutoFit/>
          </a:bodyPr>
          <a:lstStyle/>
          <a:p>
            <a:pPr algn="ctr"/>
            <a:r>
              <a:rPr lang="en-US" sz="6600" b="1" dirty="0">
                <a:solidFill>
                  <a:srgbClr val="E2327D"/>
                </a:solidFill>
                <a:latin typeface="Segoe UI" panose="020B0502040204020203" pitchFamily="34" charset="0"/>
                <a:cs typeface="Segoe UI" panose="020B0502040204020203" pitchFamily="34" charset="0"/>
              </a:rPr>
              <a:t>SHOP OUR</a:t>
            </a:r>
          </a:p>
        </p:txBody>
      </p:sp>
      <p:sp>
        <p:nvSpPr>
          <p:cNvPr id="6" name="Rectangle 5"/>
          <p:cNvSpPr/>
          <p:nvPr/>
        </p:nvSpPr>
        <p:spPr>
          <a:xfrm>
            <a:off x="6814554" y="1674140"/>
            <a:ext cx="4684296" cy="1323440"/>
          </a:xfrm>
          <a:prstGeom prst="rect">
            <a:avLst/>
          </a:prstGeom>
        </p:spPr>
        <p:txBody>
          <a:bodyPr wrap="none">
            <a:spAutoFit/>
          </a:bodyPr>
          <a:lstStyle/>
          <a:p>
            <a:pPr algn="ctr"/>
            <a:r>
              <a:rPr lang="en-US" sz="8000" b="1" dirty="0">
                <a:solidFill>
                  <a:srgbClr val="E2327D"/>
                </a:solidFill>
                <a:latin typeface="Segoe UI" panose="020B0502040204020203" pitchFamily="34" charset="0"/>
                <a:cs typeface="Segoe UI" panose="020B0502040204020203" pitchFamily="34" charset="0"/>
              </a:rPr>
              <a:t>SUMMER</a:t>
            </a:r>
          </a:p>
        </p:txBody>
      </p:sp>
      <p:sp>
        <p:nvSpPr>
          <p:cNvPr id="7" name="Rectangle 6"/>
          <p:cNvSpPr/>
          <p:nvPr/>
        </p:nvSpPr>
        <p:spPr>
          <a:xfrm>
            <a:off x="6504375" y="2385189"/>
            <a:ext cx="5304657" cy="2904360"/>
          </a:xfrm>
          <a:prstGeom prst="rect">
            <a:avLst/>
          </a:prstGeom>
        </p:spPr>
        <p:txBody>
          <a:bodyPr wrap="none">
            <a:spAutoFit/>
          </a:bodyPr>
          <a:lstStyle/>
          <a:p>
            <a:pPr algn="ctr"/>
            <a:r>
              <a:rPr lang="en-US" sz="17300" b="1" dirty="0">
                <a:solidFill>
                  <a:srgbClr val="E2327D"/>
                </a:solidFill>
                <a:latin typeface="Segoe UI" panose="020B0502040204020203" pitchFamily="34" charset="0"/>
                <a:cs typeface="Segoe UI" panose="020B0502040204020203" pitchFamily="34" charset="0"/>
              </a:rPr>
              <a:t>SALE</a:t>
            </a: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7119" b="62341" l="52487" r="68945"/>
                    </a14:imgEffect>
                  </a14:imgLayer>
                </a14:imgProps>
              </a:ext>
              <a:ext uri="{28A0092B-C50C-407E-A947-70E740481C1C}">
                <a14:useLocalDpi xmlns:a14="http://schemas.microsoft.com/office/drawing/2010/main" val="0"/>
              </a:ext>
            </a:extLst>
          </a:blip>
          <a:srcRect t="46406" r="28854" b="15001"/>
          <a:stretch/>
        </p:blipFill>
        <p:spPr>
          <a:xfrm>
            <a:off x="0" y="3721100"/>
            <a:ext cx="8674100" cy="3136898"/>
          </a:xfrm>
          <a:prstGeom prst="rect">
            <a:avLst/>
          </a:prstGeom>
        </p:spPr>
      </p:pic>
    </p:spTree>
    <p:extLst>
      <p:ext uri="{BB962C8B-B14F-4D97-AF65-F5344CB8AC3E}">
        <p14:creationId xmlns:p14="http://schemas.microsoft.com/office/powerpoint/2010/main" val="10591447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750"/>
                            </p:stCondLst>
                            <p:childTnLst>
                              <p:par>
                                <p:cTn id="11" presetID="53" presetClass="entr" presetSubtype="16" fill="hold" grpId="0"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807" b="7807"/>
          <a:stretch/>
        </p:blipFill>
        <p:spPr>
          <a:xfrm>
            <a:off x="0" y="0"/>
            <a:ext cx="12192000" cy="6858000"/>
          </a:xfrm>
          <a:prstGeom prst="rect">
            <a:avLst/>
          </a:prstGeom>
        </p:spPr>
      </p:pic>
      <p:sp>
        <p:nvSpPr>
          <p:cNvPr id="5" name="Rectangle 4"/>
          <p:cNvSpPr/>
          <p:nvPr/>
        </p:nvSpPr>
        <p:spPr>
          <a:xfrm>
            <a:off x="629817" y="2558534"/>
            <a:ext cx="10932366" cy="2123658"/>
          </a:xfrm>
          <a:prstGeom prst="rect">
            <a:avLst/>
          </a:prstGeom>
        </p:spPr>
        <p:txBody>
          <a:bodyPr wrap="square">
            <a:spAutoFit/>
          </a:bodyPr>
          <a:lstStyle/>
          <a:p>
            <a:pPr algn="ctr"/>
            <a:r>
              <a:rPr lang="en-US" sz="6600" dirty="0">
                <a:solidFill>
                  <a:srgbClr val="E2327D"/>
                </a:solidFill>
                <a:latin typeface="AR BLANCA" panose="02000000000000000000" pitchFamily="2" charset="0"/>
              </a:rPr>
              <a:t>It's a smile, it's a kiss, it's a sip of wine... It's summertime!</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7807" b="7807"/>
          <a:stretch/>
        </p:blipFill>
        <p:spPr>
          <a:xfrm>
            <a:off x="0" y="0"/>
            <a:ext cx="12192000" cy="6858000"/>
          </a:xfrm>
          <a:prstGeom prst="rect">
            <a:avLst/>
          </a:prstGeom>
        </p:spPr>
      </p:pic>
      <p:sp>
        <p:nvSpPr>
          <p:cNvPr id="7" name="Isosceles Triangle 6"/>
          <p:cNvSpPr/>
          <p:nvPr/>
        </p:nvSpPr>
        <p:spPr>
          <a:xfrm rot="10800000" flipH="1">
            <a:off x="6959600" y="4533900"/>
            <a:ext cx="4267200" cy="368300"/>
          </a:xfrm>
          <a:prstGeom prst="triangle">
            <a:avLst>
              <a:gd name="adj" fmla="val 100000"/>
            </a:avLst>
          </a:prstGeom>
          <a:solidFill>
            <a:srgbClr val="E23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3904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251" b="8251"/>
          <a:stretch/>
        </p:blipFill>
        <p:spPr>
          <a:xfrm>
            <a:off x="-2" y="1"/>
            <a:ext cx="12192002" cy="6858000"/>
          </a:xfrm>
          <a:prstGeom prst="rect">
            <a:avLst/>
          </a:prstGeom>
        </p:spPr>
      </p:pic>
      <p:sp>
        <p:nvSpPr>
          <p:cNvPr id="5" name="Rectangle 4"/>
          <p:cNvSpPr/>
          <p:nvPr/>
        </p:nvSpPr>
        <p:spPr>
          <a:xfrm>
            <a:off x="6337301" y="920621"/>
            <a:ext cx="5538406" cy="5509200"/>
          </a:xfrm>
          <a:prstGeom prst="rect">
            <a:avLst/>
          </a:prstGeom>
        </p:spPr>
        <p:txBody>
          <a:bodyPr wrap="square">
            <a:spAutoFit/>
          </a:bodyPr>
          <a:lstStyle/>
          <a:p>
            <a:pPr algn="r"/>
            <a:r>
              <a:rPr lang="en-US" sz="8800" dirty="0">
                <a:latin typeface="AR BERKLEY" panose="02000000000000000000" pitchFamily="2" charset="0"/>
                <a:cs typeface="Segoe UI" panose="020B0502040204020203" pitchFamily="34" charset="0"/>
              </a:rPr>
              <a:t>Less Monday More Summer</a:t>
            </a:r>
          </a:p>
        </p:txBody>
      </p:sp>
    </p:spTree>
    <p:extLst>
      <p:ext uri="{BB962C8B-B14F-4D97-AF65-F5344CB8AC3E}">
        <p14:creationId xmlns:p14="http://schemas.microsoft.com/office/powerpoint/2010/main" val="13790180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6" b="7816"/>
          <a:stretch/>
        </p:blipFill>
        <p:spPr>
          <a:xfrm flipH="1">
            <a:off x="0" y="0"/>
            <a:ext cx="12192000" cy="6858000"/>
          </a:xfrm>
          <a:prstGeom prst="rect">
            <a:avLst/>
          </a:prstGeom>
        </p:spPr>
      </p:pic>
      <p:sp>
        <p:nvSpPr>
          <p:cNvPr id="12" name="Oval 11"/>
          <p:cNvSpPr/>
          <p:nvPr/>
        </p:nvSpPr>
        <p:spPr>
          <a:xfrm>
            <a:off x="1981200" y="-552450"/>
            <a:ext cx="8229600" cy="8229600"/>
          </a:xfrm>
          <a:prstGeom prst="ellipse">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66706" y="674400"/>
            <a:ext cx="7416794" cy="5509200"/>
            <a:chOff x="266706" y="674400"/>
            <a:chExt cx="7416794" cy="5509200"/>
          </a:xfrm>
        </p:grpSpPr>
        <p:sp>
          <p:nvSpPr>
            <p:cNvPr id="5" name="Rectangle 4"/>
            <p:cNvSpPr/>
            <p:nvPr/>
          </p:nvSpPr>
          <p:spPr>
            <a:xfrm>
              <a:off x="266706" y="901700"/>
              <a:ext cx="35432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6706" y="2233900"/>
              <a:ext cx="29209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6" y="3566100"/>
              <a:ext cx="27050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6" y="4896350"/>
              <a:ext cx="51561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706" y="674400"/>
              <a:ext cx="7416794" cy="5509200"/>
            </a:xfrm>
            <a:prstGeom prst="rect">
              <a:avLst/>
            </a:prstGeom>
            <a:effectLst/>
          </p:spPr>
          <p:txBody>
            <a:bodyPr wrap="square">
              <a:spAutoFit/>
            </a:bodyPr>
            <a:lstStyle/>
            <a:p>
              <a:r>
                <a:rPr lang="en-US" sz="8800" b="1" dirty="0">
                  <a:solidFill>
                    <a:srgbClr val="00B0F0"/>
                  </a:solidFill>
                  <a:latin typeface="Segoe UI" panose="020B0502040204020203" pitchFamily="34" charset="0"/>
                  <a:cs typeface="Segoe UI" panose="020B0502040204020203" pitchFamily="34" charset="0"/>
                </a:rPr>
                <a:t>PEACE</a:t>
              </a:r>
            </a:p>
            <a:p>
              <a:r>
                <a:rPr lang="en-US" sz="8800" b="1" dirty="0">
                  <a:solidFill>
                    <a:srgbClr val="00B0F0"/>
                  </a:solidFill>
                  <a:latin typeface="Segoe UI" panose="020B0502040204020203" pitchFamily="34" charset="0"/>
                  <a:cs typeface="Segoe UI" panose="020B0502040204020203" pitchFamily="34" charset="0"/>
                </a:rPr>
                <a:t>LOVE</a:t>
              </a:r>
            </a:p>
            <a:p>
              <a:r>
                <a:rPr lang="en-US" sz="8800" b="1" dirty="0">
                  <a:solidFill>
                    <a:srgbClr val="00B0F0"/>
                  </a:solidFill>
                  <a:latin typeface="Segoe UI" panose="020B0502040204020203" pitchFamily="34" charset="0"/>
                  <a:cs typeface="Segoe UI" panose="020B0502040204020203" pitchFamily="34" charset="0"/>
                </a:rPr>
                <a:t>AND</a:t>
              </a:r>
            </a:p>
            <a:p>
              <a:r>
                <a:rPr lang="en-US" sz="8800" b="1" dirty="0">
                  <a:solidFill>
                    <a:srgbClr val="00B0F0"/>
                  </a:solidFill>
                  <a:latin typeface="Segoe UI" panose="020B0502040204020203" pitchFamily="34" charset="0"/>
                  <a:cs typeface="Segoe UI" panose="020B0502040204020203" pitchFamily="34" charset="0"/>
                </a:rPr>
                <a:t>SUMMER</a:t>
              </a:r>
            </a:p>
          </p:txBody>
        </p:sp>
      </p:gr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7758" b="79091" l="15111" r="27192">
                        <a14:foregroundMark x1="18747" y1="69879" x2="18747" y2="63273"/>
                        <a14:backgroundMark x1="18222" y1="74727" x2="16566" y2="71273"/>
                      </a14:backgroundRemoval>
                    </a14:imgEffect>
                  </a14:imgLayer>
                </a14:imgProps>
              </a:ext>
              <a:ext uri="{28A0092B-C50C-407E-A947-70E740481C1C}">
                <a14:useLocalDpi xmlns:a14="http://schemas.microsoft.com/office/drawing/2010/main" val="0"/>
              </a:ext>
            </a:extLst>
          </a:blip>
          <a:srcRect t="57655" r="75261" b="7816"/>
          <a:stretch/>
        </p:blipFill>
        <p:spPr>
          <a:xfrm flipH="1">
            <a:off x="9175750" y="4051300"/>
            <a:ext cx="3016250" cy="2806700"/>
          </a:xfrm>
          <a:prstGeom prst="rect">
            <a:avLst/>
          </a:prstGeom>
        </p:spPr>
      </p:pic>
    </p:spTree>
    <p:extLst>
      <p:ext uri="{BB962C8B-B14F-4D97-AF65-F5344CB8AC3E}">
        <p14:creationId xmlns:p14="http://schemas.microsoft.com/office/powerpoint/2010/main" val="150756503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5" name="Rectangle 4"/>
          <p:cNvSpPr/>
          <p:nvPr/>
        </p:nvSpPr>
        <p:spPr>
          <a:xfrm>
            <a:off x="6268027" y="1110734"/>
            <a:ext cx="4608954" cy="1446550"/>
          </a:xfrm>
          <a:prstGeom prst="rect">
            <a:avLst/>
          </a:prstGeom>
        </p:spPr>
        <p:txBody>
          <a:bodyPr wrap="none">
            <a:spAutoFit/>
          </a:bodyPr>
          <a:lstStyle/>
          <a:p>
            <a:pPr algn="ctr"/>
            <a:r>
              <a:rPr lang="en-US" sz="8800" dirty="0">
                <a:solidFill>
                  <a:srgbClr val="F0512A"/>
                </a:solidFill>
                <a:latin typeface="Embassy BT" panose="03030602040507090C03" pitchFamily="66" charset="0"/>
              </a:rPr>
              <a:t>High Tides</a:t>
            </a:r>
          </a:p>
        </p:txBody>
      </p:sp>
      <p:sp>
        <p:nvSpPr>
          <p:cNvPr id="6" name="Shape 449"/>
          <p:cNvSpPr/>
          <p:nvPr/>
        </p:nvSpPr>
        <p:spPr>
          <a:xfrm>
            <a:off x="7986282" y="2957434"/>
            <a:ext cx="1172444" cy="1052505"/>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noFill/>
          <a:ln w="88900">
            <a:solidFill>
              <a:srgbClr val="F0512A"/>
            </a:solidFill>
          </a:ln>
        </p:spPr>
        <p:txBody>
          <a:bodyPr lIns="91425" tIns="91425" rIns="91425" bIns="91425" anchor="ctr" anchorCtr="0">
            <a:noAutofit/>
          </a:bodyPr>
          <a:lstStyle/>
          <a:p>
            <a:pPr>
              <a:spcBef>
                <a:spcPts val="0"/>
              </a:spcBef>
              <a:buNone/>
            </a:pPr>
            <a:endParaRPr/>
          </a:p>
        </p:txBody>
      </p:sp>
      <p:sp>
        <p:nvSpPr>
          <p:cNvPr id="7" name="Rectangle 6"/>
          <p:cNvSpPr/>
          <p:nvPr/>
        </p:nvSpPr>
        <p:spPr>
          <a:xfrm>
            <a:off x="6370619" y="4273034"/>
            <a:ext cx="4403770" cy="1446550"/>
          </a:xfrm>
          <a:prstGeom prst="rect">
            <a:avLst/>
          </a:prstGeom>
        </p:spPr>
        <p:txBody>
          <a:bodyPr wrap="none">
            <a:spAutoFit/>
          </a:bodyPr>
          <a:lstStyle/>
          <a:p>
            <a:pPr algn="ctr"/>
            <a:r>
              <a:rPr lang="en-US" sz="8800" dirty="0">
                <a:solidFill>
                  <a:srgbClr val="F0512A"/>
                </a:solidFill>
                <a:latin typeface="Embassy BT" panose="03030602040507090C03" pitchFamily="66" charset="0"/>
              </a:rPr>
              <a:t>Good Vibes</a:t>
            </a:r>
          </a:p>
        </p:txBody>
      </p:sp>
    </p:spTree>
    <p:extLst>
      <p:ext uri="{BB962C8B-B14F-4D97-AF65-F5344CB8AC3E}">
        <p14:creationId xmlns:p14="http://schemas.microsoft.com/office/powerpoint/2010/main" val="36272877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5" name="Rectangle 4"/>
          <p:cNvSpPr/>
          <p:nvPr/>
        </p:nvSpPr>
        <p:spPr>
          <a:xfrm>
            <a:off x="5626100" y="1536175"/>
            <a:ext cx="6315328" cy="3785652"/>
          </a:xfrm>
          <a:prstGeom prst="rect">
            <a:avLst/>
          </a:prstGeom>
        </p:spPr>
        <p:txBody>
          <a:bodyPr wrap="square">
            <a:spAutoFit/>
          </a:bodyPr>
          <a:lstStyle/>
          <a:p>
            <a:pPr algn="r"/>
            <a:r>
              <a:rPr lang="en-US" sz="8000" b="1" dirty="0">
                <a:solidFill>
                  <a:srgbClr val="0070C0"/>
                </a:solidFill>
                <a:latin typeface="Segoe UI" panose="020B0502040204020203" pitchFamily="34" charset="0"/>
                <a:cs typeface="Segoe UI" panose="020B0502040204020203" pitchFamily="34" charset="0"/>
              </a:rPr>
              <a:t>ARE YOU READY FOR SUMMER?</a:t>
            </a:r>
          </a:p>
        </p:txBody>
      </p:sp>
    </p:spTree>
    <p:extLst>
      <p:ext uri="{BB962C8B-B14F-4D97-AF65-F5344CB8AC3E}">
        <p14:creationId xmlns:p14="http://schemas.microsoft.com/office/powerpoint/2010/main" val="38438557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877" b="432"/>
          <a:stretch/>
        </p:blipFill>
        <p:spPr>
          <a:xfrm>
            <a:off x="0" y="2"/>
            <a:ext cx="12192000" cy="6857998"/>
          </a:xfrm>
          <a:prstGeom prst="rect">
            <a:avLst/>
          </a:prstGeom>
        </p:spPr>
      </p:pic>
      <p:sp>
        <p:nvSpPr>
          <p:cNvPr id="5" name="Rectangle 4"/>
          <p:cNvSpPr/>
          <p:nvPr/>
        </p:nvSpPr>
        <p:spPr>
          <a:xfrm>
            <a:off x="4330700" y="-190500"/>
            <a:ext cx="7543800" cy="8586966"/>
          </a:xfrm>
          <a:prstGeom prst="rect">
            <a:avLst/>
          </a:prstGeom>
        </p:spPr>
        <p:txBody>
          <a:bodyPr wrap="square">
            <a:spAutoFit/>
            <a:scene3d>
              <a:camera prst="isometricOffAxis2Top"/>
              <a:lightRig rig="threePt" dir="t"/>
            </a:scene3d>
          </a:bodyPr>
          <a:lstStyle/>
          <a:p>
            <a:pPr algn="ctr"/>
            <a:r>
              <a:rPr lang="en-US" sz="13800" b="1" dirty="0">
                <a:solidFill>
                  <a:schemeClr val="bg1"/>
                </a:solidFill>
                <a:latin typeface="Segoe UI" panose="020B0502040204020203" pitchFamily="34" charset="0"/>
                <a:cs typeface="Segoe UI" panose="020B0502040204020203" pitchFamily="34" charset="0"/>
              </a:rPr>
              <a:t>LIFE IS BETTER IN FLIP FLOPS</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008" b="91086" l="9988" r="45711"/>
                    </a14:imgEffect>
                  </a14:imgLayer>
                </a14:imgProps>
              </a:ext>
              <a:ext uri="{28A0092B-C50C-407E-A947-70E740481C1C}">
                <a14:useLocalDpi xmlns:a14="http://schemas.microsoft.com/office/drawing/2010/main" val="0"/>
              </a:ext>
            </a:extLst>
          </a:blip>
          <a:srcRect t="14877" b="432"/>
          <a:stretch/>
        </p:blipFill>
        <p:spPr>
          <a:xfrm>
            <a:off x="0" y="0"/>
            <a:ext cx="12192000" cy="6857998"/>
          </a:xfrm>
          <a:prstGeom prst="rect">
            <a:avLst/>
          </a:prstGeom>
        </p:spPr>
      </p:pic>
    </p:spTree>
    <p:extLst>
      <p:ext uri="{BB962C8B-B14F-4D97-AF65-F5344CB8AC3E}">
        <p14:creationId xmlns:p14="http://schemas.microsoft.com/office/powerpoint/2010/main" val="17400869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8000"/>
          </a:schemeClr>
        </a:solidFill>
        <a:effectLst/>
      </p:bgPr>
    </p:bg>
    <p:spTree>
      <p:nvGrpSpPr>
        <p:cNvPr id="1" name=""/>
        <p:cNvGrpSpPr/>
        <p:nvPr/>
      </p:nvGrpSpPr>
      <p:grpSpPr>
        <a:xfrm>
          <a:off x="0" y="0"/>
          <a:ext cx="0" cy="0"/>
          <a:chOff x="0" y="0"/>
          <a:chExt cx="0" cy="0"/>
        </a:xfrm>
      </p:grpSpPr>
      <p:sp>
        <p:nvSpPr>
          <p:cNvPr id="18" name="Rectangle 17"/>
          <p:cNvSpPr/>
          <p:nvPr/>
        </p:nvSpPr>
        <p:spPr>
          <a:xfrm>
            <a:off x="2738438" y="3220864"/>
            <a:ext cx="2863850" cy="39330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792413" y="2028348"/>
            <a:ext cx="2755900" cy="1380383"/>
          </a:xfrm>
          <a:custGeom>
            <a:avLst/>
            <a:gdLst>
              <a:gd name="connsiteX0" fmla="*/ 230724 w 2755900"/>
              <a:gd name="connsiteY0" fmla="*/ 0 h 1327150"/>
              <a:gd name="connsiteX1" fmla="*/ 2525176 w 2755900"/>
              <a:gd name="connsiteY1" fmla="*/ 0 h 1327150"/>
              <a:gd name="connsiteX2" fmla="*/ 2755900 w 2755900"/>
              <a:gd name="connsiteY2" fmla="*/ 230724 h 1327150"/>
              <a:gd name="connsiteX3" fmla="*/ 2755900 w 2755900"/>
              <a:gd name="connsiteY3" fmla="*/ 1327150 h 1327150"/>
              <a:gd name="connsiteX4" fmla="*/ 0 w 2755900"/>
              <a:gd name="connsiteY4" fmla="*/ 1327150 h 1327150"/>
              <a:gd name="connsiteX5" fmla="*/ 0 w 2755900"/>
              <a:gd name="connsiteY5" fmla="*/ 230724 h 1327150"/>
              <a:gd name="connsiteX6" fmla="*/ 230724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230724" y="0"/>
                </a:moveTo>
                <a:lnTo>
                  <a:pt x="2525176" y="0"/>
                </a:lnTo>
                <a:cubicBezTo>
                  <a:pt x="2652601" y="0"/>
                  <a:pt x="2755900" y="103299"/>
                  <a:pt x="2755900" y="230724"/>
                </a:cubicBezTo>
                <a:lnTo>
                  <a:pt x="2755900" y="1327150"/>
                </a:lnTo>
                <a:lnTo>
                  <a:pt x="0" y="1327150"/>
                </a:lnTo>
                <a:lnTo>
                  <a:pt x="0" y="230724"/>
                </a:lnTo>
                <a:cubicBezTo>
                  <a:pt x="0" y="103299"/>
                  <a:pt x="103299" y="0"/>
                  <a:pt x="230724"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792413" y="3408732"/>
            <a:ext cx="2755900" cy="1327150"/>
          </a:xfrm>
          <a:custGeom>
            <a:avLst/>
            <a:gdLst>
              <a:gd name="connsiteX0" fmla="*/ 0 w 2755900"/>
              <a:gd name="connsiteY0" fmla="*/ 0 h 1327150"/>
              <a:gd name="connsiteX1" fmla="*/ 2755900 w 2755900"/>
              <a:gd name="connsiteY1" fmla="*/ 0 h 1327150"/>
              <a:gd name="connsiteX2" fmla="*/ 2755900 w 2755900"/>
              <a:gd name="connsiteY2" fmla="*/ 1096426 h 1327150"/>
              <a:gd name="connsiteX3" fmla="*/ 2525176 w 2755900"/>
              <a:gd name="connsiteY3" fmla="*/ 1327150 h 1327150"/>
              <a:gd name="connsiteX4" fmla="*/ 230724 w 2755900"/>
              <a:gd name="connsiteY4" fmla="*/ 1327150 h 1327150"/>
              <a:gd name="connsiteX5" fmla="*/ 0 w 2755900"/>
              <a:gd name="connsiteY5" fmla="*/ 1096426 h 1327150"/>
              <a:gd name="connsiteX6" fmla="*/ 0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0" y="0"/>
                </a:moveTo>
                <a:lnTo>
                  <a:pt x="2755900" y="0"/>
                </a:lnTo>
                <a:lnTo>
                  <a:pt x="2755900" y="1096426"/>
                </a:lnTo>
                <a:cubicBezTo>
                  <a:pt x="2755900" y="1223851"/>
                  <a:pt x="2652601" y="1327150"/>
                  <a:pt x="2525176" y="1327150"/>
                </a:cubicBezTo>
                <a:lnTo>
                  <a:pt x="230724" y="1327150"/>
                </a:lnTo>
                <a:cubicBezTo>
                  <a:pt x="103299" y="1327150"/>
                  <a:pt x="0" y="1223851"/>
                  <a:pt x="0" y="1096426"/>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60124" y="2274120"/>
            <a:ext cx="2220480" cy="2215991"/>
          </a:xfrm>
          <a:prstGeom prst="rect">
            <a:avLst/>
          </a:prstGeom>
        </p:spPr>
        <p:txBody>
          <a:bodyPr wrap="none">
            <a:spAutoFit/>
          </a:bodyPr>
          <a:lstStyle/>
          <a:p>
            <a:pPr algn="ctr"/>
            <a:r>
              <a:rPr lang="en-US" sz="13800" b="1" dirty="0">
                <a:ln>
                  <a:solidFill>
                    <a:srgbClr val="FFC000"/>
                  </a:solidFill>
                </a:ln>
                <a:solidFill>
                  <a:prstClr val="white"/>
                </a:solidFill>
                <a:latin typeface="Segoe UI" panose="020B0502040204020203" pitchFamily="34" charset="0"/>
                <a:cs typeface="Segoe UI" panose="020B0502040204020203" pitchFamily="34" charset="0"/>
              </a:rPr>
              <a:t>05</a:t>
            </a:r>
          </a:p>
        </p:txBody>
      </p:sp>
      <p:sp>
        <p:nvSpPr>
          <p:cNvPr id="17" name="Rectangle 16"/>
          <p:cNvSpPr/>
          <p:nvPr/>
        </p:nvSpPr>
        <p:spPr>
          <a:xfrm>
            <a:off x="4711224" y="4250906"/>
            <a:ext cx="837089" cy="461665"/>
          </a:xfrm>
          <a:prstGeom prst="rect">
            <a:avLst/>
          </a:prstGeom>
        </p:spPr>
        <p:txBody>
          <a:bodyPr wrap="none">
            <a:spAutoFit/>
          </a:bodyPr>
          <a:lstStyle/>
          <a:p>
            <a:r>
              <a:rPr lang="en-US" sz="2400" dirty="0">
                <a:solidFill>
                  <a:schemeClr val="bg1"/>
                </a:solidFill>
                <a:latin typeface="Segoe UI" panose="020B0502040204020203" pitchFamily="34" charset="0"/>
                <a:cs typeface="Segoe UI" panose="020B0502040204020203" pitchFamily="34" charset="0"/>
              </a:rPr>
              <a:t>Days</a:t>
            </a:r>
          </a:p>
        </p:txBody>
      </p:sp>
      <p:cxnSp>
        <p:nvCxnSpPr>
          <p:cNvPr id="20" name="Straight Connector 19"/>
          <p:cNvCxnSpPr>
            <a:stCxn id="18" idx="3"/>
            <a:endCxn id="18" idx="1"/>
          </p:cNvCxnSpPr>
          <p:nvPr/>
        </p:nvCxnSpPr>
        <p:spPr>
          <a:xfrm flipH="1">
            <a:off x="2738438" y="3417518"/>
            <a:ext cx="2863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923974" y="2254569"/>
            <a:ext cx="4445711" cy="2308324"/>
          </a:xfrm>
          <a:prstGeom prst="rect">
            <a:avLst/>
          </a:prstGeom>
        </p:spPr>
        <p:txBody>
          <a:bodyPr wrap="square">
            <a:spAutoFit/>
          </a:bodyPr>
          <a:lstStyle/>
          <a:p>
            <a:r>
              <a:rPr lang="en-US" sz="4800" dirty="0">
                <a:solidFill>
                  <a:schemeClr val="bg1">
                    <a:lumMod val="50000"/>
                  </a:schemeClr>
                </a:solidFill>
                <a:latin typeface="Segoe UI" panose="020B0502040204020203" pitchFamily="34" charset="0"/>
                <a:cs typeface="Segoe UI" panose="020B0502040204020203" pitchFamily="34" charset="0"/>
              </a:rPr>
              <a:t>SUMMER SALE IS AROUND THE CORNER</a:t>
            </a:r>
          </a:p>
        </p:txBody>
      </p:sp>
    </p:spTree>
    <p:extLst>
      <p:ext uri="{BB962C8B-B14F-4D97-AF65-F5344CB8AC3E}">
        <p14:creationId xmlns:p14="http://schemas.microsoft.com/office/powerpoint/2010/main" val="11344599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83750746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25102640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32990884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39688149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22475625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27685515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185" b="14185"/>
          <a:stretch/>
        </p:blipFill>
        <p:spPr>
          <a:xfrm>
            <a:off x="0" y="0"/>
            <a:ext cx="12192000" cy="6858000"/>
          </a:xfrm>
          <a:prstGeom prst="rect">
            <a:avLst/>
          </a:prstGeom>
        </p:spPr>
      </p:pic>
      <p:grpSp>
        <p:nvGrpSpPr>
          <p:cNvPr id="4" name="Group 3"/>
          <p:cNvGrpSpPr/>
          <p:nvPr/>
        </p:nvGrpSpPr>
        <p:grpSpPr>
          <a:xfrm>
            <a:off x="6" y="365269"/>
            <a:ext cx="7747000" cy="5818331"/>
            <a:chOff x="6" y="365269"/>
            <a:chExt cx="7747000" cy="5818331"/>
          </a:xfrm>
        </p:grpSpPr>
        <p:sp>
          <p:nvSpPr>
            <p:cNvPr id="3" name="Rectangle 2"/>
            <p:cNvSpPr/>
            <p:nvPr/>
          </p:nvSpPr>
          <p:spPr>
            <a:xfrm>
              <a:off x="266706" y="901700"/>
              <a:ext cx="35432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6706" y="2233900"/>
              <a:ext cx="51561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6" y="3566100"/>
              <a:ext cx="44195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6" y="4896350"/>
              <a:ext cx="6896094" cy="105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6706" y="674400"/>
              <a:ext cx="7416794" cy="5509200"/>
            </a:xfrm>
            <a:prstGeom prst="rect">
              <a:avLst/>
            </a:prstGeom>
            <a:effectLst/>
          </p:spPr>
          <p:txBody>
            <a:bodyPr wrap="square">
              <a:spAutoFit/>
            </a:bodyPr>
            <a:lstStyle/>
            <a:p>
              <a:r>
                <a:rPr lang="en-US" sz="8800" b="1" dirty="0">
                  <a:solidFill>
                    <a:srgbClr val="F5BD42"/>
                  </a:solidFill>
                  <a:latin typeface="Segoe UI" panose="020B0502040204020203" pitchFamily="34" charset="0"/>
                  <a:cs typeface="Segoe UI" panose="020B0502040204020203" pitchFamily="34" charset="0"/>
                </a:rPr>
                <a:t>EVERY SUMMER HAS ITS OWN STORY</a:t>
              </a:r>
            </a:p>
          </p:txBody>
        </p:sp>
        <p:sp>
          <p:nvSpPr>
            <p:cNvPr id="9" name="Freeform 71"/>
            <p:cNvSpPr>
              <a:spLocks noChangeArrowheads="1"/>
            </p:cNvSpPr>
            <p:nvPr/>
          </p:nvSpPr>
          <p:spPr bwMode="auto">
            <a:xfrm>
              <a:off x="7213606" y="4652450"/>
              <a:ext cx="533400" cy="398462"/>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p:spPr>
          <p:txBody>
            <a:bodyPr wrap="none" lIns="91424" tIns="45712" rIns="91424" bIns="45712" anchor="ctr"/>
            <a:lstStyle/>
            <a:p>
              <a:pPr eaLnBrk="1" hangingPunct="1">
                <a:defRPr/>
              </a:pPr>
              <a:endParaRPr lang="en-US">
                <a:latin typeface="Lato Light" charset="0"/>
              </a:endParaRPr>
            </a:p>
          </p:txBody>
        </p:sp>
        <p:sp>
          <p:nvSpPr>
            <p:cNvPr id="10" name="Freeform 71"/>
            <p:cNvSpPr>
              <a:spLocks noChangeArrowheads="1"/>
            </p:cNvSpPr>
            <p:nvPr/>
          </p:nvSpPr>
          <p:spPr bwMode="auto">
            <a:xfrm rot="10800000">
              <a:off x="6" y="365269"/>
              <a:ext cx="533400" cy="398462"/>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p:spPr>
          <p:txBody>
            <a:bodyPr wrap="none" lIns="91424" tIns="45712" rIns="91424" bIns="45712" anchor="ctr"/>
            <a:lstStyle/>
            <a:p>
              <a:pPr eaLnBrk="1" hangingPunct="1">
                <a:defRPr/>
              </a:pPr>
              <a:endParaRPr lang="en-US">
                <a:latin typeface="Lato Light" charset="0"/>
              </a:endParaRPr>
            </a:p>
          </p:txBody>
        </p:sp>
      </p:grpSp>
    </p:spTree>
    <p:extLst>
      <p:ext uri="{BB962C8B-B14F-4D97-AF65-F5344CB8AC3E}">
        <p14:creationId xmlns:p14="http://schemas.microsoft.com/office/powerpoint/2010/main" val="25467734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02" b="7802"/>
          <a:stretch/>
        </p:blipFill>
        <p:spPr>
          <a:xfrm>
            <a:off x="0" y="2"/>
            <a:ext cx="12192000" cy="6857998"/>
          </a:xfrm>
          <a:prstGeom prst="rect">
            <a:avLst/>
          </a:prstGeom>
        </p:spPr>
      </p:pic>
      <p:sp>
        <p:nvSpPr>
          <p:cNvPr id="5" name="Rectangle 4"/>
          <p:cNvSpPr/>
          <p:nvPr/>
        </p:nvSpPr>
        <p:spPr>
          <a:xfrm>
            <a:off x="3190672" y="728261"/>
            <a:ext cx="8633526" cy="5401479"/>
          </a:xfrm>
          <a:prstGeom prst="rect">
            <a:avLst/>
          </a:prstGeom>
          <a:effectLst>
            <a:outerShdw blurRad="50800" dist="38100" dir="2700000" algn="tl" rotWithShape="0">
              <a:prstClr val="black">
                <a:alpha val="40000"/>
              </a:prstClr>
            </a:outerShdw>
          </a:effectLst>
        </p:spPr>
        <p:txBody>
          <a:bodyPr wrap="square">
            <a:spAutoFit/>
          </a:bodyPr>
          <a:lstStyle/>
          <a:p>
            <a:pPr algn="r"/>
            <a:r>
              <a:rPr lang="en-US" sz="11500" dirty="0">
                <a:solidFill>
                  <a:schemeClr val="bg1"/>
                </a:solidFill>
                <a:latin typeface="AR BERKLEY" panose="02000000000000000000" pitchFamily="2" charset="0"/>
              </a:rPr>
              <a:t>Sand And Sun, Summer Has Begun!</a:t>
            </a:r>
          </a:p>
        </p:txBody>
      </p:sp>
    </p:spTree>
    <p:extLst>
      <p:ext uri="{BB962C8B-B14F-4D97-AF65-F5344CB8AC3E}">
        <p14:creationId xmlns:p14="http://schemas.microsoft.com/office/powerpoint/2010/main" val="32182408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25" b="15001"/>
          <a:stretch/>
        </p:blipFill>
        <p:spPr>
          <a:xfrm>
            <a:off x="0" y="2"/>
            <a:ext cx="12192000" cy="6857998"/>
          </a:xfrm>
          <a:prstGeom prst="rect">
            <a:avLst/>
          </a:prstGeom>
        </p:spPr>
      </p:pic>
      <p:sp>
        <p:nvSpPr>
          <p:cNvPr id="5" name="Rectangle 4"/>
          <p:cNvSpPr/>
          <p:nvPr/>
        </p:nvSpPr>
        <p:spPr>
          <a:xfrm>
            <a:off x="5430532" y="132834"/>
            <a:ext cx="1330941" cy="923330"/>
          </a:xfrm>
          <a:prstGeom prst="rect">
            <a:avLst/>
          </a:prstGeom>
        </p:spPr>
        <p:txBody>
          <a:bodyPr wrap="none">
            <a:spAutoFit/>
          </a:bodyPr>
          <a:lstStyle/>
          <a:p>
            <a:pPr algn="ctr"/>
            <a:r>
              <a:rPr lang="en-US" sz="5400" dirty="0">
                <a:solidFill>
                  <a:schemeClr val="bg1"/>
                </a:solidFill>
                <a:latin typeface="Segoe UI" panose="020B0502040204020203" pitchFamily="34" charset="0"/>
                <a:cs typeface="Segoe UI" panose="020B0502040204020203" pitchFamily="34" charset="0"/>
              </a:rPr>
              <a:t>SAY</a:t>
            </a:r>
          </a:p>
        </p:txBody>
      </p:sp>
      <p:sp>
        <p:nvSpPr>
          <p:cNvPr id="6" name="Rectangle 5"/>
          <p:cNvSpPr/>
          <p:nvPr/>
        </p:nvSpPr>
        <p:spPr>
          <a:xfrm>
            <a:off x="4444746" y="793234"/>
            <a:ext cx="3302507" cy="1323439"/>
          </a:xfrm>
          <a:prstGeom prst="rect">
            <a:avLst/>
          </a:prstGeom>
        </p:spPr>
        <p:txBody>
          <a:bodyPr wrap="none">
            <a:spAutoFit/>
          </a:bodyPr>
          <a:lstStyle/>
          <a:p>
            <a:pPr algn="ctr"/>
            <a:r>
              <a:rPr lang="en-US" sz="8000" b="1" i="1" dirty="0">
                <a:solidFill>
                  <a:schemeClr val="bg1"/>
                </a:solidFill>
                <a:latin typeface="Segoe UI" panose="020B0502040204020203" pitchFamily="34" charset="0"/>
                <a:cs typeface="Segoe UI" panose="020B0502040204020203" pitchFamily="34" charset="0"/>
              </a:rPr>
              <a:t>HELLO</a:t>
            </a:r>
          </a:p>
        </p:txBody>
      </p:sp>
      <p:sp>
        <p:nvSpPr>
          <p:cNvPr id="8" name="Oval 7"/>
          <p:cNvSpPr/>
          <p:nvPr/>
        </p:nvSpPr>
        <p:spPr>
          <a:xfrm>
            <a:off x="5657849" y="2033605"/>
            <a:ext cx="876300" cy="876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F0"/>
                </a:solidFill>
                <a:latin typeface="Segoe UI" panose="020B0502040204020203" pitchFamily="34" charset="0"/>
                <a:cs typeface="Segoe UI" panose="020B0502040204020203" pitchFamily="34" charset="0"/>
              </a:rPr>
              <a:t>TO</a:t>
            </a:r>
          </a:p>
        </p:txBody>
      </p:sp>
      <p:grpSp>
        <p:nvGrpSpPr>
          <p:cNvPr id="13" name="Group 12"/>
          <p:cNvGrpSpPr/>
          <p:nvPr/>
        </p:nvGrpSpPr>
        <p:grpSpPr>
          <a:xfrm>
            <a:off x="3318589" y="2471755"/>
            <a:ext cx="5072222" cy="2346289"/>
            <a:chOff x="3318589" y="2471755"/>
            <a:chExt cx="5072222" cy="2346289"/>
          </a:xfrm>
        </p:grpSpPr>
        <p:sp>
          <p:nvSpPr>
            <p:cNvPr id="9" name="Rectangle 8"/>
            <p:cNvSpPr/>
            <p:nvPr/>
          </p:nvSpPr>
          <p:spPr>
            <a:xfrm rot="20794134">
              <a:off x="3318589" y="2471755"/>
              <a:ext cx="5072222" cy="1862048"/>
            </a:xfrm>
            <a:prstGeom prst="rect">
              <a:avLst/>
            </a:prstGeom>
          </p:spPr>
          <p:txBody>
            <a:bodyPr wrap="none">
              <a:spAutoFit/>
            </a:bodyPr>
            <a:lstStyle/>
            <a:p>
              <a:pPr algn="ctr"/>
              <a:r>
                <a:rPr lang="en-US" sz="11500" b="1" i="1" dirty="0">
                  <a:solidFill>
                    <a:schemeClr val="bg1"/>
                  </a:solidFill>
                  <a:latin typeface="AR BERKLEY" panose="02000000000000000000" pitchFamily="2" charset="0"/>
                  <a:cs typeface="Segoe UI" panose="020B0502040204020203" pitchFamily="34" charset="0"/>
                </a:rPr>
                <a:t>Summer</a:t>
              </a:r>
            </a:p>
          </p:txBody>
        </p:sp>
        <p:cxnSp>
          <p:nvCxnSpPr>
            <p:cNvPr id="11" name="Straight Connector 10"/>
            <p:cNvCxnSpPr/>
            <p:nvPr/>
          </p:nvCxnSpPr>
          <p:spPr>
            <a:xfrm flipV="1">
              <a:off x="3801997" y="3521823"/>
              <a:ext cx="4588003" cy="1296221"/>
            </a:xfrm>
            <a:prstGeom prst="line">
              <a:avLst/>
            </a:prstGeom>
            <a:ln w="123825"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63" b="76562" l="10000" r="90000"/>
                    </a14:imgEffect>
                  </a14:imgLayer>
                </a14:imgProps>
              </a:ext>
              <a:ext uri="{28A0092B-C50C-407E-A947-70E740481C1C}">
                <a14:useLocalDpi xmlns:a14="http://schemas.microsoft.com/office/drawing/2010/main" val="0"/>
              </a:ext>
            </a:extLst>
          </a:blip>
          <a:srcRect t="57812" r="104" b="15001"/>
          <a:stretch/>
        </p:blipFill>
        <p:spPr>
          <a:xfrm>
            <a:off x="0" y="4648200"/>
            <a:ext cx="12179300" cy="2209798"/>
          </a:xfrm>
          <a:prstGeom prst="rect">
            <a:avLst/>
          </a:prstGeom>
        </p:spPr>
      </p:pic>
    </p:spTree>
    <p:extLst>
      <p:ext uri="{BB962C8B-B14F-4D97-AF65-F5344CB8AC3E}">
        <p14:creationId xmlns:p14="http://schemas.microsoft.com/office/powerpoint/2010/main" val="16401155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1301</TotalTime>
  <Words>230</Words>
  <Application>Microsoft Office PowerPoint</Application>
  <PresentationFormat>Widescreen</PresentationFormat>
  <Paragraphs>48</Paragraphs>
  <Slides>18</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 BERKLEY</vt:lpstr>
      <vt:lpstr>AR BLANCA</vt:lpstr>
      <vt:lpstr>Arial</vt:lpstr>
      <vt:lpstr>Calibri</vt:lpstr>
      <vt:lpstr>Calibri Light</vt:lpstr>
      <vt:lpstr>Embassy BT</vt:lpstr>
      <vt:lpstr>Lato Light</vt:lpstr>
      <vt:lpstr>Segoe UI</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332</cp:revision>
  <dcterms:created xsi:type="dcterms:W3CDTF">2016-10-21T21:32:50Z</dcterms:created>
  <dcterms:modified xsi:type="dcterms:W3CDTF">2017-05-02T13:43:42Z</dcterms:modified>
</cp:coreProperties>
</file>