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3" r:id="rId2"/>
  </p:sldMasterIdLst>
  <p:notesMasterIdLst>
    <p:notesMasterId r:id="rId20"/>
  </p:notesMasterIdLst>
  <p:sldIdLst>
    <p:sldId id="268" r:id="rId3"/>
    <p:sldId id="269" r:id="rId4"/>
    <p:sldId id="270" r:id="rId5"/>
    <p:sldId id="271" r:id="rId6"/>
    <p:sldId id="272" r:id="rId7"/>
    <p:sldId id="273" r:id="rId8"/>
    <p:sldId id="256" r:id="rId9"/>
    <p:sldId id="257" r:id="rId10"/>
    <p:sldId id="258" r:id="rId11"/>
    <p:sldId id="259" r:id="rId12"/>
    <p:sldId id="260" r:id="rId13"/>
    <p:sldId id="261" r:id="rId14"/>
    <p:sldId id="262" r:id="rId15"/>
    <p:sldId id="263" r:id="rId16"/>
    <p:sldId id="264" r:id="rId17"/>
    <p:sldId id="265" r:id="rId18"/>
    <p:sldId id="274" r:id="rId19"/>
  </p:sldIdLst>
  <p:sldSz cx="12192000" cy="6858000"/>
  <p:notesSz cx="6858000" cy="9144000"/>
  <p:embeddedFontLst>
    <p:embeddedFont>
      <p:font typeface="Agency FB" panose="020B0503020202020204" pitchFamily="34" charset="0"/>
      <p:regular r:id="rId21"/>
      <p:bold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Nexa Bold" panose="02000000000000000000" pitchFamily="50" charset="0"/>
      <p:bold r:id="rId29"/>
    </p:embeddedFont>
    <p:embeddedFont>
      <p:font typeface="Segoe UI" panose="020B0502040204020203" pitchFamily="34" charset="0"/>
      <p:regular r:id="rId30"/>
      <p:bold r:id="rId31"/>
      <p:italic r:id="rId32"/>
      <p:boldItalic r:id="rId33"/>
    </p:embeddedFont>
    <p:embeddedFont>
      <p:font typeface="Segoe UI Semilight" panose="020B0402040204020203" pitchFamily="34"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32"/>
    <a:srgbClr val="609948"/>
    <a:srgbClr val="00CB4B"/>
    <a:srgbClr val="0F3401"/>
    <a:srgbClr val="FFCC00"/>
    <a:srgbClr val="093713"/>
    <a:srgbClr val="CACDD7"/>
    <a:srgbClr val="CACDD4"/>
    <a:srgbClr val="CDD0D9"/>
    <a:srgbClr val="CACD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5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13A2B-8F69-406B-B74E-B760C602FD87}" type="datetimeFigureOut">
              <a:rPr lang="en-GB" smtClean="0"/>
              <a:t>27/06/2018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D0A1C-00B3-4517-A879-62D34CE71CB8}" type="slidenum">
              <a:rPr lang="en-GB" smtClean="0"/>
              <a:t>‹#›</a:t>
            </a:fld>
            <a:endParaRPr lang="en-GB"/>
          </a:p>
        </p:txBody>
      </p:sp>
    </p:spTree>
    <p:extLst>
      <p:ext uri="{BB962C8B-B14F-4D97-AF65-F5344CB8AC3E}">
        <p14:creationId xmlns:p14="http://schemas.microsoft.com/office/powerpoint/2010/main" val="4008002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3912653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5746FD-7827-4151-B06F-1EAC5F82C00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6/27/2018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7B521-3CF4-4710-97FB-C29AEC6AFC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687176"/>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5746FD-7827-4151-B06F-1EAC5F82C00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6/27/2018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7B521-3CF4-4710-97FB-C29AEC6AFC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94819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27.06.2018</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385248890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6/27/2018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195587352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27.06.2018</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2053717059"/>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17.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0" y="0"/>
            <a:ext cx="12192000" cy="6858001"/>
          </a:xfrm>
          <a:prstGeom prst="rect">
            <a:avLst/>
          </a:prstGeom>
        </p:spPr>
      </p:pic>
      <p:sp>
        <p:nvSpPr>
          <p:cNvPr id="5" name="Rectangle 4">
            <a:hlinkClick r:id="rId3"/>
          </p:cNvPr>
          <p:cNvSpPr/>
          <p:nvPr/>
        </p:nvSpPr>
        <p:spPr>
          <a:xfrm>
            <a:off x="0" y="0"/>
            <a:ext cx="12192000" cy="6858001"/>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hlinkClick r:id="rId3"/>
          </p:cNvPr>
          <p:cNvSpPr/>
          <p:nvPr/>
        </p:nvSpPr>
        <p:spPr>
          <a:xfrm>
            <a:off x="145534" y="1736229"/>
            <a:ext cx="7499866"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PowerPoint Templates provided by </a:t>
            </a:r>
            <a:r>
              <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34" y="269875"/>
            <a:ext cx="2381250" cy="285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5533" y="6302375"/>
            <a:ext cx="1187229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www.PresentationPoint.com</a:t>
            </a:r>
          </a:p>
        </p:txBody>
      </p:sp>
      <p:sp>
        <p:nvSpPr>
          <p:cNvPr id="7" name="Rectangle 6"/>
          <p:cNvSpPr/>
          <p:nvPr/>
        </p:nvSpPr>
        <p:spPr>
          <a:xfrm>
            <a:off x="145534" y="4044553"/>
            <a:ext cx="672660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Software solutions for digital signage and data driven presentations</a:t>
            </a:r>
            <a:endParaRPr kumimoji="0" lang="en-US" sz="32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165189306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5" name="Rectangle 4"/>
          <p:cNvSpPr/>
          <p:nvPr/>
        </p:nvSpPr>
        <p:spPr>
          <a:xfrm>
            <a:off x="3354202" y="607790"/>
            <a:ext cx="8206093" cy="1862048"/>
          </a:xfrm>
          <a:prstGeom prst="rect">
            <a:avLst/>
          </a:prstGeom>
          <a:effectLst>
            <a:outerShdw blurRad="50800" dist="38100" dir="8100000" algn="tr" rotWithShape="0">
              <a:prstClr val="black">
                <a:alpha val="40000"/>
              </a:prstClr>
            </a:outerShdw>
          </a:effectLst>
        </p:spPr>
        <p:txBody>
          <a:bodyPr wrap="none">
            <a:spAutoFit/>
          </a:bodyPr>
          <a:lstStyle/>
          <a:p>
            <a:pPr algn="r"/>
            <a:r>
              <a:rPr lang="en-US" sz="11500" dirty="0">
                <a:ln w="47625">
                  <a:noFill/>
                </a:ln>
                <a:solidFill>
                  <a:srgbClr val="2ECC71"/>
                </a:solidFill>
                <a:latin typeface="Averta Black" panose="00000A00000000000000" pitchFamily="50" charset="0"/>
              </a:rPr>
              <a:t>MEGA</a:t>
            </a:r>
            <a:r>
              <a:rPr lang="en-US" sz="11500" dirty="0">
                <a:ln w="47625">
                  <a:noFill/>
                </a:ln>
                <a:solidFill>
                  <a:schemeClr val="bg1"/>
                </a:solidFill>
                <a:latin typeface="Averta Black" panose="00000A00000000000000" pitchFamily="50" charset="0"/>
              </a:rPr>
              <a:t> SALE</a:t>
            </a:r>
          </a:p>
        </p:txBody>
      </p:sp>
      <p:sp>
        <p:nvSpPr>
          <p:cNvPr id="6" name="Rectangle 5"/>
          <p:cNvSpPr/>
          <p:nvPr/>
        </p:nvSpPr>
        <p:spPr>
          <a:xfrm>
            <a:off x="4550706" y="2294574"/>
            <a:ext cx="5809475" cy="769441"/>
          </a:xfrm>
          <a:prstGeom prst="rect">
            <a:avLst/>
          </a:prstGeom>
        </p:spPr>
        <p:txBody>
          <a:bodyPr wrap="none">
            <a:spAutoFit/>
          </a:bodyPr>
          <a:lstStyle/>
          <a:p>
            <a:pPr algn="ctr"/>
            <a:r>
              <a:rPr lang="en-US" sz="4400" dirty="0">
                <a:solidFill>
                  <a:schemeClr val="bg1"/>
                </a:solidFill>
                <a:latin typeface="Segoe UI Semilight" panose="020B0402040204020203" pitchFamily="34" charset="0"/>
                <a:cs typeface="Segoe UI Semilight" panose="020B0402040204020203" pitchFamily="34" charset="0"/>
              </a:rPr>
              <a:t>ENJOY UP TO 50% OFF</a:t>
            </a:r>
          </a:p>
        </p:txBody>
      </p:sp>
      <p:pic>
        <p:nvPicPr>
          <p:cNvPr id="7" name="Picture 6"/>
          <p:cNvPicPr>
            <a:picLocks noChangeAspect="1"/>
          </p:cNvPicPr>
          <p:nvPr/>
        </p:nvPicPr>
        <p:blipFill>
          <a:blip r:embed="rId3"/>
          <a:stretch>
            <a:fillRect/>
          </a:stretch>
        </p:blipFill>
        <p:spPr>
          <a:xfrm>
            <a:off x="9682646" y="783002"/>
            <a:ext cx="718654" cy="668180"/>
          </a:xfrm>
          <a:prstGeom prst="rect">
            <a:avLst/>
          </a:prstGeom>
        </p:spPr>
      </p:pic>
      <p:sp>
        <p:nvSpPr>
          <p:cNvPr id="8" name="Rectangle 7"/>
          <p:cNvSpPr/>
          <p:nvPr/>
        </p:nvSpPr>
        <p:spPr>
          <a:xfrm>
            <a:off x="6146398" y="3067330"/>
            <a:ext cx="2618088" cy="400110"/>
          </a:xfrm>
          <a:prstGeom prst="rect">
            <a:avLst/>
          </a:prstGeom>
        </p:spPr>
        <p:txBody>
          <a:bodyPr wrap="none">
            <a:spAutoFit/>
          </a:bodyPr>
          <a:lstStyle/>
          <a:p>
            <a:pPr algn="ctr"/>
            <a:r>
              <a:rPr lang="en-US" sz="2000" b="1" dirty="0">
                <a:solidFill>
                  <a:schemeClr val="bg1"/>
                </a:solidFill>
                <a:latin typeface="Segoe UI" panose="020B0502040204020203" pitchFamily="34" charset="0"/>
                <a:cs typeface="Segoe UI" panose="020B0502040204020203" pitchFamily="34" charset="0"/>
              </a:rPr>
              <a:t>YOURWEBSITE.COM</a:t>
            </a:r>
          </a:p>
        </p:txBody>
      </p:sp>
    </p:spTree>
    <p:extLst>
      <p:ext uri="{BB962C8B-B14F-4D97-AF65-F5344CB8AC3E}">
        <p14:creationId xmlns:p14="http://schemas.microsoft.com/office/powerpoint/2010/main" val="3046661307"/>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8437" t="3594" r="12500" b="12032"/>
          <a:stretch/>
        </p:blipFill>
        <p:spPr>
          <a:xfrm>
            <a:off x="3771900" y="2"/>
            <a:ext cx="8420100" cy="6857998"/>
          </a:xfrm>
          <a:prstGeom prst="rect">
            <a:avLst/>
          </a:prstGeom>
        </p:spPr>
      </p:pic>
      <p:sp>
        <p:nvSpPr>
          <p:cNvPr id="5" name="Rectangle 4"/>
          <p:cNvSpPr/>
          <p:nvPr/>
        </p:nvSpPr>
        <p:spPr>
          <a:xfrm>
            <a:off x="0" y="2"/>
            <a:ext cx="4038600" cy="6857998"/>
          </a:xfrm>
          <a:prstGeom prst="rect">
            <a:avLst/>
          </a:prstGeom>
          <a:solidFill>
            <a:srgbClr val="5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
          <p:cNvGrpSpPr>
            <a:grpSpLocks noChangeAspect="1"/>
          </p:cNvGrpSpPr>
          <p:nvPr/>
        </p:nvGrpSpPr>
        <p:grpSpPr bwMode="auto">
          <a:xfrm>
            <a:off x="1270000" y="389468"/>
            <a:ext cx="1524000" cy="1570566"/>
            <a:chOff x="920" y="185"/>
            <a:chExt cx="720" cy="742"/>
          </a:xfrm>
          <a:solidFill>
            <a:schemeClr val="bg1"/>
          </a:solidFill>
        </p:grpSpPr>
        <p:sp>
          <p:nvSpPr>
            <p:cNvPr id="9" name="Freeform 5"/>
            <p:cNvSpPr>
              <a:spLocks noEditPoints="1"/>
            </p:cNvSpPr>
            <p:nvPr/>
          </p:nvSpPr>
          <p:spPr bwMode="auto">
            <a:xfrm>
              <a:off x="1114" y="185"/>
              <a:ext cx="332" cy="314"/>
            </a:xfrm>
            <a:custGeom>
              <a:avLst/>
              <a:gdLst>
                <a:gd name="T0" fmla="*/ 18 w 41"/>
                <a:gd name="T1" fmla="*/ 38 h 39"/>
                <a:gd name="T2" fmla="*/ 23 w 41"/>
                <a:gd name="T3" fmla="*/ 38 h 39"/>
                <a:gd name="T4" fmla="*/ 36 w 41"/>
                <a:gd name="T5" fmla="*/ 24 h 39"/>
                <a:gd name="T6" fmla="*/ 41 w 41"/>
                <a:gd name="T7" fmla="*/ 10 h 39"/>
                <a:gd name="T8" fmla="*/ 30 w 41"/>
                <a:gd name="T9" fmla="*/ 0 h 39"/>
                <a:gd name="T10" fmla="*/ 20 w 41"/>
                <a:gd name="T11" fmla="*/ 5 h 39"/>
                <a:gd name="T12" fmla="*/ 11 w 41"/>
                <a:gd name="T13" fmla="*/ 0 h 39"/>
                <a:gd name="T14" fmla="*/ 0 w 41"/>
                <a:gd name="T15" fmla="*/ 10 h 39"/>
                <a:gd name="T16" fmla="*/ 5 w 41"/>
                <a:gd name="T17" fmla="*/ 24 h 39"/>
                <a:gd name="T18" fmla="*/ 18 w 41"/>
                <a:gd name="T19" fmla="*/ 38 h 39"/>
                <a:gd name="T20" fmla="*/ 18 w 41"/>
                <a:gd name="T21" fmla="*/ 38 h 39"/>
                <a:gd name="T22" fmla="*/ 18 w 41"/>
                <a:gd name="T23"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39">
                  <a:moveTo>
                    <a:pt x="18" y="38"/>
                  </a:moveTo>
                  <a:cubicBezTo>
                    <a:pt x="20" y="39"/>
                    <a:pt x="21" y="39"/>
                    <a:pt x="23" y="38"/>
                  </a:cubicBezTo>
                  <a:cubicBezTo>
                    <a:pt x="26" y="34"/>
                    <a:pt x="34" y="27"/>
                    <a:pt x="36" y="24"/>
                  </a:cubicBezTo>
                  <a:cubicBezTo>
                    <a:pt x="38" y="20"/>
                    <a:pt x="41" y="16"/>
                    <a:pt x="41" y="10"/>
                  </a:cubicBezTo>
                  <a:cubicBezTo>
                    <a:pt x="41" y="4"/>
                    <a:pt x="36" y="0"/>
                    <a:pt x="30" y="0"/>
                  </a:cubicBezTo>
                  <a:cubicBezTo>
                    <a:pt x="26" y="0"/>
                    <a:pt x="22" y="2"/>
                    <a:pt x="20" y="5"/>
                  </a:cubicBezTo>
                  <a:cubicBezTo>
                    <a:pt x="19" y="2"/>
                    <a:pt x="15" y="0"/>
                    <a:pt x="11" y="0"/>
                  </a:cubicBezTo>
                  <a:cubicBezTo>
                    <a:pt x="5" y="0"/>
                    <a:pt x="0" y="4"/>
                    <a:pt x="0" y="10"/>
                  </a:cubicBezTo>
                  <a:cubicBezTo>
                    <a:pt x="0" y="16"/>
                    <a:pt x="3" y="20"/>
                    <a:pt x="5" y="24"/>
                  </a:cubicBezTo>
                  <a:cubicBezTo>
                    <a:pt x="7" y="27"/>
                    <a:pt x="15" y="34"/>
                    <a:pt x="18" y="38"/>
                  </a:cubicBezTo>
                  <a:close/>
                  <a:moveTo>
                    <a:pt x="18" y="38"/>
                  </a:moveTo>
                  <a:cubicBezTo>
                    <a:pt x="18" y="38"/>
                    <a:pt x="18" y="38"/>
                    <a:pt x="18"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noEditPoints="1"/>
            </p:cNvSpPr>
            <p:nvPr/>
          </p:nvSpPr>
          <p:spPr bwMode="auto">
            <a:xfrm>
              <a:off x="920" y="427"/>
              <a:ext cx="340" cy="347"/>
            </a:xfrm>
            <a:custGeom>
              <a:avLst/>
              <a:gdLst>
                <a:gd name="T0" fmla="*/ 40 w 42"/>
                <a:gd name="T1" fmla="*/ 11 h 43"/>
                <a:gd name="T2" fmla="*/ 23 w 42"/>
                <a:gd name="T3" fmla="*/ 3 h 43"/>
                <a:gd name="T4" fmla="*/ 9 w 42"/>
                <a:gd name="T5" fmla="*/ 2 h 43"/>
                <a:gd name="T6" fmla="*/ 2 w 42"/>
                <a:gd name="T7" fmla="*/ 15 h 43"/>
                <a:gd name="T8" fmla="*/ 10 w 42"/>
                <a:gd name="T9" fmla="*/ 23 h 43"/>
                <a:gd name="T10" fmla="*/ 7 w 42"/>
                <a:gd name="T11" fmla="*/ 34 h 43"/>
                <a:gd name="T12" fmla="*/ 21 w 42"/>
                <a:gd name="T13" fmla="*/ 41 h 43"/>
                <a:gd name="T14" fmla="*/ 32 w 42"/>
                <a:gd name="T15" fmla="*/ 32 h 43"/>
                <a:gd name="T16" fmla="*/ 42 w 42"/>
                <a:gd name="T17" fmla="*/ 15 h 43"/>
                <a:gd name="T18" fmla="*/ 40 w 42"/>
                <a:gd name="T19" fmla="*/ 11 h 43"/>
                <a:gd name="T20" fmla="*/ 40 w 42"/>
                <a:gd name="T21" fmla="*/ 11 h 43"/>
                <a:gd name="T22" fmla="*/ 40 w 42"/>
                <a:gd name="T23" fmla="*/ 1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3">
                  <a:moveTo>
                    <a:pt x="40" y="11"/>
                  </a:moveTo>
                  <a:cubicBezTo>
                    <a:pt x="36" y="9"/>
                    <a:pt x="26" y="4"/>
                    <a:pt x="23" y="3"/>
                  </a:cubicBezTo>
                  <a:cubicBezTo>
                    <a:pt x="18" y="2"/>
                    <a:pt x="14" y="0"/>
                    <a:pt x="9" y="2"/>
                  </a:cubicBezTo>
                  <a:cubicBezTo>
                    <a:pt x="3" y="4"/>
                    <a:pt x="0" y="10"/>
                    <a:pt x="2" y="15"/>
                  </a:cubicBezTo>
                  <a:cubicBezTo>
                    <a:pt x="3" y="19"/>
                    <a:pt x="6" y="22"/>
                    <a:pt x="10" y="23"/>
                  </a:cubicBezTo>
                  <a:cubicBezTo>
                    <a:pt x="7" y="26"/>
                    <a:pt x="6" y="30"/>
                    <a:pt x="7" y="34"/>
                  </a:cubicBezTo>
                  <a:cubicBezTo>
                    <a:pt x="9" y="39"/>
                    <a:pt x="15" y="43"/>
                    <a:pt x="21" y="41"/>
                  </a:cubicBezTo>
                  <a:cubicBezTo>
                    <a:pt x="27" y="39"/>
                    <a:pt x="29" y="35"/>
                    <a:pt x="32" y="32"/>
                  </a:cubicBezTo>
                  <a:cubicBezTo>
                    <a:pt x="34" y="29"/>
                    <a:pt x="39" y="20"/>
                    <a:pt x="42" y="15"/>
                  </a:cubicBezTo>
                  <a:cubicBezTo>
                    <a:pt x="42" y="14"/>
                    <a:pt x="42" y="12"/>
                    <a:pt x="40" y="11"/>
                  </a:cubicBezTo>
                  <a:close/>
                  <a:moveTo>
                    <a:pt x="40" y="11"/>
                  </a:moveTo>
                  <a:cubicBezTo>
                    <a:pt x="40" y="11"/>
                    <a:pt x="40" y="11"/>
                    <a:pt x="40"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noEditPoints="1"/>
            </p:cNvSpPr>
            <p:nvPr/>
          </p:nvSpPr>
          <p:spPr bwMode="auto">
            <a:xfrm>
              <a:off x="1300" y="427"/>
              <a:ext cx="340" cy="347"/>
            </a:xfrm>
            <a:custGeom>
              <a:avLst/>
              <a:gdLst>
                <a:gd name="T0" fmla="*/ 33 w 42"/>
                <a:gd name="T1" fmla="*/ 2 h 43"/>
                <a:gd name="T2" fmla="*/ 19 w 42"/>
                <a:gd name="T3" fmla="*/ 3 h 43"/>
                <a:gd name="T4" fmla="*/ 1 w 42"/>
                <a:gd name="T5" fmla="*/ 11 h 43"/>
                <a:gd name="T6" fmla="*/ 0 w 42"/>
                <a:gd name="T7" fmla="*/ 15 h 43"/>
                <a:gd name="T8" fmla="*/ 10 w 42"/>
                <a:gd name="T9" fmla="*/ 32 h 43"/>
                <a:gd name="T10" fmla="*/ 21 w 42"/>
                <a:gd name="T11" fmla="*/ 41 h 43"/>
                <a:gd name="T12" fmla="*/ 35 w 42"/>
                <a:gd name="T13" fmla="*/ 34 h 43"/>
                <a:gd name="T14" fmla="*/ 32 w 42"/>
                <a:gd name="T15" fmla="*/ 23 h 43"/>
                <a:gd name="T16" fmla="*/ 40 w 42"/>
                <a:gd name="T17" fmla="*/ 15 h 43"/>
                <a:gd name="T18" fmla="*/ 33 w 42"/>
                <a:gd name="T19" fmla="*/ 2 h 43"/>
                <a:gd name="T20" fmla="*/ 33 w 42"/>
                <a:gd name="T21" fmla="*/ 2 h 43"/>
                <a:gd name="T22" fmla="*/ 33 w 42"/>
                <a:gd name="T23"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3">
                  <a:moveTo>
                    <a:pt x="33" y="2"/>
                  </a:moveTo>
                  <a:cubicBezTo>
                    <a:pt x="28" y="0"/>
                    <a:pt x="24" y="2"/>
                    <a:pt x="19" y="3"/>
                  </a:cubicBezTo>
                  <a:cubicBezTo>
                    <a:pt x="15" y="4"/>
                    <a:pt x="6" y="9"/>
                    <a:pt x="1" y="11"/>
                  </a:cubicBezTo>
                  <a:cubicBezTo>
                    <a:pt x="0" y="12"/>
                    <a:pt x="0" y="14"/>
                    <a:pt x="0" y="15"/>
                  </a:cubicBezTo>
                  <a:cubicBezTo>
                    <a:pt x="3" y="20"/>
                    <a:pt x="8" y="29"/>
                    <a:pt x="10" y="32"/>
                  </a:cubicBezTo>
                  <a:cubicBezTo>
                    <a:pt x="13" y="35"/>
                    <a:pt x="15" y="39"/>
                    <a:pt x="21" y="41"/>
                  </a:cubicBezTo>
                  <a:cubicBezTo>
                    <a:pt x="27" y="43"/>
                    <a:pt x="33" y="39"/>
                    <a:pt x="35" y="34"/>
                  </a:cubicBezTo>
                  <a:cubicBezTo>
                    <a:pt x="36" y="30"/>
                    <a:pt x="35" y="26"/>
                    <a:pt x="32" y="23"/>
                  </a:cubicBezTo>
                  <a:cubicBezTo>
                    <a:pt x="36" y="22"/>
                    <a:pt x="39" y="19"/>
                    <a:pt x="40" y="15"/>
                  </a:cubicBezTo>
                  <a:cubicBezTo>
                    <a:pt x="42" y="10"/>
                    <a:pt x="39" y="4"/>
                    <a:pt x="33" y="2"/>
                  </a:cubicBezTo>
                  <a:close/>
                  <a:moveTo>
                    <a:pt x="33" y="2"/>
                  </a:moveTo>
                  <a:cubicBezTo>
                    <a:pt x="33" y="2"/>
                    <a:pt x="33" y="2"/>
                    <a:pt x="3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noEditPoints="1"/>
            </p:cNvSpPr>
            <p:nvPr/>
          </p:nvSpPr>
          <p:spPr bwMode="auto">
            <a:xfrm>
              <a:off x="1252" y="564"/>
              <a:ext cx="145" cy="363"/>
            </a:xfrm>
            <a:custGeom>
              <a:avLst/>
              <a:gdLst>
                <a:gd name="T0" fmla="*/ 14 w 18"/>
                <a:gd name="T1" fmla="*/ 43 h 45"/>
                <a:gd name="T2" fmla="*/ 18 w 18"/>
                <a:gd name="T3" fmla="*/ 38 h 45"/>
                <a:gd name="T4" fmla="*/ 17 w 18"/>
                <a:gd name="T5" fmla="*/ 34 h 45"/>
                <a:gd name="T6" fmla="*/ 6 w 18"/>
                <a:gd name="T7" fmla="*/ 2 h 45"/>
                <a:gd name="T8" fmla="*/ 4 w 18"/>
                <a:gd name="T9" fmla="*/ 0 h 45"/>
                <a:gd name="T10" fmla="*/ 1 w 18"/>
                <a:gd name="T11" fmla="*/ 2 h 45"/>
                <a:gd name="T12" fmla="*/ 1 w 18"/>
                <a:gd name="T13" fmla="*/ 9 h 45"/>
                <a:gd name="T14" fmla="*/ 11 w 18"/>
                <a:gd name="T15" fmla="*/ 44 h 45"/>
                <a:gd name="T16" fmla="*/ 14 w 18"/>
                <a:gd name="T17" fmla="*/ 43 h 45"/>
                <a:gd name="T18" fmla="*/ 14 w 18"/>
                <a:gd name="T19" fmla="*/ 43 h 45"/>
                <a:gd name="T20" fmla="*/ 14 w 18"/>
                <a:gd name="T21"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5">
                  <a:moveTo>
                    <a:pt x="14" y="43"/>
                  </a:moveTo>
                  <a:cubicBezTo>
                    <a:pt x="15" y="41"/>
                    <a:pt x="16" y="39"/>
                    <a:pt x="18" y="38"/>
                  </a:cubicBezTo>
                  <a:cubicBezTo>
                    <a:pt x="18" y="37"/>
                    <a:pt x="18" y="35"/>
                    <a:pt x="17" y="34"/>
                  </a:cubicBezTo>
                  <a:cubicBezTo>
                    <a:pt x="9" y="25"/>
                    <a:pt x="6" y="2"/>
                    <a:pt x="6" y="2"/>
                  </a:cubicBezTo>
                  <a:cubicBezTo>
                    <a:pt x="6" y="1"/>
                    <a:pt x="5" y="0"/>
                    <a:pt x="4" y="0"/>
                  </a:cubicBezTo>
                  <a:cubicBezTo>
                    <a:pt x="2" y="0"/>
                    <a:pt x="1" y="1"/>
                    <a:pt x="1" y="2"/>
                  </a:cubicBezTo>
                  <a:cubicBezTo>
                    <a:pt x="1" y="2"/>
                    <a:pt x="1" y="5"/>
                    <a:pt x="1" y="9"/>
                  </a:cubicBezTo>
                  <a:cubicBezTo>
                    <a:pt x="1" y="11"/>
                    <a:pt x="0" y="32"/>
                    <a:pt x="11" y="44"/>
                  </a:cubicBezTo>
                  <a:cubicBezTo>
                    <a:pt x="12" y="45"/>
                    <a:pt x="13" y="44"/>
                    <a:pt x="14" y="43"/>
                  </a:cubicBezTo>
                  <a:close/>
                  <a:moveTo>
                    <a:pt x="14" y="43"/>
                  </a:moveTo>
                  <a:cubicBezTo>
                    <a:pt x="14" y="43"/>
                    <a:pt x="14" y="43"/>
                    <a:pt x="14" y="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Rectangle 12"/>
          <p:cNvSpPr/>
          <p:nvPr/>
        </p:nvSpPr>
        <p:spPr>
          <a:xfrm>
            <a:off x="368300" y="2148417"/>
            <a:ext cx="3302000" cy="2308324"/>
          </a:xfrm>
          <a:prstGeom prst="rect">
            <a:avLst/>
          </a:prstGeom>
        </p:spPr>
        <p:txBody>
          <a:bodyPr wrap="square">
            <a:spAutoFit/>
          </a:bodyPr>
          <a:lstStyle/>
          <a:p>
            <a:pPr algn="ctr"/>
            <a:r>
              <a:rPr lang="en-US" sz="7200" dirty="0">
                <a:solidFill>
                  <a:schemeClr val="bg1"/>
                </a:solidFill>
                <a:latin typeface="CeraGR-Black" panose="00000A00000000000000" pitchFamily="50" charset="-95"/>
              </a:rPr>
              <a:t>LET’S PARTY</a:t>
            </a:r>
          </a:p>
        </p:txBody>
      </p:sp>
      <p:sp>
        <p:nvSpPr>
          <p:cNvPr id="15" name="Rectangle 14"/>
          <p:cNvSpPr/>
          <p:nvPr/>
        </p:nvSpPr>
        <p:spPr>
          <a:xfrm>
            <a:off x="520702" y="4468133"/>
            <a:ext cx="3022594" cy="769441"/>
          </a:xfrm>
          <a:prstGeom prst="rect">
            <a:avLst/>
          </a:prstGeom>
        </p:spPr>
        <p:txBody>
          <a:bodyPr wrap="square">
            <a:spAutoFit/>
          </a:bodyPr>
          <a:lstStyle/>
          <a:p>
            <a:pPr algn="ctr"/>
            <a:r>
              <a:rPr lang="en-US" sz="4400" dirty="0">
                <a:solidFill>
                  <a:schemeClr val="bg1"/>
                </a:solidFill>
                <a:latin typeface="Segoe UI" panose="020B0502040204020203" pitchFamily="34" charset="0"/>
                <a:cs typeface="Segoe UI" panose="020B0502040204020203" pitchFamily="34" charset="0"/>
              </a:rPr>
              <a:t>17.03.19</a:t>
            </a:r>
          </a:p>
        </p:txBody>
      </p:sp>
      <p:sp>
        <p:nvSpPr>
          <p:cNvPr id="16" name="Rectangle 15"/>
          <p:cNvSpPr/>
          <p:nvPr/>
        </p:nvSpPr>
        <p:spPr>
          <a:xfrm>
            <a:off x="817147" y="6248858"/>
            <a:ext cx="2618088" cy="400110"/>
          </a:xfrm>
          <a:prstGeom prst="rect">
            <a:avLst/>
          </a:prstGeom>
        </p:spPr>
        <p:txBody>
          <a:bodyPr wrap="none">
            <a:spAutoFit/>
          </a:bodyPr>
          <a:lstStyle/>
          <a:p>
            <a:pPr algn="ctr"/>
            <a:r>
              <a:rPr lang="en-US" sz="2000" b="1" dirty="0">
                <a:solidFill>
                  <a:schemeClr val="bg1"/>
                </a:solidFill>
                <a:latin typeface="Segoe UI" panose="020B0502040204020203" pitchFamily="34" charset="0"/>
                <a:cs typeface="Segoe UI" panose="020B0502040204020203" pitchFamily="34" charset="0"/>
              </a:rPr>
              <a:t>YOURWEBSITE.COM</a:t>
            </a:r>
          </a:p>
        </p:txBody>
      </p:sp>
    </p:spTree>
    <p:extLst>
      <p:ext uri="{BB962C8B-B14F-4D97-AF65-F5344CB8AC3E}">
        <p14:creationId xmlns:p14="http://schemas.microsoft.com/office/powerpoint/2010/main" val="1234472343"/>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479" b="11147"/>
          <a:stretch/>
        </p:blipFill>
        <p:spPr>
          <a:xfrm flipH="1">
            <a:off x="0" y="2"/>
            <a:ext cx="12192000" cy="6857998"/>
          </a:xfrm>
          <a:prstGeom prst="rect">
            <a:avLst/>
          </a:prstGeom>
        </p:spPr>
      </p:pic>
      <p:sp>
        <p:nvSpPr>
          <p:cNvPr id="13" name="Oval 12"/>
          <p:cNvSpPr/>
          <p:nvPr/>
        </p:nvSpPr>
        <p:spPr>
          <a:xfrm>
            <a:off x="368300" y="609600"/>
            <a:ext cx="5638800" cy="5638800"/>
          </a:xfrm>
          <a:prstGeom prst="ellipse">
            <a:avLst/>
          </a:prstGeom>
          <a:solidFill>
            <a:srgbClr val="2ECC71">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33400" y="774700"/>
            <a:ext cx="5308600" cy="5308600"/>
          </a:xfrm>
          <a:prstGeom prst="ellipse">
            <a:avLst/>
          </a:prstGeom>
          <a:solidFill>
            <a:srgbClr val="2E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39806" y="1945436"/>
            <a:ext cx="4495794" cy="2123658"/>
          </a:xfrm>
          <a:prstGeom prst="rect">
            <a:avLst/>
          </a:prstGeom>
        </p:spPr>
        <p:txBody>
          <a:bodyPr wrap="square">
            <a:spAutoFit/>
          </a:bodyPr>
          <a:lstStyle/>
          <a:p>
            <a:pPr algn="ctr"/>
            <a:r>
              <a:rPr lang="en-US" sz="6600" dirty="0">
                <a:solidFill>
                  <a:schemeClr val="bg1"/>
                </a:solidFill>
                <a:latin typeface="CeraGR-Black" panose="00000A00000000000000" pitchFamily="50" charset="-95"/>
              </a:rPr>
              <a:t>GREEN SALE</a:t>
            </a:r>
          </a:p>
        </p:txBody>
      </p:sp>
      <p:sp>
        <p:nvSpPr>
          <p:cNvPr id="21" name="Rectangle 20"/>
          <p:cNvSpPr/>
          <p:nvPr/>
        </p:nvSpPr>
        <p:spPr>
          <a:xfrm>
            <a:off x="939806" y="4069094"/>
            <a:ext cx="4495794" cy="1446550"/>
          </a:xfrm>
          <a:prstGeom prst="rect">
            <a:avLst/>
          </a:prstGeom>
        </p:spPr>
        <p:txBody>
          <a:bodyPr wrap="square">
            <a:spAutoFit/>
          </a:bodyPr>
          <a:lstStyle/>
          <a:p>
            <a:pPr algn="ctr"/>
            <a:r>
              <a:rPr lang="en-US" sz="4400" i="1" dirty="0">
                <a:solidFill>
                  <a:schemeClr val="bg1"/>
                </a:solidFill>
                <a:latin typeface="Segoe UI" panose="020B0502040204020203" pitchFamily="34" charset="0"/>
                <a:cs typeface="Segoe UI" panose="020B0502040204020203" pitchFamily="34" charset="0"/>
              </a:rPr>
              <a:t>UP TO </a:t>
            </a:r>
          </a:p>
          <a:p>
            <a:pPr algn="ctr"/>
            <a:r>
              <a:rPr lang="en-US" sz="4400" i="1" dirty="0">
                <a:solidFill>
                  <a:schemeClr val="bg1"/>
                </a:solidFill>
                <a:latin typeface="Segoe UI" panose="020B0502040204020203" pitchFamily="34" charset="0"/>
                <a:cs typeface="Segoe UI" panose="020B0502040204020203" pitchFamily="34" charset="0"/>
              </a:rPr>
              <a:t>60% OFF</a:t>
            </a:r>
          </a:p>
        </p:txBody>
      </p:sp>
      <p:grpSp>
        <p:nvGrpSpPr>
          <p:cNvPr id="23" name="Group 4"/>
          <p:cNvGrpSpPr>
            <a:grpSpLocks noChangeAspect="1"/>
          </p:cNvGrpSpPr>
          <p:nvPr/>
        </p:nvGrpSpPr>
        <p:grpSpPr bwMode="auto">
          <a:xfrm>
            <a:off x="2809875" y="1155272"/>
            <a:ext cx="755650" cy="755650"/>
            <a:chOff x="2088" y="406"/>
            <a:chExt cx="3508" cy="3508"/>
          </a:xfrm>
          <a:solidFill>
            <a:schemeClr val="bg1"/>
          </a:solidFill>
        </p:grpSpPr>
        <p:sp>
          <p:nvSpPr>
            <p:cNvPr id="25" name="Freeform 5"/>
            <p:cNvSpPr>
              <a:spLocks noEditPoints="1"/>
            </p:cNvSpPr>
            <p:nvPr/>
          </p:nvSpPr>
          <p:spPr bwMode="auto">
            <a:xfrm>
              <a:off x="3665" y="1618"/>
              <a:ext cx="1207" cy="1811"/>
            </a:xfrm>
            <a:custGeom>
              <a:avLst/>
              <a:gdLst>
                <a:gd name="T0" fmla="*/ 484 w 510"/>
                <a:gd name="T1" fmla="*/ 26 h 765"/>
                <a:gd name="T2" fmla="*/ 48 w 510"/>
                <a:gd name="T3" fmla="*/ 26 h 765"/>
                <a:gd name="T4" fmla="*/ 48 w 510"/>
                <a:gd name="T5" fmla="*/ 24 h 765"/>
                <a:gd name="T6" fmla="*/ 24 w 510"/>
                <a:gd name="T7" fmla="*/ 0 h 765"/>
                <a:gd name="T8" fmla="*/ 0 w 510"/>
                <a:gd name="T9" fmla="*/ 24 h 765"/>
                <a:gd name="T10" fmla="*/ 0 w 510"/>
                <a:gd name="T11" fmla="*/ 152 h 765"/>
                <a:gd name="T12" fmla="*/ 24 w 510"/>
                <a:gd name="T13" fmla="*/ 176 h 765"/>
                <a:gd name="T14" fmla="*/ 48 w 510"/>
                <a:gd name="T15" fmla="*/ 152 h 765"/>
                <a:gd name="T16" fmla="*/ 48 w 510"/>
                <a:gd name="T17" fmla="*/ 74 h 765"/>
                <a:gd name="T18" fmla="*/ 435 w 510"/>
                <a:gd name="T19" fmla="*/ 74 h 765"/>
                <a:gd name="T20" fmla="*/ 337 w 510"/>
                <a:gd name="T21" fmla="*/ 221 h 765"/>
                <a:gd name="T22" fmla="*/ 128 w 510"/>
                <a:gd name="T23" fmla="*/ 735 h 765"/>
                <a:gd name="T24" fmla="*/ 146 w 510"/>
                <a:gd name="T25" fmla="*/ 764 h 765"/>
                <a:gd name="T26" fmla="*/ 152 w 510"/>
                <a:gd name="T27" fmla="*/ 765 h 765"/>
                <a:gd name="T28" fmla="*/ 175 w 510"/>
                <a:gd name="T29" fmla="*/ 746 h 765"/>
                <a:gd name="T30" fmla="*/ 502 w 510"/>
                <a:gd name="T31" fmla="*/ 65 h 765"/>
                <a:gd name="T32" fmla="*/ 506 w 510"/>
                <a:gd name="T33" fmla="*/ 40 h 765"/>
                <a:gd name="T34" fmla="*/ 484 w 510"/>
                <a:gd name="T35" fmla="*/ 26 h 765"/>
                <a:gd name="T36" fmla="*/ 484 w 510"/>
                <a:gd name="T37" fmla="*/ 26 h 765"/>
                <a:gd name="T38" fmla="*/ 484 w 510"/>
                <a:gd name="T39" fmla="*/ 26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0" h="765">
                  <a:moveTo>
                    <a:pt x="484" y="26"/>
                  </a:moveTo>
                  <a:cubicBezTo>
                    <a:pt x="48" y="26"/>
                    <a:pt x="48" y="26"/>
                    <a:pt x="48" y="26"/>
                  </a:cubicBezTo>
                  <a:cubicBezTo>
                    <a:pt x="48" y="24"/>
                    <a:pt x="48" y="24"/>
                    <a:pt x="48" y="24"/>
                  </a:cubicBezTo>
                  <a:cubicBezTo>
                    <a:pt x="48" y="11"/>
                    <a:pt x="37" y="0"/>
                    <a:pt x="24" y="0"/>
                  </a:cubicBezTo>
                  <a:cubicBezTo>
                    <a:pt x="10" y="0"/>
                    <a:pt x="0" y="11"/>
                    <a:pt x="0" y="24"/>
                  </a:cubicBezTo>
                  <a:cubicBezTo>
                    <a:pt x="0" y="152"/>
                    <a:pt x="0" y="152"/>
                    <a:pt x="0" y="152"/>
                  </a:cubicBezTo>
                  <a:cubicBezTo>
                    <a:pt x="0" y="165"/>
                    <a:pt x="10" y="176"/>
                    <a:pt x="24" y="176"/>
                  </a:cubicBezTo>
                  <a:cubicBezTo>
                    <a:pt x="37" y="176"/>
                    <a:pt x="48" y="165"/>
                    <a:pt x="48" y="152"/>
                  </a:cubicBezTo>
                  <a:cubicBezTo>
                    <a:pt x="48" y="74"/>
                    <a:pt x="48" y="74"/>
                    <a:pt x="48" y="74"/>
                  </a:cubicBezTo>
                  <a:cubicBezTo>
                    <a:pt x="435" y="74"/>
                    <a:pt x="435" y="74"/>
                    <a:pt x="435" y="74"/>
                  </a:cubicBezTo>
                  <a:cubicBezTo>
                    <a:pt x="411" y="105"/>
                    <a:pt x="376" y="155"/>
                    <a:pt x="337" y="221"/>
                  </a:cubicBezTo>
                  <a:cubicBezTo>
                    <a:pt x="272" y="331"/>
                    <a:pt x="184" y="509"/>
                    <a:pt x="128" y="735"/>
                  </a:cubicBezTo>
                  <a:cubicBezTo>
                    <a:pt x="125" y="748"/>
                    <a:pt x="133" y="761"/>
                    <a:pt x="146" y="764"/>
                  </a:cubicBezTo>
                  <a:cubicBezTo>
                    <a:pt x="148" y="765"/>
                    <a:pt x="150" y="765"/>
                    <a:pt x="152" y="765"/>
                  </a:cubicBezTo>
                  <a:cubicBezTo>
                    <a:pt x="162" y="765"/>
                    <a:pt x="172" y="757"/>
                    <a:pt x="175" y="746"/>
                  </a:cubicBezTo>
                  <a:cubicBezTo>
                    <a:pt x="278" y="326"/>
                    <a:pt x="500" y="68"/>
                    <a:pt x="502" y="65"/>
                  </a:cubicBezTo>
                  <a:cubicBezTo>
                    <a:pt x="509" y="58"/>
                    <a:pt x="510" y="48"/>
                    <a:pt x="506" y="40"/>
                  </a:cubicBezTo>
                  <a:cubicBezTo>
                    <a:pt x="502" y="31"/>
                    <a:pt x="494" y="26"/>
                    <a:pt x="484" y="26"/>
                  </a:cubicBezTo>
                  <a:close/>
                  <a:moveTo>
                    <a:pt x="484" y="26"/>
                  </a:moveTo>
                  <a:cubicBezTo>
                    <a:pt x="484" y="26"/>
                    <a:pt x="484" y="26"/>
                    <a:pt x="484" y="26"/>
                  </a:cubicBez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6"/>
            <p:cNvSpPr>
              <a:spLocks noEditPoints="1"/>
            </p:cNvSpPr>
            <p:nvPr/>
          </p:nvSpPr>
          <p:spPr bwMode="auto">
            <a:xfrm>
              <a:off x="2990" y="1613"/>
              <a:ext cx="606" cy="1816"/>
            </a:xfrm>
            <a:custGeom>
              <a:avLst/>
              <a:gdLst>
                <a:gd name="T0" fmla="*/ 232 w 256"/>
                <a:gd name="T1" fmla="*/ 719 h 767"/>
                <a:gd name="T2" fmla="*/ 179 w 256"/>
                <a:gd name="T3" fmla="*/ 719 h 767"/>
                <a:gd name="T4" fmla="*/ 179 w 256"/>
                <a:gd name="T5" fmla="*/ 26 h 767"/>
                <a:gd name="T6" fmla="*/ 160 w 256"/>
                <a:gd name="T7" fmla="*/ 3 h 767"/>
                <a:gd name="T8" fmla="*/ 133 w 256"/>
                <a:gd name="T9" fmla="*/ 16 h 767"/>
                <a:gd name="T10" fmla="*/ 16 w 256"/>
                <a:gd name="T11" fmla="*/ 133 h 767"/>
                <a:gd name="T12" fmla="*/ 6 w 256"/>
                <a:gd name="T13" fmla="*/ 165 h 767"/>
                <a:gd name="T14" fmla="*/ 38 w 256"/>
                <a:gd name="T15" fmla="*/ 175 h 767"/>
                <a:gd name="T16" fmla="*/ 131 w 256"/>
                <a:gd name="T17" fmla="*/ 103 h 767"/>
                <a:gd name="T18" fmla="*/ 131 w 256"/>
                <a:gd name="T19" fmla="*/ 719 h 767"/>
                <a:gd name="T20" fmla="*/ 78 w 256"/>
                <a:gd name="T21" fmla="*/ 719 h 767"/>
                <a:gd name="T22" fmla="*/ 54 w 256"/>
                <a:gd name="T23" fmla="*/ 743 h 767"/>
                <a:gd name="T24" fmla="*/ 78 w 256"/>
                <a:gd name="T25" fmla="*/ 767 h 767"/>
                <a:gd name="T26" fmla="*/ 232 w 256"/>
                <a:gd name="T27" fmla="*/ 767 h 767"/>
                <a:gd name="T28" fmla="*/ 256 w 256"/>
                <a:gd name="T29" fmla="*/ 743 h 767"/>
                <a:gd name="T30" fmla="*/ 232 w 256"/>
                <a:gd name="T31" fmla="*/ 719 h 767"/>
                <a:gd name="T32" fmla="*/ 232 w 256"/>
                <a:gd name="T33" fmla="*/ 719 h 767"/>
                <a:gd name="T34" fmla="*/ 232 w 256"/>
                <a:gd name="T35" fmla="*/ 719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767">
                  <a:moveTo>
                    <a:pt x="232" y="719"/>
                  </a:moveTo>
                  <a:cubicBezTo>
                    <a:pt x="179" y="719"/>
                    <a:pt x="179" y="719"/>
                    <a:pt x="179" y="719"/>
                  </a:cubicBezTo>
                  <a:cubicBezTo>
                    <a:pt x="179" y="26"/>
                    <a:pt x="179" y="26"/>
                    <a:pt x="179" y="26"/>
                  </a:cubicBezTo>
                  <a:cubicBezTo>
                    <a:pt x="179" y="15"/>
                    <a:pt x="171" y="5"/>
                    <a:pt x="160" y="3"/>
                  </a:cubicBezTo>
                  <a:cubicBezTo>
                    <a:pt x="149" y="0"/>
                    <a:pt x="138" y="6"/>
                    <a:pt x="133" y="16"/>
                  </a:cubicBezTo>
                  <a:cubicBezTo>
                    <a:pt x="133" y="17"/>
                    <a:pt x="100" y="89"/>
                    <a:pt x="16" y="133"/>
                  </a:cubicBezTo>
                  <a:cubicBezTo>
                    <a:pt x="4" y="139"/>
                    <a:pt x="0" y="153"/>
                    <a:pt x="6" y="165"/>
                  </a:cubicBezTo>
                  <a:cubicBezTo>
                    <a:pt x="12" y="177"/>
                    <a:pt x="26" y="181"/>
                    <a:pt x="38" y="175"/>
                  </a:cubicBezTo>
                  <a:cubicBezTo>
                    <a:pt x="79" y="154"/>
                    <a:pt x="109" y="128"/>
                    <a:pt x="131" y="103"/>
                  </a:cubicBezTo>
                  <a:cubicBezTo>
                    <a:pt x="131" y="719"/>
                    <a:pt x="131" y="719"/>
                    <a:pt x="131" y="719"/>
                  </a:cubicBezTo>
                  <a:cubicBezTo>
                    <a:pt x="78" y="719"/>
                    <a:pt x="78" y="719"/>
                    <a:pt x="78" y="719"/>
                  </a:cubicBezTo>
                  <a:cubicBezTo>
                    <a:pt x="65" y="719"/>
                    <a:pt x="54" y="730"/>
                    <a:pt x="54" y="743"/>
                  </a:cubicBezTo>
                  <a:cubicBezTo>
                    <a:pt x="54" y="756"/>
                    <a:pt x="65" y="767"/>
                    <a:pt x="78" y="767"/>
                  </a:cubicBezTo>
                  <a:cubicBezTo>
                    <a:pt x="232" y="767"/>
                    <a:pt x="232" y="767"/>
                    <a:pt x="232" y="767"/>
                  </a:cubicBezTo>
                  <a:cubicBezTo>
                    <a:pt x="245" y="767"/>
                    <a:pt x="256" y="756"/>
                    <a:pt x="256" y="743"/>
                  </a:cubicBezTo>
                  <a:cubicBezTo>
                    <a:pt x="256" y="730"/>
                    <a:pt x="245" y="719"/>
                    <a:pt x="232" y="719"/>
                  </a:cubicBezTo>
                  <a:close/>
                  <a:moveTo>
                    <a:pt x="232" y="719"/>
                  </a:moveTo>
                  <a:cubicBezTo>
                    <a:pt x="232" y="719"/>
                    <a:pt x="232" y="719"/>
                    <a:pt x="232" y="719"/>
                  </a:cubicBez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
            <p:cNvSpPr>
              <a:spLocks noEditPoints="1"/>
            </p:cNvSpPr>
            <p:nvPr/>
          </p:nvSpPr>
          <p:spPr bwMode="auto">
            <a:xfrm>
              <a:off x="2088" y="406"/>
              <a:ext cx="3508" cy="3508"/>
            </a:xfrm>
            <a:custGeom>
              <a:avLst/>
              <a:gdLst>
                <a:gd name="T0" fmla="*/ 1355 w 1482"/>
                <a:gd name="T1" fmla="*/ 102 h 1482"/>
                <a:gd name="T2" fmla="*/ 1302 w 1482"/>
                <a:gd name="T3" fmla="*/ 102 h 1482"/>
                <a:gd name="T4" fmla="*/ 1302 w 1482"/>
                <a:gd name="T5" fmla="*/ 75 h 1482"/>
                <a:gd name="T6" fmla="*/ 1227 w 1482"/>
                <a:gd name="T7" fmla="*/ 0 h 1482"/>
                <a:gd name="T8" fmla="*/ 1152 w 1482"/>
                <a:gd name="T9" fmla="*/ 75 h 1482"/>
                <a:gd name="T10" fmla="*/ 1152 w 1482"/>
                <a:gd name="T11" fmla="*/ 102 h 1482"/>
                <a:gd name="T12" fmla="*/ 330 w 1482"/>
                <a:gd name="T13" fmla="*/ 102 h 1482"/>
                <a:gd name="T14" fmla="*/ 330 w 1482"/>
                <a:gd name="T15" fmla="*/ 75 h 1482"/>
                <a:gd name="T16" fmla="*/ 254 w 1482"/>
                <a:gd name="T17" fmla="*/ 0 h 1482"/>
                <a:gd name="T18" fmla="*/ 179 w 1482"/>
                <a:gd name="T19" fmla="*/ 75 h 1482"/>
                <a:gd name="T20" fmla="*/ 179 w 1482"/>
                <a:gd name="T21" fmla="*/ 102 h 1482"/>
                <a:gd name="T22" fmla="*/ 126 w 1482"/>
                <a:gd name="T23" fmla="*/ 102 h 1482"/>
                <a:gd name="T24" fmla="*/ 0 w 1482"/>
                <a:gd name="T25" fmla="*/ 229 h 1482"/>
                <a:gd name="T26" fmla="*/ 0 w 1482"/>
                <a:gd name="T27" fmla="*/ 1355 h 1482"/>
                <a:gd name="T28" fmla="*/ 126 w 1482"/>
                <a:gd name="T29" fmla="*/ 1482 h 1482"/>
                <a:gd name="T30" fmla="*/ 1355 w 1482"/>
                <a:gd name="T31" fmla="*/ 1482 h 1482"/>
                <a:gd name="T32" fmla="*/ 1482 w 1482"/>
                <a:gd name="T33" fmla="*/ 1355 h 1482"/>
                <a:gd name="T34" fmla="*/ 1482 w 1482"/>
                <a:gd name="T35" fmla="*/ 229 h 1482"/>
                <a:gd name="T36" fmla="*/ 1355 w 1482"/>
                <a:gd name="T37" fmla="*/ 102 h 1482"/>
                <a:gd name="T38" fmla="*/ 1200 w 1482"/>
                <a:gd name="T39" fmla="*/ 75 h 1482"/>
                <a:gd name="T40" fmla="*/ 1227 w 1482"/>
                <a:gd name="T41" fmla="*/ 48 h 1482"/>
                <a:gd name="T42" fmla="*/ 1254 w 1482"/>
                <a:gd name="T43" fmla="*/ 75 h 1482"/>
                <a:gd name="T44" fmla="*/ 1254 w 1482"/>
                <a:gd name="T45" fmla="*/ 178 h 1482"/>
                <a:gd name="T46" fmla="*/ 1227 w 1482"/>
                <a:gd name="T47" fmla="*/ 205 h 1482"/>
                <a:gd name="T48" fmla="*/ 1200 w 1482"/>
                <a:gd name="T49" fmla="*/ 178 h 1482"/>
                <a:gd name="T50" fmla="*/ 1200 w 1482"/>
                <a:gd name="T51" fmla="*/ 75 h 1482"/>
                <a:gd name="T52" fmla="*/ 227 w 1482"/>
                <a:gd name="T53" fmla="*/ 75 h 1482"/>
                <a:gd name="T54" fmla="*/ 254 w 1482"/>
                <a:gd name="T55" fmla="*/ 48 h 1482"/>
                <a:gd name="T56" fmla="*/ 282 w 1482"/>
                <a:gd name="T57" fmla="*/ 75 h 1482"/>
                <a:gd name="T58" fmla="*/ 282 w 1482"/>
                <a:gd name="T59" fmla="*/ 178 h 1482"/>
                <a:gd name="T60" fmla="*/ 254 w 1482"/>
                <a:gd name="T61" fmla="*/ 205 h 1482"/>
                <a:gd name="T62" fmla="*/ 227 w 1482"/>
                <a:gd name="T63" fmla="*/ 178 h 1482"/>
                <a:gd name="T64" fmla="*/ 227 w 1482"/>
                <a:gd name="T65" fmla="*/ 75 h 1482"/>
                <a:gd name="T66" fmla="*/ 126 w 1482"/>
                <a:gd name="T67" fmla="*/ 150 h 1482"/>
                <a:gd name="T68" fmla="*/ 179 w 1482"/>
                <a:gd name="T69" fmla="*/ 150 h 1482"/>
                <a:gd name="T70" fmla="*/ 179 w 1482"/>
                <a:gd name="T71" fmla="*/ 178 h 1482"/>
                <a:gd name="T72" fmla="*/ 254 w 1482"/>
                <a:gd name="T73" fmla="*/ 253 h 1482"/>
                <a:gd name="T74" fmla="*/ 330 w 1482"/>
                <a:gd name="T75" fmla="*/ 178 h 1482"/>
                <a:gd name="T76" fmla="*/ 330 w 1482"/>
                <a:gd name="T77" fmla="*/ 150 h 1482"/>
                <a:gd name="T78" fmla="*/ 1152 w 1482"/>
                <a:gd name="T79" fmla="*/ 150 h 1482"/>
                <a:gd name="T80" fmla="*/ 1152 w 1482"/>
                <a:gd name="T81" fmla="*/ 178 h 1482"/>
                <a:gd name="T82" fmla="*/ 1227 w 1482"/>
                <a:gd name="T83" fmla="*/ 253 h 1482"/>
                <a:gd name="T84" fmla="*/ 1302 w 1482"/>
                <a:gd name="T85" fmla="*/ 178 h 1482"/>
                <a:gd name="T86" fmla="*/ 1302 w 1482"/>
                <a:gd name="T87" fmla="*/ 150 h 1482"/>
                <a:gd name="T88" fmla="*/ 1355 w 1482"/>
                <a:gd name="T89" fmla="*/ 150 h 1482"/>
                <a:gd name="T90" fmla="*/ 1434 w 1482"/>
                <a:gd name="T91" fmla="*/ 229 h 1482"/>
                <a:gd name="T92" fmla="*/ 1434 w 1482"/>
                <a:gd name="T93" fmla="*/ 307 h 1482"/>
                <a:gd name="T94" fmla="*/ 48 w 1482"/>
                <a:gd name="T95" fmla="*/ 307 h 1482"/>
                <a:gd name="T96" fmla="*/ 48 w 1482"/>
                <a:gd name="T97" fmla="*/ 229 h 1482"/>
                <a:gd name="T98" fmla="*/ 126 w 1482"/>
                <a:gd name="T99" fmla="*/ 150 h 1482"/>
                <a:gd name="T100" fmla="*/ 1355 w 1482"/>
                <a:gd name="T101" fmla="*/ 1434 h 1482"/>
                <a:gd name="T102" fmla="*/ 126 w 1482"/>
                <a:gd name="T103" fmla="*/ 1434 h 1482"/>
                <a:gd name="T104" fmla="*/ 48 w 1482"/>
                <a:gd name="T105" fmla="*/ 1355 h 1482"/>
                <a:gd name="T106" fmla="*/ 48 w 1482"/>
                <a:gd name="T107" fmla="*/ 355 h 1482"/>
                <a:gd name="T108" fmla="*/ 1434 w 1482"/>
                <a:gd name="T109" fmla="*/ 355 h 1482"/>
                <a:gd name="T110" fmla="*/ 1434 w 1482"/>
                <a:gd name="T111" fmla="*/ 1355 h 1482"/>
                <a:gd name="T112" fmla="*/ 1355 w 1482"/>
                <a:gd name="T113" fmla="*/ 1434 h 1482"/>
                <a:gd name="T114" fmla="*/ 1355 w 1482"/>
                <a:gd name="T115" fmla="*/ 1434 h 1482"/>
                <a:gd name="T116" fmla="*/ 1355 w 1482"/>
                <a:gd name="T117" fmla="*/ 1434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82" h="1482">
                  <a:moveTo>
                    <a:pt x="1355" y="102"/>
                  </a:moveTo>
                  <a:cubicBezTo>
                    <a:pt x="1302" y="102"/>
                    <a:pt x="1302" y="102"/>
                    <a:pt x="1302" y="102"/>
                  </a:cubicBezTo>
                  <a:cubicBezTo>
                    <a:pt x="1302" y="75"/>
                    <a:pt x="1302" y="75"/>
                    <a:pt x="1302" y="75"/>
                  </a:cubicBezTo>
                  <a:cubicBezTo>
                    <a:pt x="1302" y="34"/>
                    <a:pt x="1269" y="0"/>
                    <a:pt x="1227" y="0"/>
                  </a:cubicBezTo>
                  <a:cubicBezTo>
                    <a:pt x="1186" y="0"/>
                    <a:pt x="1152" y="34"/>
                    <a:pt x="1152" y="75"/>
                  </a:cubicBezTo>
                  <a:cubicBezTo>
                    <a:pt x="1152" y="102"/>
                    <a:pt x="1152" y="102"/>
                    <a:pt x="1152" y="102"/>
                  </a:cubicBezTo>
                  <a:cubicBezTo>
                    <a:pt x="330" y="102"/>
                    <a:pt x="330" y="102"/>
                    <a:pt x="330" y="102"/>
                  </a:cubicBezTo>
                  <a:cubicBezTo>
                    <a:pt x="330" y="75"/>
                    <a:pt x="330" y="75"/>
                    <a:pt x="330" y="75"/>
                  </a:cubicBezTo>
                  <a:cubicBezTo>
                    <a:pt x="330" y="34"/>
                    <a:pt x="296" y="0"/>
                    <a:pt x="254" y="0"/>
                  </a:cubicBezTo>
                  <a:cubicBezTo>
                    <a:pt x="213" y="0"/>
                    <a:pt x="179" y="34"/>
                    <a:pt x="179" y="75"/>
                  </a:cubicBezTo>
                  <a:cubicBezTo>
                    <a:pt x="179" y="102"/>
                    <a:pt x="179" y="102"/>
                    <a:pt x="179" y="102"/>
                  </a:cubicBezTo>
                  <a:cubicBezTo>
                    <a:pt x="126" y="102"/>
                    <a:pt x="126" y="102"/>
                    <a:pt x="126" y="102"/>
                  </a:cubicBezTo>
                  <a:cubicBezTo>
                    <a:pt x="57" y="102"/>
                    <a:pt x="0" y="159"/>
                    <a:pt x="0" y="229"/>
                  </a:cubicBezTo>
                  <a:cubicBezTo>
                    <a:pt x="0" y="1355"/>
                    <a:pt x="0" y="1355"/>
                    <a:pt x="0" y="1355"/>
                  </a:cubicBezTo>
                  <a:cubicBezTo>
                    <a:pt x="0" y="1425"/>
                    <a:pt x="57" y="1482"/>
                    <a:pt x="126" y="1482"/>
                  </a:cubicBezTo>
                  <a:cubicBezTo>
                    <a:pt x="1355" y="1482"/>
                    <a:pt x="1355" y="1482"/>
                    <a:pt x="1355" y="1482"/>
                  </a:cubicBezTo>
                  <a:cubicBezTo>
                    <a:pt x="1425" y="1482"/>
                    <a:pt x="1482" y="1425"/>
                    <a:pt x="1482" y="1355"/>
                  </a:cubicBezTo>
                  <a:cubicBezTo>
                    <a:pt x="1482" y="229"/>
                    <a:pt x="1482" y="229"/>
                    <a:pt x="1482" y="229"/>
                  </a:cubicBezTo>
                  <a:cubicBezTo>
                    <a:pt x="1482" y="159"/>
                    <a:pt x="1425" y="102"/>
                    <a:pt x="1355" y="102"/>
                  </a:cubicBezTo>
                  <a:close/>
                  <a:moveTo>
                    <a:pt x="1200" y="75"/>
                  </a:moveTo>
                  <a:cubicBezTo>
                    <a:pt x="1200" y="60"/>
                    <a:pt x="1212" y="48"/>
                    <a:pt x="1227" y="48"/>
                  </a:cubicBezTo>
                  <a:cubicBezTo>
                    <a:pt x="1242" y="48"/>
                    <a:pt x="1254" y="60"/>
                    <a:pt x="1254" y="75"/>
                  </a:cubicBezTo>
                  <a:cubicBezTo>
                    <a:pt x="1254" y="178"/>
                    <a:pt x="1254" y="178"/>
                    <a:pt x="1254" y="178"/>
                  </a:cubicBezTo>
                  <a:cubicBezTo>
                    <a:pt x="1254" y="193"/>
                    <a:pt x="1242" y="205"/>
                    <a:pt x="1227" y="205"/>
                  </a:cubicBezTo>
                  <a:cubicBezTo>
                    <a:pt x="1212" y="205"/>
                    <a:pt x="1200" y="193"/>
                    <a:pt x="1200" y="178"/>
                  </a:cubicBezTo>
                  <a:lnTo>
                    <a:pt x="1200" y="75"/>
                  </a:lnTo>
                  <a:close/>
                  <a:moveTo>
                    <a:pt x="227" y="75"/>
                  </a:moveTo>
                  <a:cubicBezTo>
                    <a:pt x="227" y="60"/>
                    <a:pt x="239" y="48"/>
                    <a:pt x="254" y="48"/>
                  </a:cubicBezTo>
                  <a:cubicBezTo>
                    <a:pt x="269" y="48"/>
                    <a:pt x="282" y="60"/>
                    <a:pt x="282" y="75"/>
                  </a:cubicBezTo>
                  <a:cubicBezTo>
                    <a:pt x="282" y="178"/>
                    <a:pt x="282" y="178"/>
                    <a:pt x="282" y="178"/>
                  </a:cubicBezTo>
                  <a:cubicBezTo>
                    <a:pt x="282" y="193"/>
                    <a:pt x="269" y="205"/>
                    <a:pt x="254" y="205"/>
                  </a:cubicBezTo>
                  <a:cubicBezTo>
                    <a:pt x="239" y="205"/>
                    <a:pt x="227" y="193"/>
                    <a:pt x="227" y="178"/>
                  </a:cubicBezTo>
                  <a:lnTo>
                    <a:pt x="227" y="75"/>
                  </a:lnTo>
                  <a:close/>
                  <a:moveTo>
                    <a:pt x="126" y="150"/>
                  </a:moveTo>
                  <a:cubicBezTo>
                    <a:pt x="179" y="150"/>
                    <a:pt x="179" y="150"/>
                    <a:pt x="179" y="150"/>
                  </a:cubicBezTo>
                  <a:cubicBezTo>
                    <a:pt x="179" y="178"/>
                    <a:pt x="179" y="178"/>
                    <a:pt x="179" y="178"/>
                  </a:cubicBezTo>
                  <a:cubicBezTo>
                    <a:pt x="179" y="219"/>
                    <a:pt x="213" y="253"/>
                    <a:pt x="254" y="253"/>
                  </a:cubicBezTo>
                  <a:cubicBezTo>
                    <a:pt x="296" y="253"/>
                    <a:pt x="330" y="219"/>
                    <a:pt x="330" y="178"/>
                  </a:cubicBezTo>
                  <a:cubicBezTo>
                    <a:pt x="330" y="150"/>
                    <a:pt x="330" y="150"/>
                    <a:pt x="330" y="150"/>
                  </a:cubicBezTo>
                  <a:cubicBezTo>
                    <a:pt x="1152" y="150"/>
                    <a:pt x="1152" y="150"/>
                    <a:pt x="1152" y="150"/>
                  </a:cubicBezTo>
                  <a:cubicBezTo>
                    <a:pt x="1152" y="178"/>
                    <a:pt x="1152" y="178"/>
                    <a:pt x="1152" y="178"/>
                  </a:cubicBezTo>
                  <a:cubicBezTo>
                    <a:pt x="1152" y="219"/>
                    <a:pt x="1186" y="253"/>
                    <a:pt x="1227" y="253"/>
                  </a:cubicBezTo>
                  <a:cubicBezTo>
                    <a:pt x="1269" y="253"/>
                    <a:pt x="1302" y="219"/>
                    <a:pt x="1302" y="178"/>
                  </a:cubicBezTo>
                  <a:cubicBezTo>
                    <a:pt x="1302" y="150"/>
                    <a:pt x="1302" y="150"/>
                    <a:pt x="1302" y="150"/>
                  </a:cubicBezTo>
                  <a:cubicBezTo>
                    <a:pt x="1355" y="150"/>
                    <a:pt x="1355" y="150"/>
                    <a:pt x="1355" y="150"/>
                  </a:cubicBezTo>
                  <a:cubicBezTo>
                    <a:pt x="1398" y="150"/>
                    <a:pt x="1434" y="186"/>
                    <a:pt x="1434" y="229"/>
                  </a:cubicBezTo>
                  <a:cubicBezTo>
                    <a:pt x="1434" y="307"/>
                    <a:pt x="1434" y="307"/>
                    <a:pt x="1434" y="307"/>
                  </a:cubicBezTo>
                  <a:cubicBezTo>
                    <a:pt x="48" y="307"/>
                    <a:pt x="48" y="307"/>
                    <a:pt x="48" y="307"/>
                  </a:cubicBezTo>
                  <a:cubicBezTo>
                    <a:pt x="48" y="229"/>
                    <a:pt x="48" y="229"/>
                    <a:pt x="48" y="229"/>
                  </a:cubicBezTo>
                  <a:cubicBezTo>
                    <a:pt x="48" y="186"/>
                    <a:pt x="83" y="150"/>
                    <a:pt x="126" y="150"/>
                  </a:cubicBezTo>
                  <a:close/>
                  <a:moveTo>
                    <a:pt x="1355" y="1434"/>
                  </a:moveTo>
                  <a:cubicBezTo>
                    <a:pt x="126" y="1434"/>
                    <a:pt x="126" y="1434"/>
                    <a:pt x="126" y="1434"/>
                  </a:cubicBezTo>
                  <a:cubicBezTo>
                    <a:pt x="83" y="1434"/>
                    <a:pt x="48" y="1398"/>
                    <a:pt x="48" y="1355"/>
                  </a:cubicBezTo>
                  <a:cubicBezTo>
                    <a:pt x="48" y="355"/>
                    <a:pt x="48" y="355"/>
                    <a:pt x="48" y="355"/>
                  </a:cubicBezTo>
                  <a:cubicBezTo>
                    <a:pt x="1434" y="355"/>
                    <a:pt x="1434" y="355"/>
                    <a:pt x="1434" y="355"/>
                  </a:cubicBezTo>
                  <a:cubicBezTo>
                    <a:pt x="1434" y="1355"/>
                    <a:pt x="1434" y="1355"/>
                    <a:pt x="1434" y="1355"/>
                  </a:cubicBezTo>
                  <a:cubicBezTo>
                    <a:pt x="1434" y="1398"/>
                    <a:pt x="1398" y="1434"/>
                    <a:pt x="1355" y="1434"/>
                  </a:cubicBezTo>
                  <a:close/>
                  <a:moveTo>
                    <a:pt x="1355" y="1434"/>
                  </a:moveTo>
                  <a:cubicBezTo>
                    <a:pt x="1355" y="1434"/>
                    <a:pt x="1355" y="1434"/>
                    <a:pt x="1355" y="1434"/>
                  </a:cubicBez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93968105"/>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630" b="7630"/>
          <a:stretch/>
        </p:blipFill>
        <p:spPr>
          <a:xfrm>
            <a:off x="-2" y="-1"/>
            <a:ext cx="12192002" cy="6858002"/>
          </a:xfrm>
          <a:prstGeom prst="rect">
            <a:avLst/>
          </a:prstGeom>
        </p:spPr>
      </p:pic>
      <p:sp>
        <p:nvSpPr>
          <p:cNvPr id="6" name="Rectangle 4"/>
          <p:cNvSpPr/>
          <p:nvPr/>
        </p:nvSpPr>
        <p:spPr>
          <a:xfrm>
            <a:off x="159035" y="-9940"/>
            <a:ext cx="5213066" cy="6867939"/>
          </a:xfrm>
          <a:custGeom>
            <a:avLst/>
            <a:gdLst>
              <a:gd name="connsiteX0" fmla="*/ 0 w 4521200"/>
              <a:gd name="connsiteY0" fmla="*/ 0 h 6858000"/>
              <a:gd name="connsiteX1" fmla="*/ 4521200 w 4521200"/>
              <a:gd name="connsiteY1" fmla="*/ 0 h 6858000"/>
              <a:gd name="connsiteX2" fmla="*/ 4521200 w 4521200"/>
              <a:gd name="connsiteY2" fmla="*/ 6858000 h 6858000"/>
              <a:gd name="connsiteX3" fmla="*/ 0 w 4521200"/>
              <a:gd name="connsiteY3" fmla="*/ 6858000 h 6858000"/>
              <a:gd name="connsiteX4" fmla="*/ 0 w 4521200"/>
              <a:gd name="connsiteY4" fmla="*/ 0 h 6858000"/>
              <a:gd name="connsiteX0" fmla="*/ 0 w 4521200"/>
              <a:gd name="connsiteY0" fmla="*/ 0 h 6858000"/>
              <a:gd name="connsiteX1" fmla="*/ 4521200 w 4521200"/>
              <a:gd name="connsiteY1" fmla="*/ 0 h 6858000"/>
              <a:gd name="connsiteX2" fmla="*/ 3086100 w 4521200"/>
              <a:gd name="connsiteY2" fmla="*/ 6858000 h 6858000"/>
              <a:gd name="connsiteX3" fmla="*/ 0 w 4521200"/>
              <a:gd name="connsiteY3" fmla="*/ 6858000 h 6858000"/>
              <a:gd name="connsiteX4" fmla="*/ 0 w 4521200"/>
              <a:gd name="connsiteY4" fmla="*/ 0 h 6858000"/>
              <a:gd name="connsiteX0" fmla="*/ 0 w 5778500"/>
              <a:gd name="connsiteY0" fmla="*/ 0 h 6858000"/>
              <a:gd name="connsiteX1" fmla="*/ 5778500 w 5778500"/>
              <a:gd name="connsiteY1" fmla="*/ 0 h 6858000"/>
              <a:gd name="connsiteX2" fmla="*/ 3086100 w 5778500"/>
              <a:gd name="connsiteY2" fmla="*/ 6858000 h 6858000"/>
              <a:gd name="connsiteX3" fmla="*/ 0 w 5778500"/>
              <a:gd name="connsiteY3" fmla="*/ 6858000 h 6858000"/>
              <a:gd name="connsiteX4" fmla="*/ 0 w 5778500"/>
              <a:gd name="connsiteY4" fmla="*/ 0 h 6858000"/>
              <a:gd name="connsiteX0" fmla="*/ 0 w 5828195"/>
              <a:gd name="connsiteY0" fmla="*/ 9939 h 6867939"/>
              <a:gd name="connsiteX1" fmla="*/ 5828195 w 5828195"/>
              <a:gd name="connsiteY1" fmla="*/ 0 h 6867939"/>
              <a:gd name="connsiteX2" fmla="*/ 3086100 w 5828195"/>
              <a:gd name="connsiteY2" fmla="*/ 6867939 h 6867939"/>
              <a:gd name="connsiteX3" fmla="*/ 0 w 5828195"/>
              <a:gd name="connsiteY3" fmla="*/ 6867939 h 6867939"/>
              <a:gd name="connsiteX4" fmla="*/ 0 w 5828195"/>
              <a:gd name="connsiteY4" fmla="*/ 9939 h 686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8195" h="6867939">
                <a:moveTo>
                  <a:pt x="0" y="9939"/>
                </a:moveTo>
                <a:lnTo>
                  <a:pt x="5828195" y="0"/>
                </a:lnTo>
                <a:lnTo>
                  <a:pt x="3086100" y="6867939"/>
                </a:lnTo>
                <a:lnTo>
                  <a:pt x="0" y="6867939"/>
                </a:lnTo>
                <a:lnTo>
                  <a:pt x="0" y="9939"/>
                </a:lnTo>
                <a:close/>
              </a:path>
            </a:pathLst>
          </a:custGeom>
          <a:solidFill>
            <a:srgbClr val="74BA06">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9940"/>
            <a:ext cx="5213066" cy="6867939"/>
          </a:xfrm>
          <a:custGeom>
            <a:avLst/>
            <a:gdLst>
              <a:gd name="connsiteX0" fmla="*/ 0 w 4521200"/>
              <a:gd name="connsiteY0" fmla="*/ 0 h 6858000"/>
              <a:gd name="connsiteX1" fmla="*/ 4521200 w 4521200"/>
              <a:gd name="connsiteY1" fmla="*/ 0 h 6858000"/>
              <a:gd name="connsiteX2" fmla="*/ 4521200 w 4521200"/>
              <a:gd name="connsiteY2" fmla="*/ 6858000 h 6858000"/>
              <a:gd name="connsiteX3" fmla="*/ 0 w 4521200"/>
              <a:gd name="connsiteY3" fmla="*/ 6858000 h 6858000"/>
              <a:gd name="connsiteX4" fmla="*/ 0 w 4521200"/>
              <a:gd name="connsiteY4" fmla="*/ 0 h 6858000"/>
              <a:gd name="connsiteX0" fmla="*/ 0 w 4521200"/>
              <a:gd name="connsiteY0" fmla="*/ 0 h 6858000"/>
              <a:gd name="connsiteX1" fmla="*/ 4521200 w 4521200"/>
              <a:gd name="connsiteY1" fmla="*/ 0 h 6858000"/>
              <a:gd name="connsiteX2" fmla="*/ 3086100 w 4521200"/>
              <a:gd name="connsiteY2" fmla="*/ 6858000 h 6858000"/>
              <a:gd name="connsiteX3" fmla="*/ 0 w 4521200"/>
              <a:gd name="connsiteY3" fmla="*/ 6858000 h 6858000"/>
              <a:gd name="connsiteX4" fmla="*/ 0 w 4521200"/>
              <a:gd name="connsiteY4" fmla="*/ 0 h 6858000"/>
              <a:gd name="connsiteX0" fmla="*/ 0 w 5778500"/>
              <a:gd name="connsiteY0" fmla="*/ 0 h 6858000"/>
              <a:gd name="connsiteX1" fmla="*/ 5778500 w 5778500"/>
              <a:gd name="connsiteY1" fmla="*/ 0 h 6858000"/>
              <a:gd name="connsiteX2" fmla="*/ 3086100 w 5778500"/>
              <a:gd name="connsiteY2" fmla="*/ 6858000 h 6858000"/>
              <a:gd name="connsiteX3" fmla="*/ 0 w 5778500"/>
              <a:gd name="connsiteY3" fmla="*/ 6858000 h 6858000"/>
              <a:gd name="connsiteX4" fmla="*/ 0 w 5778500"/>
              <a:gd name="connsiteY4" fmla="*/ 0 h 6858000"/>
              <a:gd name="connsiteX0" fmla="*/ 0 w 5828195"/>
              <a:gd name="connsiteY0" fmla="*/ 9939 h 6867939"/>
              <a:gd name="connsiteX1" fmla="*/ 5828195 w 5828195"/>
              <a:gd name="connsiteY1" fmla="*/ 0 h 6867939"/>
              <a:gd name="connsiteX2" fmla="*/ 3086100 w 5828195"/>
              <a:gd name="connsiteY2" fmla="*/ 6867939 h 6867939"/>
              <a:gd name="connsiteX3" fmla="*/ 0 w 5828195"/>
              <a:gd name="connsiteY3" fmla="*/ 6867939 h 6867939"/>
              <a:gd name="connsiteX4" fmla="*/ 0 w 5828195"/>
              <a:gd name="connsiteY4" fmla="*/ 9939 h 686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8195" h="6867939">
                <a:moveTo>
                  <a:pt x="0" y="9939"/>
                </a:moveTo>
                <a:lnTo>
                  <a:pt x="5828195" y="0"/>
                </a:lnTo>
                <a:lnTo>
                  <a:pt x="3086100" y="6867939"/>
                </a:lnTo>
                <a:lnTo>
                  <a:pt x="0" y="6867939"/>
                </a:lnTo>
                <a:lnTo>
                  <a:pt x="0" y="9939"/>
                </a:lnTo>
                <a:close/>
              </a:path>
            </a:pathLst>
          </a:custGeom>
          <a:solidFill>
            <a:srgbClr val="74BA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9035" y="2073417"/>
            <a:ext cx="4691816" cy="2585323"/>
          </a:xfrm>
          <a:prstGeom prst="rect">
            <a:avLst/>
          </a:prstGeom>
        </p:spPr>
        <p:txBody>
          <a:bodyPr wrap="square">
            <a:spAutoFit/>
          </a:bodyPr>
          <a:lstStyle/>
          <a:p>
            <a:r>
              <a:rPr lang="en-US" sz="5400" dirty="0">
                <a:solidFill>
                  <a:schemeClr val="bg1"/>
                </a:solidFill>
                <a:latin typeface="Nexa Bold" panose="02000000000000000000" pitchFamily="50" charset="0"/>
                <a:cs typeface="Segoe UI" panose="020B0502040204020203" pitchFamily="34" charset="0"/>
              </a:rPr>
              <a:t>Are You Prepared </a:t>
            </a:r>
          </a:p>
          <a:p>
            <a:r>
              <a:rPr lang="en-US" sz="5400" dirty="0">
                <a:solidFill>
                  <a:schemeClr val="bg1"/>
                </a:solidFill>
                <a:latin typeface="Nexa Bold" panose="02000000000000000000" pitchFamily="50" charset="0"/>
                <a:cs typeface="Segoe UI" panose="020B0502040204020203" pitchFamily="34" charset="0"/>
              </a:rPr>
              <a:t>To Party?</a:t>
            </a:r>
          </a:p>
        </p:txBody>
      </p:sp>
      <p:sp>
        <p:nvSpPr>
          <p:cNvPr id="12" name="Rectangle 11"/>
          <p:cNvSpPr/>
          <p:nvPr/>
        </p:nvSpPr>
        <p:spPr>
          <a:xfrm>
            <a:off x="159035" y="4510736"/>
            <a:ext cx="3676365" cy="646331"/>
          </a:xfrm>
          <a:prstGeom prst="rect">
            <a:avLst/>
          </a:prstGeom>
        </p:spPr>
        <p:txBody>
          <a:bodyPr wrap="square">
            <a:spAutoFit/>
          </a:bodyPr>
          <a:lstStyle/>
          <a:p>
            <a:r>
              <a:rPr lang="en-US" sz="3600" dirty="0">
                <a:solidFill>
                  <a:schemeClr val="bg1"/>
                </a:solidFill>
                <a:latin typeface="Segoe UI" panose="020B0502040204020203" pitchFamily="34" charset="0"/>
                <a:cs typeface="Segoe UI" panose="020B0502040204020203" pitchFamily="34" charset="0"/>
              </a:rPr>
              <a:t>03 DAYS LEFT</a:t>
            </a:r>
          </a:p>
        </p:txBody>
      </p:sp>
      <p:sp>
        <p:nvSpPr>
          <p:cNvPr id="13" name="Rectangle 12"/>
          <p:cNvSpPr/>
          <p:nvPr/>
        </p:nvSpPr>
        <p:spPr>
          <a:xfrm>
            <a:off x="147480" y="6257835"/>
            <a:ext cx="2618088" cy="400110"/>
          </a:xfrm>
          <a:prstGeom prst="rect">
            <a:avLst/>
          </a:prstGeom>
        </p:spPr>
        <p:txBody>
          <a:bodyPr wrap="none">
            <a:spAutoFit/>
          </a:bodyPr>
          <a:lstStyle/>
          <a:p>
            <a:pPr algn="ctr"/>
            <a:r>
              <a:rPr lang="en-US" sz="2000" b="1" dirty="0">
                <a:solidFill>
                  <a:schemeClr val="bg1"/>
                </a:solidFill>
                <a:latin typeface="Segoe UI" panose="020B0502040204020203" pitchFamily="34" charset="0"/>
                <a:cs typeface="Segoe UI" panose="020B0502040204020203" pitchFamily="34" charset="0"/>
              </a:rPr>
              <a:t>YOURWEBSITE.COM</a:t>
            </a:r>
          </a:p>
        </p:txBody>
      </p:sp>
      <p:grpSp>
        <p:nvGrpSpPr>
          <p:cNvPr id="21" name="Group 10"/>
          <p:cNvGrpSpPr>
            <a:grpSpLocks noChangeAspect="1"/>
          </p:cNvGrpSpPr>
          <p:nvPr/>
        </p:nvGrpSpPr>
        <p:grpSpPr bwMode="auto">
          <a:xfrm>
            <a:off x="285750" y="1100767"/>
            <a:ext cx="869950" cy="948646"/>
            <a:chOff x="1620" y="-262"/>
            <a:chExt cx="4444" cy="4846"/>
          </a:xfrm>
          <a:solidFill>
            <a:schemeClr val="bg1"/>
          </a:solidFill>
        </p:grpSpPr>
        <p:sp>
          <p:nvSpPr>
            <p:cNvPr id="23" name="Freeform 11"/>
            <p:cNvSpPr>
              <a:spLocks noEditPoints="1"/>
            </p:cNvSpPr>
            <p:nvPr/>
          </p:nvSpPr>
          <p:spPr bwMode="auto">
            <a:xfrm>
              <a:off x="1620" y="-262"/>
              <a:ext cx="4444" cy="4846"/>
            </a:xfrm>
            <a:custGeom>
              <a:avLst/>
              <a:gdLst>
                <a:gd name="T0" fmla="*/ 1722 w 1878"/>
                <a:gd name="T1" fmla="*/ 1044 h 2048"/>
                <a:gd name="T2" fmla="*/ 1771 w 1878"/>
                <a:gd name="T3" fmla="*/ 897 h 2048"/>
                <a:gd name="T4" fmla="*/ 1771 w 1878"/>
                <a:gd name="T5" fmla="*/ 777 h 2048"/>
                <a:gd name="T6" fmla="*/ 1711 w 1878"/>
                <a:gd name="T7" fmla="*/ 65 h 2048"/>
                <a:gd name="T8" fmla="*/ 1651 w 1878"/>
                <a:gd name="T9" fmla="*/ 0 h 2048"/>
                <a:gd name="T10" fmla="*/ 752 w 1878"/>
                <a:gd name="T11" fmla="*/ 19 h 2048"/>
                <a:gd name="T12" fmla="*/ 796 w 1878"/>
                <a:gd name="T13" fmla="*/ 777 h 2048"/>
                <a:gd name="T14" fmla="*/ 616 w 1878"/>
                <a:gd name="T15" fmla="*/ 837 h 2048"/>
                <a:gd name="T16" fmla="*/ 758 w 1878"/>
                <a:gd name="T17" fmla="*/ 897 h 2048"/>
                <a:gd name="T18" fmla="*/ 608 w 1878"/>
                <a:gd name="T19" fmla="*/ 1149 h 2048"/>
                <a:gd name="T20" fmla="*/ 92 w 1878"/>
                <a:gd name="T21" fmla="*/ 1247 h 2048"/>
                <a:gd name="T22" fmla="*/ 0 w 1878"/>
                <a:gd name="T23" fmla="*/ 1299 h 2048"/>
                <a:gd name="T24" fmla="*/ 750 w 1878"/>
                <a:gd name="T25" fmla="*/ 2048 h 2048"/>
                <a:gd name="T26" fmla="*/ 990 w 1878"/>
                <a:gd name="T27" fmla="*/ 2048 h 2048"/>
                <a:gd name="T28" fmla="*/ 1740 w 1878"/>
                <a:gd name="T29" fmla="*/ 1282 h 2048"/>
                <a:gd name="T30" fmla="*/ 1878 w 1878"/>
                <a:gd name="T31" fmla="*/ 1168 h 2048"/>
                <a:gd name="T32" fmla="*/ 750 w 1878"/>
                <a:gd name="T33" fmla="*/ 1928 h 2048"/>
                <a:gd name="T34" fmla="*/ 129 w 1878"/>
                <a:gd name="T35" fmla="*/ 1403 h 2048"/>
                <a:gd name="T36" fmla="*/ 608 w 1878"/>
                <a:gd name="T37" fmla="*/ 1652 h 2048"/>
                <a:gd name="T38" fmla="*/ 1118 w 1878"/>
                <a:gd name="T39" fmla="*/ 1401 h 2048"/>
                <a:gd name="T40" fmla="*/ 806 w 1878"/>
                <a:gd name="T41" fmla="*/ 1092 h 2048"/>
                <a:gd name="T42" fmla="*/ 1506 w 1878"/>
                <a:gd name="T43" fmla="*/ 897 h 2048"/>
                <a:gd name="T44" fmla="*/ 1620 w 1878"/>
                <a:gd name="T45" fmla="*/ 1298 h 2048"/>
                <a:gd name="T46" fmla="*/ 750 w 1878"/>
                <a:gd name="T47" fmla="*/ 1928 h 2048"/>
                <a:gd name="T48" fmla="*/ 432 w 1878"/>
                <a:gd name="T49" fmla="*/ 1401 h 2048"/>
                <a:gd name="T50" fmla="*/ 809 w 1878"/>
                <a:gd name="T51" fmla="*/ 1212 h 2048"/>
                <a:gd name="T52" fmla="*/ 809 w 1878"/>
                <a:gd name="T53" fmla="*/ 1590 h 2048"/>
                <a:gd name="T54" fmla="*/ 432 w 1878"/>
                <a:gd name="T55" fmla="*/ 1401 h 2048"/>
                <a:gd name="T56" fmla="*/ 1586 w 1878"/>
                <a:gd name="T57" fmla="*/ 120 h 2048"/>
                <a:gd name="T58" fmla="*/ 897 w 1878"/>
                <a:gd name="T59" fmla="*/ 544 h 2048"/>
                <a:gd name="T60" fmla="*/ 1541 w 1878"/>
                <a:gd name="T61" fmla="*/ 664 h 2048"/>
                <a:gd name="T62" fmla="*/ 915 w 1878"/>
                <a:gd name="T63" fmla="*/ 771 h 2048"/>
                <a:gd name="T64" fmla="*/ 1541 w 1878"/>
                <a:gd name="T65" fmla="*/ 66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78" h="2048">
                  <a:moveTo>
                    <a:pt x="1848" y="1116"/>
                  </a:moveTo>
                  <a:cubicBezTo>
                    <a:pt x="1722" y="1044"/>
                    <a:pt x="1722" y="1044"/>
                    <a:pt x="1722" y="1044"/>
                  </a:cubicBezTo>
                  <a:cubicBezTo>
                    <a:pt x="1708" y="991"/>
                    <a:pt x="1686" y="942"/>
                    <a:pt x="1658" y="897"/>
                  </a:cubicBezTo>
                  <a:cubicBezTo>
                    <a:pt x="1771" y="897"/>
                    <a:pt x="1771" y="897"/>
                    <a:pt x="1771" y="897"/>
                  </a:cubicBezTo>
                  <a:cubicBezTo>
                    <a:pt x="1804" y="897"/>
                    <a:pt x="1831" y="870"/>
                    <a:pt x="1831" y="837"/>
                  </a:cubicBezTo>
                  <a:cubicBezTo>
                    <a:pt x="1831" y="804"/>
                    <a:pt x="1804" y="777"/>
                    <a:pt x="1771" y="777"/>
                  </a:cubicBezTo>
                  <a:cubicBezTo>
                    <a:pt x="1652" y="777"/>
                    <a:pt x="1652" y="777"/>
                    <a:pt x="1652" y="777"/>
                  </a:cubicBezTo>
                  <a:cubicBezTo>
                    <a:pt x="1711" y="65"/>
                    <a:pt x="1711" y="65"/>
                    <a:pt x="1711" y="65"/>
                  </a:cubicBezTo>
                  <a:cubicBezTo>
                    <a:pt x="1712" y="48"/>
                    <a:pt x="1707" y="32"/>
                    <a:pt x="1695" y="19"/>
                  </a:cubicBezTo>
                  <a:cubicBezTo>
                    <a:pt x="1684" y="7"/>
                    <a:pt x="1668" y="0"/>
                    <a:pt x="1651" y="0"/>
                  </a:cubicBezTo>
                  <a:cubicBezTo>
                    <a:pt x="796" y="0"/>
                    <a:pt x="796" y="0"/>
                    <a:pt x="796" y="0"/>
                  </a:cubicBezTo>
                  <a:cubicBezTo>
                    <a:pt x="780" y="0"/>
                    <a:pt x="764" y="7"/>
                    <a:pt x="752" y="19"/>
                  </a:cubicBezTo>
                  <a:cubicBezTo>
                    <a:pt x="741" y="32"/>
                    <a:pt x="735" y="48"/>
                    <a:pt x="736" y="65"/>
                  </a:cubicBezTo>
                  <a:cubicBezTo>
                    <a:pt x="796" y="777"/>
                    <a:pt x="796" y="777"/>
                    <a:pt x="796" y="777"/>
                  </a:cubicBezTo>
                  <a:cubicBezTo>
                    <a:pt x="676" y="777"/>
                    <a:pt x="676" y="777"/>
                    <a:pt x="676" y="777"/>
                  </a:cubicBezTo>
                  <a:cubicBezTo>
                    <a:pt x="643" y="777"/>
                    <a:pt x="616" y="804"/>
                    <a:pt x="616" y="837"/>
                  </a:cubicBezTo>
                  <a:cubicBezTo>
                    <a:pt x="616" y="870"/>
                    <a:pt x="643" y="897"/>
                    <a:pt x="676" y="897"/>
                  </a:cubicBezTo>
                  <a:cubicBezTo>
                    <a:pt x="758" y="897"/>
                    <a:pt x="758" y="897"/>
                    <a:pt x="758" y="897"/>
                  </a:cubicBezTo>
                  <a:cubicBezTo>
                    <a:pt x="717" y="961"/>
                    <a:pt x="690" y="1035"/>
                    <a:pt x="680" y="1114"/>
                  </a:cubicBezTo>
                  <a:cubicBezTo>
                    <a:pt x="655" y="1123"/>
                    <a:pt x="631" y="1135"/>
                    <a:pt x="608" y="1149"/>
                  </a:cubicBezTo>
                  <a:cubicBezTo>
                    <a:pt x="302" y="1341"/>
                    <a:pt x="302" y="1341"/>
                    <a:pt x="302" y="1341"/>
                  </a:cubicBezTo>
                  <a:cubicBezTo>
                    <a:pt x="228" y="1319"/>
                    <a:pt x="158" y="1288"/>
                    <a:pt x="92" y="1247"/>
                  </a:cubicBezTo>
                  <a:cubicBezTo>
                    <a:pt x="73" y="1236"/>
                    <a:pt x="50" y="1236"/>
                    <a:pt x="31" y="1246"/>
                  </a:cubicBezTo>
                  <a:cubicBezTo>
                    <a:pt x="12" y="1257"/>
                    <a:pt x="0" y="1277"/>
                    <a:pt x="0" y="1299"/>
                  </a:cubicBezTo>
                  <a:cubicBezTo>
                    <a:pt x="0" y="1499"/>
                    <a:pt x="78" y="1687"/>
                    <a:pt x="220" y="1829"/>
                  </a:cubicBezTo>
                  <a:cubicBezTo>
                    <a:pt x="361" y="1970"/>
                    <a:pt x="550" y="2048"/>
                    <a:pt x="750" y="2048"/>
                  </a:cubicBezTo>
                  <a:cubicBezTo>
                    <a:pt x="750" y="2048"/>
                    <a:pt x="750" y="2048"/>
                    <a:pt x="750" y="2048"/>
                  </a:cubicBezTo>
                  <a:cubicBezTo>
                    <a:pt x="990" y="2048"/>
                    <a:pt x="990" y="2048"/>
                    <a:pt x="990" y="2048"/>
                  </a:cubicBezTo>
                  <a:cubicBezTo>
                    <a:pt x="1404" y="2048"/>
                    <a:pt x="1740" y="1712"/>
                    <a:pt x="1740" y="1298"/>
                  </a:cubicBezTo>
                  <a:cubicBezTo>
                    <a:pt x="1740" y="1282"/>
                    <a:pt x="1740" y="1282"/>
                    <a:pt x="1740" y="1282"/>
                  </a:cubicBezTo>
                  <a:cubicBezTo>
                    <a:pt x="1848" y="1220"/>
                    <a:pt x="1848" y="1220"/>
                    <a:pt x="1848" y="1220"/>
                  </a:cubicBezTo>
                  <a:cubicBezTo>
                    <a:pt x="1866" y="1209"/>
                    <a:pt x="1878" y="1189"/>
                    <a:pt x="1878" y="1168"/>
                  </a:cubicBezTo>
                  <a:cubicBezTo>
                    <a:pt x="1878" y="1146"/>
                    <a:pt x="1866" y="1127"/>
                    <a:pt x="1848" y="1116"/>
                  </a:cubicBezTo>
                  <a:close/>
                  <a:moveTo>
                    <a:pt x="750" y="1928"/>
                  </a:moveTo>
                  <a:cubicBezTo>
                    <a:pt x="582" y="1928"/>
                    <a:pt x="424" y="1863"/>
                    <a:pt x="305" y="1744"/>
                  </a:cubicBezTo>
                  <a:cubicBezTo>
                    <a:pt x="211" y="1650"/>
                    <a:pt x="150" y="1532"/>
                    <a:pt x="129" y="1403"/>
                  </a:cubicBezTo>
                  <a:cubicBezTo>
                    <a:pt x="188" y="1431"/>
                    <a:pt x="250" y="1453"/>
                    <a:pt x="313" y="1468"/>
                  </a:cubicBezTo>
                  <a:cubicBezTo>
                    <a:pt x="608" y="1652"/>
                    <a:pt x="608" y="1652"/>
                    <a:pt x="608" y="1652"/>
                  </a:cubicBezTo>
                  <a:cubicBezTo>
                    <a:pt x="669" y="1690"/>
                    <a:pt x="738" y="1710"/>
                    <a:pt x="809" y="1710"/>
                  </a:cubicBezTo>
                  <a:cubicBezTo>
                    <a:pt x="980" y="1710"/>
                    <a:pt x="1118" y="1571"/>
                    <a:pt x="1118" y="1401"/>
                  </a:cubicBezTo>
                  <a:cubicBezTo>
                    <a:pt x="1118" y="1230"/>
                    <a:pt x="980" y="1092"/>
                    <a:pt x="809" y="1092"/>
                  </a:cubicBezTo>
                  <a:cubicBezTo>
                    <a:pt x="808" y="1092"/>
                    <a:pt x="807" y="1092"/>
                    <a:pt x="806" y="1092"/>
                  </a:cubicBezTo>
                  <a:cubicBezTo>
                    <a:pt x="822" y="1017"/>
                    <a:pt x="858" y="950"/>
                    <a:pt x="909" y="897"/>
                  </a:cubicBezTo>
                  <a:cubicBezTo>
                    <a:pt x="1506" y="897"/>
                    <a:pt x="1506" y="897"/>
                    <a:pt x="1506" y="897"/>
                  </a:cubicBezTo>
                  <a:cubicBezTo>
                    <a:pt x="1577" y="971"/>
                    <a:pt x="1620" y="1071"/>
                    <a:pt x="1620" y="1180"/>
                  </a:cubicBezTo>
                  <a:cubicBezTo>
                    <a:pt x="1620" y="1298"/>
                    <a:pt x="1620" y="1298"/>
                    <a:pt x="1620" y="1298"/>
                  </a:cubicBezTo>
                  <a:cubicBezTo>
                    <a:pt x="1620" y="1645"/>
                    <a:pt x="1337" y="1928"/>
                    <a:pt x="990" y="1928"/>
                  </a:cubicBezTo>
                  <a:cubicBezTo>
                    <a:pt x="750" y="1928"/>
                    <a:pt x="750" y="1928"/>
                    <a:pt x="750" y="1928"/>
                  </a:cubicBezTo>
                  <a:cubicBezTo>
                    <a:pt x="750" y="1928"/>
                    <a:pt x="750" y="1928"/>
                    <a:pt x="750" y="1928"/>
                  </a:cubicBezTo>
                  <a:close/>
                  <a:moveTo>
                    <a:pt x="432" y="1401"/>
                  </a:moveTo>
                  <a:cubicBezTo>
                    <a:pt x="672" y="1251"/>
                    <a:pt x="672" y="1251"/>
                    <a:pt x="672" y="1251"/>
                  </a:cubicBezTo>
                  <a:cubicBezTo>
                    <a:pt x="713" y="1225"/>
                    <a:pt x="761" y="1212"/>
                    <a:pt x="809" y="1212"/>
                  </a:cubicBezTo>
                  <a:cubicBezTo>
                    <a:pt x="913" y="1212"/>
                    <a:pt x="998" y="1297"/>
                    <a:pt x="998" y="1401"/>
                  </a:cubicBezTo>
                  <a:cubicBezTo>
                    <a:pt x="998" y="1505"/>
                    <a:pt x="913" y="1590"/>
                    <a:pt x="809" y="1590"/>
                  </a:cubicBezTo>
                  <a:cubicBezTo>
                    <a:pt x="761" y="1590"/>
                    <a:pt x="713" y="1576"/>
                    <a:pt x="672" y="1551"/>
                  </a:cubicBezTo>
                  <a:lnTo>
                    <a:pt x="432" y="1401"/>
                  </a:lnTo>
                  <a:close/>
                  <a:moveTo>
                    <a:pt x="861" y="120"/>
                  </a:moveTo>
                  <a:cubicBezTo>
                    <a:pt x="1586" y="120"/>
                    <a:pt x="1586" y="120"/>
                    <a:pt x="1586" y="120"/>
                  </a:cubicBezTo>
                  <a:cubicBezTo>
                    <a:pt x="1551" y="544"/>
                    <a:pt x="1551" y="544"/>
                    <a:pt x="1551" y="544"/>
                  </a:cubicBezTo>
                  <a:cubicBezTo>
                    <a:pt x="897" y="544"/>
                    <a:pt x="897" y="544"/>
                    <a:pt x="897" y="544"/>
                  </a:cubicBezTo>
                  <a:lnTo>
                    <a:pt x="861" y="120"/>
                  </a:lnTo>
                  <a:close/>
                  <a:moveTo>
                    <a:pt x="1541" y="664"/>
                  </a:moveTo>
                  <a:cubicBezTo>
                    <a:pt x="1532" y="771"/>
                    <a:pt x="1532" y="771"/>
                    <a:pt x="1532" y="771"/>
                  </a:cubicBezTo>
                  <a:cubicBezTo>
                    <a:pt x="915" y="771"/>
                    <a:pt x="915" y="771"/>
                    <a:pt x="915" y="771"/>
                  </a:cubicBezTo>
                  <a:cubicBezTo>
                    <a:pt x="907" y="664"/>
                    <a:pt x="907" y="664"/>
                    <a:pt x="907" y="664"/>
                  </a:cubicBezTo>
                  <a:lnTo>
                    <a:pt x="1541" y="6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12"/>
            <p:cNvSpPr>
              <a:spLocks noChangeArrowheads="1"/>
            </p:cNvSpPr>
            <p:nvPr/>
          </p:nvSpPr>
          <p:spPr bwMode="auto">
            <a:xfrm>
              <a:off x="4794" y="2159"/>
              <a:ext cx="319" cy="3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80185179"/>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7813" b="7813"/>
          <a:stretch/>
        </p:blipFill>
        <p:spPr>
          <a:xfrm>
            <a:off x="0" y="2"/>
            <a:ext cx="12192000" cy="6857998"/>
          </a:xfrm>
          <a:prstGeom prst="rect">
            <a:avLst/>
          </a:prstGeom>
        </p:spPr>
      </p:pic>
      <p:sp>
        <p:nvSpPr>
          <p:cNvPr id="5" name="Rectangle 4"/>
          <p:cNvSpPr/>
          <p:nvPr/>
        </p:nvSpPr>
        <p:spPr>
          <a:xfrm>
            <a:off x="5565601" y="1197620"/>
            <a:ext cx="6070894" cy="3154710"/>
          </a:xfrm>
          <a:prstGeom prst="rect">
            <a:avLst/>
          </a:prstGeom>
          <a:effectLst>
            <a:outerShdw blurRad="50800" dist="38100" dir="8100000" algn="tr" rotWithShape="0">
              <a:prstClr val="black">
                <a:alpha val="40000"/>
              </a:prstClr>
            </a:outerShdw>
          </a:effectLst>
        </p:spPr>
        <p:txBody>
          <a:bodyPr wrap="none">
            <a:spAutoFit/>
          </a:bodyPr>
          <a:lstStyle/>
          <a:p>
            <a:pPr algn="r"/>
            <a:r>
              <a:rPr lang="en-US" sz="19900" b="1" spc="-300" dirty="0">
                <a:ln w="47625">
                  <a:noFill/>
                </a:ln>
                <a:solidFill>
                  <a:schemeClr val="bg1"/>
                </a:solidFill>
                <a:latin typeface="Segoe UI" panose="020B0502040204020203" pitchFamily="34" charset="0"/>
                <a:cs typeface="Segoe UI" panose="020B0502040204020203" pitchFamily="34" charset="0"/>
              </a:rPr>
              <a:t>SALE</a:t>
            </a:r>
          </a:p>
        </p:txBody>
      </p:sp>
      <p:sp>
        <p:nvSpPr>
          <p:cNvPr id="6" name="Rectangle 5"/>
          <p:cNvSpPr/>
          <p:nvPr/>
        </p:nvSpPr>
        <p:spPr>
          <a:xfrm>
            <a:off x="5750820" y="3967609"/>
            <a:ext cx="6441180" cy="769441"/>
          </a:xfrm>
          <a:prstGeom prst="rect">
            <a:avLst/>
          </a:prstGeom>
          <a:solidFill>
            <a:srgbClr val="8CC63F"/>
          </a:solidFill>
        </p:spPr>
        <p:txBody>
          <a:bodyPr wrap="square">
            <a:spAutoFit/>
          </a:bodyPr>
          <a:lstStyle/>
          <a:p>
            <a:r>
              <a:rPr lang="en-US" sz="4400" b="1" dirty="0">
                <a:solidFill>
                  <a:schemeClr val="bg1"/>
                </a:solidFill>
                <a:latin typeface="Segoe UI Semilight" panose="020B0402040204020203" pitchFamily="34" charset="0"/>
                <a:cs typeface="Segoe UI Semilight" panose="020B0402040204020203" pitchFamily="34" charset="0"/>
              </a:rPr>
              <a:t> ENJOY UP TO 30% OFF</a:t>
            </a:r>
          </a:p>
        </p:txBody>
      </p:sp>
      <p:sp>
        <p:nvSpPr>
          <p:cNvPr id="9" name="Rectangle 8"/>
          <p:cNvSpPr/>
          <p:nvPr/>
        </p:nvSpPr>
        <p:spPr>
          <a:xfrm>
            <a:off x="6864296" y="4737050"/>
            <a:ext cx="3473504" cy="923330"/>
          </a:xfrm>
          <a:prstGeom prst="rect">
            <a:avLst/>
          </a:prstGeom>
        </p:spPr>
        <p:txBody>
          <a:bodyPr wrap="square">
            <a:spAutoFit/>
          </a:bodyPr>
          <a:lstStyle/>
          <a:p>
            <a:pPr algn="ctr"/>
            <a:r>
              <a:rPr lang="en-US" sz="54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17.03.19</a:t>
            </a:r>
          </a:p>
        </p:txBody>
      </p:sp>
      <p:pic>
        <p:nvPicPr>
          <p:cNvPr id="10" name="Picture 9"/>
          <p:cNvPicPr>
            <a:picLocks noChangeAspect="1"/>
          </p:cNvPicPr>
          <p:nvPr/>
        </p:nvPicPr>
        <p:blipFill>
          <a:blip r:embed="rId4"/>
          <a:stretch>
            <a:fillRect/>
          </a:stretch>
        </p:blipFill>
        <p:spPr>
          <a:xfrm rot="20546548">
            <a:off x="10069378" y="1518415"/>
            <a:ext cx="1133784" cy="653086"/>
          </a:xfrm>
          <a:prstGeom prst="rect">
            <a:avLst/>
          </a:prstGeom>
        </p:spPr>
      </p:pic>
    </p:spTree>
    <p:extLst>
      <p:ext uri="{BB962C8B-B14F-4D97-AF65-F5344CB8AC3E}">
        <p14:creationId xmlns:p14="http://schemas.microsoft.com/office/powerpoint/2010/main" val="3097171482"/>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5" name="Rectangle 4"/>
          <p:cNvSpPr/>
          <p:nvPr/>
        </p:nvSpPr>
        <p:spPr>
          <a:xfrm>
            <a:off x="0" y="2"/>
            <a:ext cx="4038600" cy="6857998"/>
          </a:xfrm>
          <a:prstGeom prst="rect">
            <a:avLst/>
          </a:prstGeom>
          <a:solidFill>
            <a:srgbClr val="2E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0256" y="6248858"/>
            <a:ext cx="2618088" cy="400110"/>
          </a:xfrm>
          <a:prstGeom prst="rect">
            <a:avLst/>
          </a:prstGeom>
        </p:spPr>
        <p:txBody>
          <a:bodyPr wrap="none">
            <a:spAutoFit/>
          </a:bodyPr>
          <a:lstStyle/>
          <a:p>
            <a:pPr algn="ctr"/>
            <a:r>
              <a:rPr lang="en-US" sz="2000" b="1" dirty="0">
                <a:solidFill>
                  <a:schemeClr val="bg1"/>
                </a:solidFill>
                <a:latin typeface="Segoe UI" panose="020B0502040204020203" pitchFamily="34" charset="0"/>
                <a:cs typeface="Segoe UI" panose="020B0502040204020203" pitchFamily="34" charset="0"/>
              </a:rPr>
              <a:t>YOURWEBSITE.COM</a:t>
            </a:r>
          </a:p>
        </p:txBody>
      </p:sp>
      <p:sp>
        <p:nvSpPr>
          <p:cNvPr id="11" name="Rectangle 10"/>
          <p:cNvSpPr/>
          <p:nvPr/>
        </p:nvSpPr>
        <p:spPr>
          <a:xfrm>
            <a:off x="368300" y="1668688"/>
            <a:ext cx="3302000" cy="1200329"/>
          </a:xfrm>
          <a:prstGeom prst="rect">
            <a:avLst/>
          </a:prstGeom>
        </p:spPr>
        <p:txBody>
          <a:bodyPr wrap="square">
            <a:spAutoFit/>
          </a:bodyPr>
          <a:lstStyle/>
          <a:p>
            <a:pPr algn="ctr"/>
            <a:r>
              <a:rPr lang="en-US" sz="7200" dirty="0">
                <a:solidFill>
                  <a:schemeClr val="bg1"/>
                </a:solidFill>
                <a:latin typeface="CeraGR-Black" panose="00000A00000000000000" pitchFamily="50" charset="-95"/>
              </a:rPr>
              <a:t>HAPPY</a:t>
            </a:r>
            <a:endParaRPr lang="en-US" sz="3600" dirty="0">
              <a:solidFill>
                <a:schemeClr val="bg1"/>
              </a:solidFill>
              <a:latin typeface="CeraGR-Black" panose="00000A00000000000000" pitchFamily="50" charset="-95"/>
            </a:endParaRPr>
          </a:p>
        </p:txBody>
      </p:sp>
      <p:sp>
        <p:nvSpPr>
          <p:cNvPr id="12" name="Rectangle 11"/>
          <p:cNvSpPr/>
          <p:nvPr/>
        </p:nvSpPr>
        <p:spPr>
          <a:xfrm>
            <a:off x="368300" y="4419870"/>
            <a:ext cx="3302000" cy="707886"/>
          </a:xfrm>
          <a:prstGeom prst="rect">
            <a:avLst/>
          </a:prstGeom>
        </p:spPr>
        <p:txBody>
          <a:bodyPr wrap="square">
            <a:spAutoFit/>
          </a:bodyPr>
          <a:lstStyle/>
          <a:p>
            <a:pPr algn="ctr"/>
            <a:r>
              <a:rPr lang="en-US" sz="4000" b="1" i="1" dirty="0">
                <a:solidFill>
                  <a:schemeClr val="bg1"/>
                </a:solidFill>
                <a:latin typeface="Segoe UI" panose="020B0502040204020203" pitchFamily="34" charset="0"/>
                <a:cs typeface="Segoe UI" panose="020B0502040204020203" pitchFamily="34" charset="0"/>
              </a:rPr>
              <a:t>FREE BEER!</a:t>
            </a:r>
          </a:p>
        </p:txBody>
      </p:sp>
      <p:sp>
        <p:nvSpPr>
          <p:cNvPr id="14" name="Rectangle 13"/>
          <p:cNvSpPr/>
          <p:nvPr/>
        </p:nvSpPr>
        <p:spPr>
          <a:xfrm>
            <a:off x="432969" y="2697551"/>
            <a:ext cx="3172663" cy="677108"/>
          </a:xfrm>
          <a:prstGeom prst="rect">
            <a:avLst/>
          </a:prstGeom>
        </p:spPr>
        <p:txBody>
          <a:bodyPr wrap="none">
            <a:spAutoFit/>
          </a:bodyPr>
          <a:lstStyle/>
          <a:p>
            <a:pPr lvl="0" algn="ctr"/>
            <a:r>
              <a:rPr lang="en-US" sz="3800" b="1" dirty="0">
                <a:solidFill>
                  <a:prstClr val="white"/>
                </a:solidFill>
                <a:latin typeface="Agency FB" panose="020B0503020202020204" pitchFamily="34" charset="0"/>
              </a:rPr>
              <a:t>ST. PATRICKS DAY</a:t>
            </a:r>
          </a:p>
        </p:txBody>
      </p:sp>
      <p:sp>
        <p:nvSpPr>
          <p:cNvPr id="18" name="Freeform 5"/>
          <p:cNvSpPr>
            <a:spLocks noEditPoints="1"/>
          </p:cNvSpPr>
          <p:nvPr/>
        </p:nvSpPr>
        <p:spPr bwMode="auto">
          <a:xfrm>
            <a:off x="919163" y="3491720"/>
            <a:ext cx="2200275" cy="925513"/>
          </a:xfrm>
          <a:custGeom>
            <a:avLst/>
            <a:gdLst>
              <a:gd name="T0" fmla="*/ 89 w 104"/>
              <a:gd name="T1" fmla="*/ 4 h 41"/>
              <a:gd name="T2" fmla="*/ 94 w 104"/>
              <a:gd name="T3" fmla="*/ 13 h 41"/>
              <a:gd name="T4" fmla="*/ 80 w 104"/>
              <a:gd name="T5" fmla="*/ 13 h 41"/>
              <a:gd name="T6" fmla="*/ 52 w 104"/>
              <a:gd name="T7" fmla="*/ 3 h 41"/>
              <a:gd name="T8" fmla="*/ 52 w 104"/>
              <a:gd name="T9" fmla="*/ 3 h 41"/>
              <a:gd name="T10" fmla="*/ 52 w 104"/>
              <a:gd name="T11" fmla="*/ 3 h 41"/>
              <a:gd name="T12" fmla="*/ 24 w 104"/>
              <a:gd name="T13" fmla="*/ 13 h 41"/>
              <a:gd name="T14" fmla="*/ 10 w 104"/>
              <a:gd name="T15" fmla="*/ 13 h 41"/>
              <a:gd name="T16" fmla="*/ 15 w 104"/>
              <a:gd name="T17" fmla="*/ 4 h 41"/>
              <a:gd name="T18" fmla="*/ 5 w 104"/>
              <a:gd name="T19" fmla="*/ 20 h 41"/>
              <a:gd name="T20" fmla="*/ 52 w 104"/>
              <a:gd name="T21" fmla="*/ 23 h 41"/>
              <a:gd name="T22" fmla="*/ 99 w 104"/>
              <a:gd name="T23" fmla="*/ 20 h 41"/>
              <a:gd name="T24" fmla="*/ 89 w 104"/>
              <a:gd name="T25" fmla="*/ 4 h 41"/>
              <a:gd name="T26" fmla="*/ 89 w 104"/>
              <a:gd name="T27" fmla="*/ 4 h 41"/>
              <a:gd name="T28" fmla="*/ 89 w 104"/>
              <a:gd name="T29"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41">
                <a:moveTo>
                  <a:pt x="89" y="4"/>
                </a:moveTo>
                <a:cubicBezTo>
                  <a:pt x="94" y="9"/>
                  <a:pt x="94" y="11"/>
                  <a:pt x="94" y="13"/>
                </a:cubicBezTo>
                <a:cubicBezTo>
                  <a:pt x="94" y="20"/>
                  <a:pt x="83" y="15"/>
                  <a:pt x="80" y="13"/>
                </a:cubicBezTo>
                <a:cubicBezTo>
                  <a:pt x="61" y="0"/>
                  <a:pt x="59" y="1"/>
                  <a:pt x="52" y="3"/>
                </a:cubicBezTo>
                <a:cubicBezTo>
                  <a:pt x="52" y="3"/>
                  <a:pt x="52" y="3"/>
                  <a:pt x="52" y="3"/>
                </a:cubicBezTo>
                <a:cubicBezTo>
                  <a:pt x="52" y="3"/>
                  <a:pt x="52" y="3"/>
                  <a:pt x="52" y="3"/>
                </a:cubicBezTo>
                <a:cubicBezTo>
                  <a:pt x="45" y="1"/>
                  <a:pt x="43" y="0"/>
                  <a:pt x="24" y="13"/>
                </a:cubicBezTo>
                <a:cubicBezTo>
                  <a:pt x="21" y="15"/>
                  <a:pt x="10" y="20"/>
                  <a:pt x="10" y="13"/>
                </a:cubicBezTo>
                <a:cubicBezTo>
                  <a:pt x="10" y="11"/>
                  <a:pt x="10" y="9"/>
                  <a:pt x="15" y="4"/>
                </a:cubicBezTo>
                <a:cubicBezTo>
                  <a:pt x="15" y="4"/>
                  <a:pt x="0" y="5"/>
                  <a:pt x="5" y="20"/>
                </a:cubicBezTo>
                <a:cubicBezTo>
                  <a:pt x="7" y="28"/>
                  <a:pt x="14" y="41"/>
                  <a:pt x="52" y="23"/>
                </a:cubicBezTo>
                <a:cubicBezTo>
                  <a:pt x="90" y="41"/>
                  <a:pt x="97" y="28"/>
                  <a:pt x="99" y="20"/>
                </a:cubicBezTo>
                <a:cubicBezTo>
                  <a:pt x="104" y="5"/>
                  <a:pt x="89" y="4"/>
                  <a:pt x="89" y="4"/>
                </a:cubicBezTo>
                <a:close/>
                <a:moveTo>
                  <a:pt x="89" y="4"/>
                </a:moveTo>
                <a:cubicBezTo>
                  <a:pt x="89" y="4"/>
                  <a:pt x="89" y="4"/>
                  <a:pt x="89"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2330673"/>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9" y="-297"/>
            <a:ext cx="12193057" cy="6858594"/>
          </a:xfrm>
          <a:prstGeom prst="rect">
            <a:avLst/>
          </a:prstGeom>
        </p:spPr>
      </p:pic>
      <p:sp>
        <p:nvSpPr>
          <p:cNvPr id="7" name="Rectangle 6"/>
          <p:cNvSpPr/>
          <p:nvPr/>
        </p:nvSpPr>
        <p:spPr>
          <a:xfrm>
            <a:off x="127017" y="1808827"/>
            <a:ext cx="5867382" cy="2800767"/>
          </a:xfrm>
          <a:prstGeom prst="rect">
            <a:avLst/>
          </a:prstGeom>
        </p:spPr>
        <p:txBody>
          <a:bodyPr wrap="square">
            <a:spAutoFit/>
          </a:bodyPr>
          <a:lstStyle/>
          <a:p>
            <a:r>
              <a:rPr lang="en-US" sz="8800" b="1" dirty="0">
                <a:ln w="34925">
                  <a:solidFill>
                    <a:schemeClr val="bg1"/>
                  </a:solidFill>
                </a:ln>
                <a:solidFill>
                  <a:srgbClr val="72CA7B"/>
                </a:solidFill>
                <a:latin typeface="Averta Black" panose="00000A00000000000000" pitchFamily="50" charset="0"/>
                <a:cs typeface="Segoe UI" panose="020B0502040204020203" pitchFamily="34" charset="0"/>
              </a:rPr>
              <a:t>GET YOUR IRISH ON!</a:t>
            </a:r>
          </a:p>
        </p:txBody>
      </p:sp>
      <p:sp>
        <p:nvSpPr>
          <p:cNvPr id="13" name="Freeform 5"/>
          <p:cNvSpPr>
            <a:spLocks noEditPoints="1"/>
          </p:cNvSpPr>
          <p:nvPr/>
        </p:nvSpPr>
        <p:spPr bwMode="auto">
          <a:xfrm>
            <a:off x="247650" y="888545"/>
            <a:ext cx="920750" cy="920282"/>
          </a:xfrm>
          <a:custGeom>
            <a:avLst/>
            <a:gdLst>
              <a:gd name="T0" fmla="*/ 1445 w 1660"/>
              <a:gd name="T1" fmla="*/ 932 h 1659"/>
              <a:gd name="T2" fmla="*/ 1137 w 1660"/>
              <a:gd name="T3" fmla="*/ 881 h 1659"/>
              <a:gd name="T4" fmla="*/ 1086 w 1660"/>
              <a:gd name="T5" fmla="*/ 829 h 1659"/>
              <a:gd name="T6" fmla="*/ 1137 w 1660"/>
              <a:gd name="T7" fmla="*/ 778 h 1659"/>
              <a:gd name="T8" fmla="*/ 1445 w 1660"/>
              <a:gd name="T9" fmla="*/ 727 h 1659"/>
              <a:gd name="T10" fmla="*/ 1648 w 1660"/>
              <a:gd name="T11" fmla="*/ 542 h 1659"/>
              <a:gd name="T12" fmla="*/ 1445 w 1660"/>
              <a:gd name="T13" fmla="*/ 317 h 1659"/>
              <a:gd name="T14" fmla="*/ 1436 w 1660"/>
              <a:gd name="T15" fmla="*/ 317 h 1659"/>
              <a:gd name="T16" fmla="*/ 1342 w 1660"/>
              <a:gd name="T17" fmla="*/ 224 h 1659"/>
              <a:gd name="T18" fmla="*/ 1158 w 1660"/>
              <a:gd name="T19" fmla="*/ 11 h 1659"/>
              <a:gd name="T20" fmla="*/ 933 w 1660"/>
              <a:gd name="T21" fmla="*/ 215 h 1659"/>
              <a:gd name="T22" fmla="*/ 881 w 1660"/>
              <a:gd name="T23" fmla="*/ 522 h 1659"/>
              <a:gd name="T24" fmla="*/ 830 w 1660"/>
              <a:gd name="T25" fmla="*/ 573 h 1659"/>
              <a:gd name="T26" fmla="*/ 779 w 1660"/>
              <a:gd name="T27" fmla="*/ 522 h 1659"/>
              <a:gd name="T28" fmla="*/ 728 w 1660"/>
              <a:gd name="T29" fmla="*/ 215 h 1659"/>
              <a:gd name="T30" fmla="*/ 503 w 1660"/>
              <a:gd name="T31" fmla="*/ 11 h 1659"/>
              <a:gd name="T32" fmla="*/ 318 w 1660"/>
              <a:gd name="T33" fmla="*/ 224 h 1659"/>
              <a:gd name="T34" fmla="*/ 225 w 1660"/>
              <a:gd name="T35" fmla="*/ 317 h 1659"/>
              <a:gd name="T36" fmla="*/ 216 w 1660"/>
              <a:gd name="T37" fmla="*/ 317 h 1659"/>
              <a:gd name="T38" fmla="*/ 12 w 1660"/>
              <a:gd name="T39" fmla="*/ 542 h 1659"/>
              <a:gd name="T40" fmla="*/ 216 w 1660"/>
              <a:gd name="T41" fmla="*/ 727 h 1659"/>
              <a:gd name="T42" fmla="*/ 523 w 1660"/>
              <a:gd name="T43" fmla="*/ 778 h 1659"/>
              <a:gd name="T44" fmla="*/ 574 w 1660"/>
              <a:gd name="T45" fmla="*/ 829 h 1659"/>
              <a:gd name="T46" fmla="*/ 523 w 1660"/>
              <a:gd name="T47" fmla="*/ 881 h 1659"/>
              <a:gd name="T48" fmla="*/ 216 w 1660"/>
              <a:gd name="T49" fmla="*/ 932 h 1659"/>
              <a:gd name="T50" fmla="*/ 12 w 1660"/>
              <a:gd name="T51" fmla="*/ 1117 h 1659"/>
              <a:gd name="T52" fmla="*/ 216 w 1660"/>
              <a:gd name="T53" fmla="*/ 1341 h 1659"/>
              <a:gd name="T54" fmla="*/ 225 w 1660"/>
              <a:gd name="T55" fmla="*/ 1341 h 1659"/>
              <a:gd name="T56" fmla="*/ 318 w 1660"/>
              <a:gd name="T57" fmla="*/ 1435 h 1659"/>
              <a:gd name="T58" fmla="*/ 503 w 1660"/>
              <a:gd name="T59" fmla="*/ 1648 h 1659"/>
              <a:gd name="T60" fmla="*/ 728 w 1660"/>
              <a:gd name="T61" fmla="*/ 1444 h 1659"/>
              <a:gd name="T62" fmla="*/ 779 w 1660"/>
              <a:gd name="T63" fmla="*/ 1137 h 1659"/>
              <a:gd name="T64" fmla="*/ 830 w 1660"/>
              <a:gd name="T65" fmla="*/ 1086 h 1659"/>
              <a:gd name="T66" fmla="*/ 881 w 1660"/>
              <a:gd name="T67" fmla="*/ 1137 h 1659"/>
              <a:gd name="T68" fmla="*/ 933 w 1660"/>
              <a:gd name="T69" fmla="*/ 1444 h 1659"/>
              <a:gd name="T70" fmla="*/ 1158 w 1660"/>
              <a:gd name="T71" fmla="*/ 1648 h 1659"/>
              <a:gd name="T72" fmla="*/ 1342 w 1660"/>
              <a:gd name="T73" fmla="*/ 1435 h 1659"/>
              <a:gd name="T74" fmla="*/ 1436 w 1660"/>
              <a:gd name="T75" fmla="*/ 1341 h 1659"/>
              <a:gd name="T76" fmla="*/ 1445 w 1660"/>
              <a:gd name="T77" fmla="*/ 1341 h 1659"/>
              <a:gd name="T78" fmla="*/ 1648 w 1660"/>
              <a:gd name="T79" fmla="*/ 1117 h 1659"/>
              <a:gd name="T80" fmla="*/ 1445 w 1660"/>
              <a:gd name="T81" fmla="*/ 932 h 1659"/>
              <a:gd name="T82" fmla="*/ 1445 w 1660"/>
              <a:gd name="T83" fmla="*/ 932 h 1659"/>
              <a:gd name="T84" fmla="*/ 1445 w 1660"/>
              <a:gd name="T85" fmla="*/ 932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60" h="1659">
                <a:moveTo>
                  <a:pt x="1445" y="932"/>
                </a:moveTo>
                <a:cubicBezTo>
                  <a:pt x="1369" y="919"/>
                  <a:pt x="1215" y="894"/>
                  <a:pt x="1137" y="881"/>
                </a:cubicBezTo>
                <a:cubicBezTo>
                  <a:pt x="1105" y="875"/>
                  <a:pt x="1086" y="858"/>
                  <a:pt x="1086" y="829"/>
                </a:cubicBezTo>
                <a:cubicBezTo>
                  <a:pt x="1086" y="801"/>
                  <a:pt x="1105" y="784"/>
                  <a:pt x="1137" y="778"/>
                </a:cubicBezTo>
                <a:cubicBezTo>
                  <a:pt x="1215" y="765"/>
                  <a:pt x="1369" y="740"/>
                  <a:pt x="1445" y="727"/>
                </a:cubicBezTo>
                <a:cubicBezTo>
                  <a:pt x="1550" y="709"/>
                  <a:pt x="1638" y="649"/>
                  <a:pt x="1648" y="542"/>
                </a:cubicBezTo>
                <a:cubicBezTo>
                  <a:pt x="1660" y="420"/>
                  <a:pt x="1564" y="317"/>
                  <a:pt x="1445" y="317"/>
                </a:cubicBezTo>
                <a:cubicBezTo>
                  <a:pt x="1436" y="317"/>
                  <a:pt x="1436" y="317"/>
                  <a:pt x="1436" y="317"/>
                </a:cubicBezTo>
                <a:cubicBezTo>
                  <a:pt x="1384" y="317"/>
                  <a:pt x="1342" y="276"/>
                  <a:pt x="1342" y="224"/>
                </a:cubicBezTo>
                <a:cubicBezTo>
                  <a:pt x="1342" y="117"/>
                  <a:pt x="1264" y="21"/>
                  <a:pt x="1158" y="11"/>
                </a:cubicBezTo>
                <a:cubicBezTo>
                  <a:pt x="1035" y="0"/>
                  <a:pt x="953" y="97"/>
                  <a:pt x="933" y="215"/>
                </a:cubicBezTo>
                <a:cubicBezTo>
                  <a:pt x="919" y="292"/>
                  <a:pt x="893" y="446"/>
                  <a:pt x="881" y="522"/>
                </a:cubicBezTo>
                <a:cubicBezTo>
                  <a:pt x="876" y="555"/>
                  <a:pt x="858" y="573"/>
                  <a:pt x="830" y="573"/>
                </a:cubicBezTo>
                <a:cubicBezTo>
                  <a:pt x="801" y="573"/>
                  <a:pt x="784" y="555"/>
                  <a:pt x="779" y="522"/>
                </a:cubicBezTo>
                <a:cubicBezTo>
                  <a:pt x="767" y="446"/>
                  <a:pt x="741" y="292"/>
                  <a:pt x="728" y="215"/>
                </a:cubicBezTo>
                <a:cubicBezTo>
                  <a:pt x="707" y="97"/>
                  <a:pt x="625" y="0"/>
                  <a:pt x="503" y="11"/>
                </a:cubicBezTo>
                <a:cubicBezTo>
                  <a:pt x="396" y="21"/>
                  <a:pt x="318" y="117"/>
                  <a:pt x="318" y="224"/>
                </a:cubicBezTo>
                <a:cubicBezTo>
                  <a:pt x="318" y="276"/>
                  <a:pt x="276" y="317"/>
                  <a:pt x="225" y="317"/>
                </a:cubicBezTo>
                <a:cubicBezTo>
                  <a:pt x="216" y="317"/>
                  <a:pt x="216" y="317"/>
                  <a:pt x="216" y="317"/>
                </a:cubicBezTo>
                <a:cubicBezTo>
                  <a:pt x="96" y="317"/>
                  <a:pt x="0" y="420"/>
                  <a:pt x="12" y="542"/>
                </a:cubicBezTo>
                <a:cubicBezTo>
                  <a:pt x="22" y="649"/>
                  <a:pt x="110" y="709"/>
                  <a:pt x="216" y="727"/>
                </a:cubicBezTo>
                <a:cubicBezTo>
                  <a:pt x="292" y="740"/>
                  <a:pt x="445" y="765"/>
                  <a:pt x="523" y="778"/>
                </a:cubicBezTo>
                <a:cubicBezTo>
                  <a:pt x="555" y="784"/>
                  <a:pt x="574" y="801"/>
                  <a:pt x="574" y="829"/>
                </a:cubicBezTo>
                <a:cubicBezTo>
                  <a:pt x="574" y="858"/>
                  <a:pt x="555" y="875"/>
                  <a:pt x="523" y="881"/>
                </a:cubicBezTo>
                <a:cubicBezTo>
                  <a:pt x="445" y="894"/>
                  <a:pt x="292" y="919"/>
                  <a:pt x="216" y="932"/>
                </a:cubicBezTo>
                <a:cubicBezTo>
                  <a:pt x="110" y="950"/>
                  <a:pt x="22" y="1010"/>
                  <a:pt x="12" y="1117"/>
                </a:cubicBezTo>
                <a:cubicBezTo>
                  <a:pt x="0" y="1239"/>
                  <a:pt x="96" y="1341"/>
                  <a:pt x="216" y="1341"/>
                </a:cubicBezTo>
                <a:cubicBezTo>
                  <a:pt x="225" y="1341"/>
                  <a:pt x="225" y="1341"/>
                  <a:pt x="225" y="1341"/>
                </a:cubicBezTo>
                <a:cubicBezTo>
                  <a:pt x="276" y="1341"/>
                  <a:pt x="318" y="1383"/>
                  <a:pt x="318" y="1435"/>
                </a:cubicBezTo>
                <a:cubicBezTo>
                  <a:pt x="318" y="1542"/>
                  <a:pt x="396" y="1638"/>
                  <a:pt x="503" y="1648"/>
                </a:cubicBezTo>
                <a:cubicBezTo>
                  <a:pt x="625" y="1659"/>
                  <a:pt x="707" y="1562"/>
                  <a:pt x="728" y="1444"/>
                </a:cubicBezTo>
                <a:cubicBezTo>
                  <a:pt x="741" y="1367"/>
                  <a:pt x="767" y="1213"/>
                  <a:pt x="779" y="1137"/>
                </a:cubicBezTo>
                <a:cubicBezTo>
                  <a:pt x="784" y="1104"/>
                  <a:pt x="801" y="1086"/>
                  <a:pt x="830" y="1086"/>
                </a:cubicBezTo>
                <a:cubicBezTo>
                  <a:pt x="859" y="1086"/>
                  <a:pt x="876" y="1104"/>
                  <a:pt x="881" y="1137"/>
                </a:cubicBezTo>
                <a:cubicBezTo>
                  <a:pt x="893" y="1213"/>
                  <a:pt x="919" y="1367"/>
                  <a:pt x="933" y="1444"/>
                </a:cubicBezTo>
                <a:cubicBezTo>
                  <a:pt x="953" y="1562"/>
                  <a:pt x="1035" y="1659"/>
                  <a:pt x="1158" y="1648"/>
                </a:cubicBezTo>
                <a:cubicBezTo>
                  <a:pt x="1264" y="1638"/>
                  <a:pt x="1342" y="1542"/>
                  <a:pt x="1342" y="1435"/>
                </a:cubicBezTo>
                <a:cubicBezTo>
                  <a:pt x="1342" y="1383"/>
                  <a:pt x="1384" y="1341"/>
                  <a:pt x="1436" y="1341"/>
                </a:cubicBezTo>
                <a:cubicBezTo>
                  <a:pt x="1445" y="1341"/>
                  <a:pt x="1445" y="1341"/>
                  <a:pt x="1445" y="1341"/>
                </a:cubicBezTo>
                <a:cubicBezTo>
                  <a:pt x="1564" y="1341"/>
                  <a:pt x="1660" y="1239"/>
                  <a:pt x="1648" y="1117"/>
                </a:cubicBezTo>
                <a:cubicBezTo>
                  <a:pt x="1638" y="1010"/>
                  <a:pt x="1550" y="950"/>
                  <a:pt x="1445" y="932"/>
                </a:cubicBezTo>
                <a:close/>
                <a:moveTo>
                  <a:pt x="1445" y="932"/>
                </a:moveTo>
                <a:cubicBezTo>
                  <a:pt x="1445" y="932"/>
                  <a:pt x="1445" y="932"/>
                  <a:pt x="1445" y="93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247650" y="4508770"/>
            <a:ext cx="6692900" cy="646331"/>
          </a:xfrm>
          <a:prstGeom prst="rect">
            <a:avLst/>
          </a:prstGeom>
        </p:spPr>
        <p:txBody>
          <a:bodyPr wrap="square">
            <a:spAutoFit/>
          </a:bodyPr>
          <a:lstStyle/>
          <a:p>
            <a:r>
              <a:rPr lang="en-US" sz="3600" b="1" dirty="0">
                <a:solidFill>
                  <a:schemeClr val="bg1"/>
                </a:solidFill>
                <a:latin typeface="Segoe UI" panose="020B0502040204020203" pitchFamily="34" charset="0"/>
                <a:cs typeface="Segoe UI" panose="020B0502040204020203" pitchFamily="34" charset="0"/>
              </a:rPr>
              <a:t>FREE BEER ON 17 MARCH</a:t>
            </a:r>
          </a:p>
        </p:txBody>
      </p:sp>
      <p:sp>
        <p:nvSpPr>
          <p:cNvPr id="15" name="Rectangle 14"/>
          <p:cNvSpPr/>
          <p:nvPr/>
        </p:nvSpPr>
        <p:spPr>
          <a:xfrm>
            <a:off x="247650" y="6183708"/>
            <a:ext cx="2618088" cy="400110"/>
          </a:xfrm>
          <a:prstGeom prst="rect">
            <a:avLst/>
          </a:prstGeom>
        </p:spPr>
        <p:txBody>
          <a:bodyPr wrap="none">
            <a:spAutoFit/>
          </a:bodyPr>
          <a:lstStyle/>
          <a:p>
            <a:pPr algn="ctr"/>
            <a:r>
              <a:rPr lang="en-US" sz="2000" b="1" dirty="0">
                <a:solidFill>
                  <a:schemeClr val="bg1"/>
                </a:solidFill>
                <a:latin typeface="Segoe UI" panose="020B0502040204020203" pitchFamily="34" charset="0"/>
                <a:cs typeface="Segoe UI" panose="020B0502040204020203" pitchFamily="34" charset="0"/>
              </a:rPr>
              <a:t>YOURWEBSITE.COM</a:t>
            </a:r>
          </a:p>
        </p:txBody>
      </p:sp>
    </p:spTree>
    <p:extLst>
      <p:ext uri="{BB962C8B-B14F-4D97-AF65-F5344CB8AC3E}">
        <p14:creationId xmlns:p14="http://schemas.microsoft.com/office/powerpoint/2010/main" val="4233484512"/>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2433483952"/>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523" y="2382560"/>
            <a:ext cx="43369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srgbClr val="F26247"/>
                </a:solidFill>
                <a:effectLst/>
                <a:uLnTx/>
                <a:uFillTx/>
                <a:latin typeface="Segoe UI" panose="020B0502040204020203" pitchFamily="34" charset="0"/>
                <a:ea typeface="+mn-ea"/>
                <a:cs typeface="Segoe UI" panose="020B0502040204020203" pitchFamily="34" charset="0"/>
              </a:rPr>
              <a:t>COPYRIGHT NOTICE:</a:t>
            </a:r>
          </a:p>
        </p:txBody>
      </p:sp>
      <p:sp>
        <p:nvSpPr>
          <p:cNvPr id="5" name="Rectangle 4"/>
          <p:cNvSpPr/>
          <p:nvPr/>
        </p:nvSpPr>
        <p:spPr>
          <a:xfrm>
            <a:off x="2438400" y="2905780"/>
            <a:ext cx="73152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55139933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448" y="-576301"/>
            <a:ext cx="8204914" cy="8204406"/>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USING THIS TEMPLATE FOR DIGITAL SIGNAGE?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THE POWERPOINT DIGITAL SIGNAGE SOLUTION</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B0A7E"/>
                </a:solidFill>
                <a:effectLst/>
                <a:uLnTx/>
                <a:uFillTx/>
                <a:latin typeface="Segoe UI Semilight" panose="020B0402040204020203" pitchFamily="34" charset="0"/>
                <a:ea typeface="+mn-ea"/>
                <a:cs typeface="Segoe UI Semilight" panose="020B0402040204020203" pitchFamily="34" charset="0"/>
              </a:rPr>
              <a:t>Check out iPoint</a:t>
            </a:r>
          </a:p>
        </p:txBody>
      </p:sp>
    </p:spTree>
    <p:extLst>
      <p:ext uri="{BB962C8B-B14F-4D97-AF65-F5344CB8AC3E}">
        <p14:creationId xmlns:p14="http://schemas.microsoft.com/office/powerpoint/2010/main" val="165118811"/>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5790" y="-282945"/>
            <a:ext cx="9987490" cy="7322788"/>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NEED TO CONNECT THIS TEMPLATE TO DATA?</a:t>
            </a:r>
          </a:p>
        </p:txBody>
      </p:sp>
      <p:sp>
        <p:nvSpPr>
          <p:cNvPr id="5" name="Rectangle 4">
            <a:hlinkClick r:id="rId2"/>
          </p:cNvPr>
          <p:cNvSpPr/>
          <p:nvPr/>
        </p:nvSpPr>
        <p:spPr>
          <a:xfrm>
            <a:off x="3835400" y="4190027"/>
            <a:ext cx="45212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OUR POWERPOINT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ADD-ON FOR DATA</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AA12"/>
                </a:solidFill>
                <a:effectLst/>
                <a:uLnTx/>
                <a:uFillTx/>
                <a:latin typeface="Segoe UI Semilight" panose="020B0402040204020203" pitchFamily="34" charset="0"/>
                <a:ea typeface="+mn-ea"/>
                <a:cs typeface="Segoe UI Semilight" panose="020B0402040204020203" pitchFamily="34" charset="0"/>
              </a:rPr>
              <a:t>Check out DataPoint</a:t>
            </a:r>
          </a:p>
        </p:txBody>
      </p:sp>
    </p:spTree>
    <p:extLst>
      <p:ext uri="{BB962C8B-B14F-4D97-AF65-F5344CB8AC3E}">
        <p14:creationId xmlns:p14="http://schemas.microsoft.com/office/powerpoint/2010/main" val="4276383399"/>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670" y="-468235"/>
            <a:ext cx="8003330" cy="7795444"/>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836976"/>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TO ADD WEATHER AND NEWS TO YOUR TEMPLATE?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FOR NEWS AND WEATHER</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BFA0"/>
                </a:solidFill>
                <a:effectLst/>
                <a:uLnTx/>
                <a:uFillTx/>
                <a:latin typeface="Segoe UI Semilight" panose="020B0402040204020203" pitchFamily="34" charset="0"/>
                <a:ea typeface="+mn-ea"/>
                <a:cs typeface="Segoe UI Semilight" panose="020B0402040204020203" pitchFamily="34" charset="0"/>
              </a:rPr>
              <a:t>Try Dynamic Elements</a:t>
            </a:r>
          </a:p>
        </p:txBody>
      </p:sp>
    </p:spTree>
    <p:extLst>
      <p:ext uri="{BB962C8B-B14F-4D97-AF65-F5344CB8AC3E}">
        <p14:creationId xmlns:p14="http://schemas.microsoft.com/office/powerpoint/2010/main" val="160573306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3756" y="-916253"/>
            <a:ext cx="5864488" cy="8322148"/>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652310"/>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TIMERS &amp; CLOCKS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ON YOUR TEMPLATE?</a:t>
            </a:r>
          </a:p>
        </p:txBody>
      </p:sp>
      <p:sp>
        <p:nvSpPr>
          <p:cNvPr id="5" name="Rectangle 4">
            <a:hlinkClick r:id="rId2"/>
          </p:cNvPr>
          <p:cNvSpPr/>
          <p:nvPr/>
        </p:nvSpPr>
        <p:spPr>
          <a:xfrm>
            <a:off x="3511550" y="4005361"/>
            <a:ext cx="51689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FOR CLOCKS, TIMERS AND COUNTDOWNS</a:t>
            </a:r>
          </a:p>
        </p:txBody>
      </p:sp>
      <p:sp>
        <p:nvSpPr>
          <p:cNvPr id="2" name="Rounded Rectangle 1">
            <a:hlinkClick r:id="rId2"/>
          </p:cNvPr>
          <p:cNvSpPr/>
          <p:nvPr/>
        </p:nvSpPr>
        <p:spPr>
          <a:xfrm>
            <a:off x="3511550" y="3067050"/>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244821"/>
            <a:ext cx="211373" cy="368357"/>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198167"/>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5777"/>
                </a:solidFill>
                <a:effectLst/>
                <a:uLnTx/>
                <a:uFillTx/>
                <a:latin typeface="Segoe UI Semilight" panose="020B0402040204020203" pitchFamily="34" charset="0"/>
                <a:ea typeface="+mn-ea"/>
                <a:cs typeface="Segoe UI Semilight" panose="020B0402040204020203" pitchFamily="34" charset="0"/>
              </a:rPr>
              <a:t>Try Dynamic Time</a:t>
            </a:r>
          </a:p>
        </p:txBody>
      </p:sp>
    </p:spTree>
    <p:extLst>
      <p:ext uri="{BB962C8B-B14F-4D97-AF65-F5344CB8AC3E}">
        <p14:creationId xmlns:p14="http://schemas.microsoft.com/office/powerpoint/2010/main" val="4022546352"/>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362" b="11264"/>
          <a:stretch/>
        </p:blipFill>
        <p:spPr>
          <a:xfrm>
            <a:off x="0" y="0"/>
            <a:ext cx="12192000" cy="6858000"/>
          </a:xfrm>
          <a:prstGeom prst="rect">
            <a:avLst/>
          </a:prstGeom>
        </p:spPr>
      </p:pic>
      <p:sp>
        <p:nvSpPr>
          <p:cNvPr id="5" name="Rectangle 4"/>
          <p:cNvSpPr/>
          <p:nvPr/>
        </p:nvSpPr>
        <p:spPr>
          <a:xfrm rot="909065">
            <a:off x="-393265" y="3053834"/>
            <a:ext cx="7161448" cy="1446550"/>
          </a:xfrm>
          <a:prstGeom prst="rect">
            <a:avLst/>
          </a:prstGeom>
        </p:spPr>
        <p:txBody>
          <a:bodyPr wrap="none">
            <a:spAutoFit/>
            <a:scene3d>
              <a:camera prst="isometricTopUp"/>
              <a:lightRig rig="threePt" dir="t"/>
            </a:scene3d>
          </a:bodyPr>
          <a:lstStyle/>
          <a:p>
            <a:r>
              <a:rPr lang="en-US" sz="88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ST. PATRICKS</a:t>
            </a:r>
          </a:p>
        </p:txBody>
      </p:sp>
      <p:sp>
        <p:nvSpPr>
          <p:cNvPr id="6" name="Rectangle 5"/>
          <p:cNvSpPr/>
          <p:nvPr/>
        </p:nvSpPr>
        <p:spPr>
          <a:xfrm rot="909065">
            <a:off x="-122689" y="3715200"/>
            <a:ext cx="7509300" cy="1323439"/>
          </a:xfrm>
          <a:prstGeom prst="rect">
            <a:avLst/>
          </a:prstGeom>
        </p:spPr>
        <p:txBody>
          <a:bodyPr wrap="none">
            <a:spAutoFit/>
            <a:scene3d>
              <a:camera prst="isometricTopUp"/>
              <a:lightRig rig="threePt" dir="t"/>
            </a:scene3d>
          </a:bodyPr>
          <a:lstStyle/>
          <a:p>
            <a:r>
              <a:rPr lang="en-US" sz="8000" b="1" dirty="0">
                <a:solidFill>
                  <a:srgbClr val="74BA06"/>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CELEBRATIONS</a:t>
            </a:r>
          </a:p>
        </p:txBody>
      </p:sp>
      <p:pic>
        <p:nvPicPr>
          <p:cNvPr id="9" name="Picture 8"/>
          <p:cNvPicPr>
            <a:picLocks noChangeAspect="1"/>
          </p:cNvPicPr>
          <p:nvPr/>
        </p:nvPicPr>
        <p:blipFill rotWithShape="1">
          <a:blip r:embed="rId3"/>
          <a:srcRect t="13150"/>
          <a:stretch/>
        </p:blipFill>
        <p:spPr>
          <a:xfrm>
            <a:off x="515587" y="4191000"/>
            <a:ext cx="6913463" cy="2419741"/>
          </a:xfrm>
          <a:prstGeom prst="rect">
            <a:avLst/>
          </a:prstGeom>
        </p:spPr>
      </p:pic>
    </p:spTree>
    <p:extLst>
      <p:ext uri="{BB962C8B-B14F-4D97-AF65-F5344CB8AC3E}">
        <p14:creationId xmlns:p14="http://schemas.microsoft.com/office/powerpoint/2010/main" val="2725566809"/>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15" name="Oval 14"/>
          <p:cNvSpPr/>
          <p:nvPr/>
        </p:nvSpPr>
        <p:spPr>
          <a:xfrm>
            <a:off x="6400800" y="609600"/>
            <a:ext cx="5638800" cy="5638800"/>
          </a:xfrm>
          <a:prstGeom prst="ellipse">
            <a:avLst/>
          </a:prstGeom>
          <a:solidFill>
            <a:srgbClr val="5F9A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565900" y="774700"/>
            <a:ext cx="5308600" cy="5308600"/>
          </a:xfrm>
          <a:prstGeom prst="ellipse">
            <a:avLst/>
          </a:prstGeom>
          <a:solidFill>
            <a:srgbClr val="5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
          <p:cNvGrpSpPr>
            <a:grpSpLocks noChangeAspect="1"/>
          </p:cNvGrpSpPr>
          <p:nvPr/>
        </p:nvGrpSpPr>
        <p:grpSpPr bwMode="auto">
          <a:xfrm>
            <a:off x="8610600" y="1166813"/>
            <a:ext cx="1219200" cy="1219200"/>
            <a:chOff x="5368" y="751"/>
            <a:chExt cx="880" cy="880"/>
          </a:xfrm>
          <a:solidFill>
            <a:schemeClr val="bg1"/>
          </a:solidFill>
        </p:grpSpPr>
        <p:sp>
          <p:nvSpPr>
            <p:cNvPr id="9" name="Freeform 5"/>
            <p:cNvSpPr>
              <a:spLocks noEditPoints="1"/>
            </p:cNvSpPr>
            <p:nvPr/>
          </p:nvSpPr>
          <p:spPr bwMode="auto">
            <a:xfrm>
              <a:off x="5606" y="751"/>
              <a:ext cx="404" cy="394"/>
            </a:xfrm>
            <a:custGeom>
              <a:avLst/>
              <a:gdLst>
                <a:gd name="T0" fmla="*/ 20 w 44"/>
                <a:gd name="T1" fmla="*/ 42 h 43"/>
                <a:gd name="T2" fmla="*/ 24 w 44"/>
                <a:gd name="T3" fmla="*/ 42 h 43"/>
                <a:gd name="T4" fmla="*/ 38 w 44"/>
                <a:gd name="T5" fmla="*/ 26 h 43"/>
                <a:gd name="T6" fmla="*/ 44 w 44"/>
                <a:gd name="T7" fmla="*/ 12 h 43"/>
                <a:gd name="T8" fmla="*/ 32 w 44"/>
                <a:gd name="T9" fmla="*/ 0 h 43"/>
                <a:gd name="T10" fmla="*/ 22 w 44"/>
                <a:gd name="T11" fmla="*/ 6 h 43"/>
                <a:gd name="T12" fmla="*/ 11 w 44"/>
                <a:gd name="T13" fmla="*/ 0 h 43"/>
                <a:gd name="T14" fmla="*/ 0 w 44"/>
                <a:gd name="T15" fmla="*/ 12 h 43"/>
                <a:gd name="T16" fmla="*/ 6 w 44"/>
                <a:gd name="T17" fmla="*/ 26 h 43"/>
                <a:gd name="T18" fmla="*/ 20 w 44"/>
                <a:gd name="T19" fmla="*/ 42 h 43"/>
                <a:gd name="T20" fmla="*/ 20 w 44"/>
                <a:gd name="T21" fmla="*/ 42 h 43"/>
                <a:gd name="T22" fmla="*/ 20 w 44"/>
                <a:gd name="T23"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3">
                  <a:moveTo>
                    <a:pt x="20" y="42"/>
                  </a:moveTo>
                  <a:cubicBezTo>
                    <a:pt x="21" y="43"/>
                    <a:pt x="23" y="43"/>
                    <a:pt x="24" y="42"/>
                  </a:cubicBezTo>
                  <a:cubicBezTo>
                    <a:pt x="28" y="38"/>
                    <a:pt x="36" y="30"/>
                    <a:pt x="38" y="26"/>
                  </a:cubicBezTo>
                  <a:cubicBezTo>
                    <a:pt x="41" y="22"/>
                    <a:pt x="44" y="18"/>
                    <a:pt x="44" y="12"/>
                  </a:cubicBezTo>
                  <a:cubicBezTo>
                    <a:pt x="44" y="5"/>
                    <a:pt x="39" y="0"/>
                    <a:pt x="32" y="0"/>
                  </a:cubicBezTo>
                  <a:cubicBezTo>
                    <a:pt x="28" y="0"/>
                    <a:pt x="24" y="3"/>
                    <a:pt x="22" y="6"/>
                  </a:cubicBezTo>
                  <a:cubicBezTo>
                    <a:pt x="20" y="3"/>
                    <a:pt x="16" y="0"/>
                    <a:pt x="11" y="0"/>
                  </a:cubicBezTo>
                  <a:cubicBezTo>
                    <a:pt x="5" y="0"/>
                    <a:pt x="0" y="5"/>
                    <a:pt x="0" y="12"/>
                  </a:cubicBezTo>
                  <a:cubicBezTo>
                    <a:pt x="0" y="18"/>
                    <a:pt x="3" y="22"/>
                    <a:pt x="6" y="26"/>
                  </a:cubicBezTo>
                  <a:cubicBezTo>
                    <a:pt x="8" y="30"/>
                    <a:pt x="16" y="38"/>
                    <a:pt x="20" y="42"/>
                  </a:cubicBezTo>
                  <a:close/>
                  <a:moveTo>
                    <a:pt x="20" y="42"/>
                  </a:moveTo>
                  <a:cubicBezTo>
                    <a:pt x="20" y="42"/>
                    <a:pt x="20" y="42"/>
                    <a:pt x="20"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noEditPoints="1"/>
            </p:cNvSpPr>
            <p:nvPr/>
          </p:nvSpPr>
          <p:spPr bwMode="auto">
            <a:xfrm>
              <a:off x="5606" y="1237"/>
              <a:ext cx="404" cy="394"/>
            </a:xfrm>
            <a:custGeom>
              <a:avLst/>
              <a:gdLst>
                <a:gd name="T0" fmla="*/ 24 w 44"/>
                <a:gd name="T1" fmla="*/ 1 h 43"/>
                <a:gd name="T2" fmla="*/ 20 w 44"/>
                <a:gd name="T3" fmla="*/ 1 h 43"/>
                <a:gd name="T4" fmla="*/ 6 w 44"/>
                <a:gd name="T5" fmla="*/ 16 h 43"/>
                <a:gd name="T6" fmla="*/ 0 w 44"/>
                <a:gd name="T7" fmla="*/ 31 h 43"/>
                <a:gd name="T8" fmla="*/ 11 w 44"/>
                <a:gd name="T9" fmla="*/ 43 h 43"/>
                <a:gd name="T10" fmla="*/ 22 w 44"/>
                <a:gd name="T11" fmla="*/ 36 h 43"/>
                <a:gd name="T12" fmla="*/ 32 w 44"/>
                <a:gd name="T13" fmla="*/ 43 h 43"/>
                <a:gd name="T14" fmla="*/ 44 w 44"/>
                <a:gd name="T15" fmla="*/ 31 h 43"/>
                <a:gd name="T16" fmla="*/ 38 w 44"/>
                <a:gd name="T17" fmla="*/ 16 h 43"/>
                <a:gd name="T18" fmla="*/ 24 w 44"/>
                <a:gd name="T19" fmla="*/ 1 h 43"/>
                <a:gd name="T20" fmla="*/ 24 w 44"/>
                <a:gd name="T21" fmla="*/ 1 h 43"/>
                <a:gd name="T22" fmla="*/ 24 w 44"/>
                <a:gd name="T23"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3">
                  <a:moveTo>
                    <a:pt x="24" y="1"/>
                  </a:moveTo>
                  <a:cubicBezTo>
                    <a:pt x="23" y="0"/>
                    <a:pt x="21" y="0"/>
                    <a:pt x="20" y="1"/>
                  </a:cubicBezTo>
                  <a:cubicBezTo>
                    <a:pt x="16" y="5"/>
                    <a:pt x="8" y="13"/>
                    <a:pt x="6" y="16"/>
                  </a:cubicBezTo>
                  <a:cubicBezTo>
                    <a:pt x="3" y="21"/>
                    <a:pt x="0" y="24"/>
                    <a:pt x="0" y="31"/>
                  </a:cubicBezTo>
                  <a:cubicBezTo>
                    <a:pt x="0" y="37"/>
                    <a:pt x="5" y="43"/>
                    <a:pt x="11" y="43"/>
                  </a:cubicBezTo>
                  <a:cubicBezTo>
                    <a:pt x="16" y="43"/>
                    <a:pt x="20" y="40"/>
                    <a:pt x="22" y="36"/>
                  </a:cubicBezTo>
                  <a:cubicBezTo>
                    <a:pt x="24" y="40"/>
                    <a:pt x="28" y="43"/>
                    <a:pt x="32" y="43"/>
                  </a:cubicBezTo>
                  <a:cubicBezTo>
                    <a:pt x="39" y="43"/>
                    <a:pt x="44" y="37"/>
                    <a:pt x="44" y="31"/>
                  </a:cubicBezTo>
                  <a:cubicBezTo>
                    <a:pt x="44" y="24"/>
                    <a:pt x="41" y="21"/>
                    <a:pt x="38" y="16"/>
                  </a:cubicBezTo>
                  <a:cubicBezTo>
                    <a:pt x="36" y="13"/>
                    <a:pt x="28" y="5"/>
                    <a:pt x="24" y="1"/>
                  </a:cubicBezTo>
                  <a:close/>
                  <a:moveTo>
                    <a:pt x="24" y="1"/>
                  </a:moveTo>
                  <a:cubicBezTo>
                    <a:pt x="24" y="1"/>
                    <a:pt x="24" y="1"/>
                    <a:pt x="2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noEditPoints="1"/>
            </p:cNvSpPr>
            <p:nvPr/>
          </p:nvSpPr>
          <p:spPr bwMode="auto">
            <a:xfrm>
              <a:off x="5854" y="989"/>
              <a:ext cx="394" cy="403"/>
            </a:xfrm>
            <a:custGeom>
              <a:avLst/>
              <a:gdLst>
                <a:gd name="T0" fmla="*/ 36 w 43"/>
                <a:gd name="T1" fmla="*/ 22 h 44"/>
                <a:gd name="T2" fmla="*/ 43 w 43"/>
                <a:gd name="T3" fmla="*/ 11 h 44"/>
                <a:gd name="T4" fmla="*/ 31 w 43"/>
                <a:gd name="T5" fmla="*/ 0 h 44"/>
                <a:gd name="T6" fmla="*/ 16 w 43"/>
                <a:gd name="T7" fmla="*/ 6 h 44"/>
                <a:gd name="T8" fmla="*/ 1 w 43"/>
                <a:gd name="T9" fmla="*/ 20 h 44"/>
                <a:gd name="T10" fmla="*/ 1 w 43"/>
                <a:gd name="T11" fmla="*/ 24 h 44"/>
                <a:gd name="T12" fmla="*/ 16 w 43"/>
                <a:gd name="T13" fmla="*/ 38 h 44"/>
                <a:gd name="T14" fmla="*/ 31 w 43"/>
                <a:gd name="T15" fmla="*/ 44 h 44"/>
                <a:gd name="T16" fmla="*/ 43 w 43"/>
                <a:gd name="T17" fmla="*/ 32 h 44"/>
                <a:gd name="T18" fmla="*/ 36 w 43"/>
                <a:gd name="T19" fmla="*/ 22 h 44"/>
                <a:gd name="T20" fmla="*/ 36 w 43"/>
                <a:gd name="T21" fmla="*/ 22 h 44"/>
                <a:gd name="T22" fmla="*/ 36 w 43"/>
                <a:gd name="T23"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44">
                  <a:moveTo>
                    <a:pt x="36" y="22"/>
                  </a:moveTo>
                  <a:cubicBezTo>
                    <a:pt x="40" y="20"/>
                    <a:pt x="43" y="16"/>
                    <a:pt x="43" y="11"/>
                  </a:cubicBezTo>
                  <a:cubicBezTo>
                    <a:pt x="43" y="5"/>
                    <a:pt x="37" y="0"/>
                    <a:pt x="31" y="0"/>
                  </a:cubicBezTo>
                  <a:cubicBezTo>
                    <a:pt x="24" y="0"/>
                    <a:pt x="21" y="3"/>
                    <a:pt x="16" y="6"/>
                  </a:cubicBezTo>
                  <a:cubicBezTo>
                    <a:pt x="13" y="8"/>
                    <a:pt x="5" y="16"/>
                    <a:pt x="1" y="20"/>
                  </a:cubicBezTo>
                  <a:cubicBezTo>
                    <a:pt x="0" y="21"/>
                    <a:pt x="0" y="23"/>
                    <a:pt x="1" y="24"/>
                  </a:cubicBezTo>
                  <a:cubicBezTo>
                    <a:pt x="5" y="28"/>
                    <a:pt x="13" y="36"/>
                    <a:pt x="16" y="38"/>
                  </a:cubicBezTo>
                  <a:cubicBezTo>
                    <a:pt x="21" y="41"/>
                    <a:pt x="24" y="44"/>
                    <a:pt x="31" y="44"/>
                  </a:cubicBezTo>
                  <a:cubicBezTo>
                    <a:pt x="37" y="44"/>
                    <a:pt x="43" y="39"/>
                    <a:pt x="43" y="32"/>
                  </a:cubicBezTo>
                  <a:cubicBezTo>
                    <a:pt x="43" y="28"/>
                    <a:pt x="40" y="24"/>
                    <a:pt x="36" y="22"/>
                  </a:cubicBezTo>
                  <a:close/>
                  <a:moveTo>
                    <a:pt x="36" y="22"/>
                  </a:moveTo>
                  <a:cubicBezTo>
                    <a:pt x="36" y="22"/>
                    <a:pt x="36" y="22"/>
                    <a:pt x="36"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noEditPoints="1"/>
            </p:cNvSpPr>
            <p:nvPr/>
          </p:nvSpPr>
          <p:spPr bwMode="auto">
            <a:xfrm>
              <a:off x="5368" y="989"/>
              <a:ext cx="394" cy="403"/>
            </a:xfrm>
            <a:custGeom>
              <a:avLst/>
              <a:gdLst>
                <a:gd name="T0" fmla="*/ 42 w 43"/>
                <a:gd name="T1" fmla="*/ 24 h 44"/>
                <a:gd name="T2" fmla="*/ 42 w 43"/>
                <a:gd name="T3" fmla="*/ 20 h 44"/>
                <a:gd name="T4" fmla="*/ 26 w 43"/>
                <a:gd name="T5" fmla="*/ 6 h 44"/>
                <a:gd name="T6" fmla="*/ 12 w 43"/>
                <a:gd name="T7" fmla="*/ 0 h 44"/>
                <a:gd name="T8" fmla="*/ 0 w 43"/>
                <a:gd name="T9" fmla="*/ 11 h 44"/>
                <a:gd name="T10" fmla="*/ 6 w 43"/>
                <a:gd name="T11" fmla="*/ 22 h 44"/>
                <a:gd name="T12" fmla="*/ 0 w 43"/>
                <a:gd name="T13" fmla="*/ 32 h 44"/>
                <a:gd name="T14" fmla="*/ 12 w 43"/>
                <a:gd name="T15" fmla="*/ 44 h 44"/>
                <a:gd name="T16" fmla="*/ 26 w 43"/>
                <a:gd name="T17" fmla="*/ 38 h 44"/>
                <a:gd name="T18" fmla="*/ 42 w 43"/>
                <a:gd name="T19" fmla="*/ 24 h 44"/>
                <a:gd name="T20" fmla="*/ 42 w 43"/>
                <a:gd name="T21" fmla="*/ 24 h 44"/>
                <a:gd name="T22" fmla="*/ 42 w 43"/>
                <a:gd name="T2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44">
                  <a:moveTo>
                    <a:pt x="42" y="24"/>
                  </a:moveTo>
                  <a:cubicBezTo>
                    <a:pt x="43" y="23"/>
                    <a:pt x="43" y="21"/>
                    <a:pt x="42" y="20"/>
                  </a:cubicBezTo>
                  <a:cubicBezTo>
                    <a:pt x="38" y="16"/>
                    <a:pt x="30" y="8"/>
                    <a:pt x="26" y="6"/>
                  </a:cubicBezTo>
                  <a:cubicBezTo>
                    <a:pt x="22" y="3"/>
                    <a:pt x="18" y="0"/>
                    <a:pt x="12" y="0"/>
                  </a:cubicBezTo>
                  <a:cubicBezTo>
                    <a:pt x="5" y="0"/>
                    <a:pt x="0" y="5"/>
                    <a:pt x="0" y="11"/>
                  </a:cubicBezTo>
                  <a:cubicBezTo>
                    <a:pt x="0" y="16"/>
                    <a:pt x="3" y="20"/>
                    <a:pt x="6" y="22"/>
                  </a:cubicBezTo>
                  <a:cubicBezTo>
                    <a:pt x="3" y="24"/>
                    <a:pt x="0" y="28"/>
                    <a:pt x="0" y="32"/>
                  </a:cubicBezTo>
                  <a:cubicBezTo>
                    <a:pt x="0" y="39"/>
                    <a:pt x="5" y="44"/>
                    <a:pt x="12" y="44"/>
                  </a:cubicBezTo>
                  <a:cubicBezTo>
                    <a:pt x="18" y="44"/>
                    <a:pt x="22" y="41"/>
                    <a:pt x="26" y="38"/>
                  </a:cubicBezTo>
                  <a:cubicBezTo>
                    <a:pt x="30" y="36"/>
                    <a:pt x="38" y="28"/>
                    <a:pt x="42" y="24"/>
                  </a:cubicBezTo>
                  <a:close/>
                  <a:moveTo>
                    <a:pt x="42" y="24"/>
                  </a:moveTo>
                  <a:cubicBezTo>
                    <a:pt x="42" y="24"/>
                    <a:pt x="42" y="24"/>
                    <a:pt x="42"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Rectangle 12"/>
          <p:cNvSpPr/>
          <p:nvPr/>
        </p:nvSpPr>
        <p:spPr>
          <a:xfrm>
            <a:off x="6972306" y="2499434"/>
            <a:ext cx="4495794" cy="1569660"/>
          </a:xfrm>
          <a:prstGeom prst="rect">
            <a:avLst/>
          </a:prstGeom>
        </p:spPr>
        <p:txBody>
          <a:bodyPr wrap="square">
            <a:spAutoFit/>
          </a:bodyPr>
          <a:lstStyle/>
          <a:p>
            <a:pPr algn="ctr"/>
            <a:r>
              <a:rPr lang="en-US" sz="4800" dirty="0">
                <a:solidFill>
                  <a:schemeClr val="bg1"/>
                </a:solidFill>
                <a:latin typeface="CeraGR-Black" panose="00000A00000000000000" pitchFamily="50" charset="-95"/>
              </a:rPr>
              <a:t>ST. PATRICK'S FESTIVAL</a:t>
            </a:r>
          </a:p>
        </p:txBody>
      </p:sp>
      <p:sp>
        <p:nvSpPr>
          <p:cNvPr id="14" name="Rectangle 13"/>
          <p:cNvSpPr/>
          <p:nvPr/>
        </p:nvSpPr>
        <p:spPr>
          <a:xfrm>
            <a:off x="6972306" y="4069094"/>
            <a:ext cx="4495794" cy="1446550"/>
          </a:xfrm>
          <a:prstGeom prst="rect">
            <a:avLst/>
          </a:prstGeom>
        </p:spPr>
        <p:txBody>
          <a:bodyPr wrap="square">
            <a:spAutoFit/>
          </a:bodyPr>
          <a:lstStyle/>
          <a:p>
            <a:pPr algn="ctr"/>
            <a:r>
              <a:rPr lang="en-US" sz="4400" dirty="0">
                <a:solidFill>
                  <a:schemeClr val="bg1"/>
                </a:solidFill>
                <a:latin typeface="Segoe UI" panose="020B0502040204020203" pitchFamily="34" charset="0"/>
                <a:cs typeface="Segoe UI" panose="020B0502040204020203" pitchFamily="34" charset="0"/>
              </a:rPr>
              <a:t>3:00 PM</a:t>
            </a:r>
          </a:p>
          <a:p>
            <a:pPr algn="ctr"/>
            <a:r>
              <a:rPr lang="en-US" sz="4400" dirty="0">
                <a:solidFill>
                  <a:schemeClr val="bg1"/>
                </a:solidFill>
                <a:latin typeface="Segoe UI" panose="020B0502040204020203" pitchFamily="34" charset="0"/>
                <a:cs typeface="Segoe UI" panose="020B0502040204020203" pitchFamily="34" charset="0"/>
              </a:rPr>
              <a:t>Monday</a:t>
            </a:r>
          </a:p>
        </p:txBody>
      </p:sp>
    </p:spTree>
    <p:extLst>
      <p:ext uri="{BB962C8B-B14F-4D97-AF65-F5344CB8AC3E}">
        <p14:creationId xmlns:p14="http://schemas.microsoft.com/office/powerpoint/2010/main" val="158685614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74" b="14152"/>
          <a:stretch/>
        </p:blipFill>
        <p:spPr>
          <a:xfrm>
            <a:off x="0" y="0"/>
            <a:ext cx="12192000" cy="6858000"/>
          </a:xfrm>
          <a:prstGeom prst="rect">
            <a:avLst/>
          </a:prstGeom>
        </p:spPr>
      </p:pic>
      <p:sp>
        <p:nvSpPr>
          <p:cNvPr id="5" name="Rectangle 4"/>
          <p:cNvSpPr/>
          <p:nvPr/>
        </p:nvSpPr>
        <p:spPr>
          <a:xfrm>
            <a:off x="215854" y="1826990"/>
            <a:ext cx="5192447" cy="1862048"/>
          </a:xfrm>
          <a:prstGeom prst="rect">
            <a:avLst/>
          </a:prstGeom>
        </p:spPr>
        <p:txBody>
          <a:bodyPr wrap="none">
            <a:spAutoFit/>
          </a:bodyPr>
          <a:lstStyle/>
          <a:p>
            <a:r>
              <a:rPr lang="en-US" sz="11500" dirty="0">
                <a:ln w="47625">
                  <a:solidFill>
                    <a:schemeClr val="bg1"/>
                  </a:solidFill>
                </a:ln>
                <a:solidFill>
                  <a:srgbClr val="74BA06"/>
                </a:solidFill>
                <a:latin typeface="Averta Black" panose="00000A00000000000000" pitchFamily="50" charset="0"/>
              </a:rPr>
              <a:t>PARTY </a:t>
            </a:r>
          </a:p>
        </p:txBody>
      </p:sp>
      <p:sp>
        <p:nvSpPr>
          <p:cNvPr id="6" name="Rectangle 5"/>
          <p:cNvSpPr/>
          <p:nvPr/>
        </p:nvSpPr>
        <p:spPr>
          <a:xfrm>
            <a:off x="215854" y="3099932"/>
            <a:ext cx="4969630" cy="1862048"/>
          </a:xfrm>
          <a:prstGeom prst="rect">
            <a:avLst/>
          </a:prstGeom>
        </p:spPr>
        <p:txBody>
          <a:bodyPr wrap="none">
            <a:spAutoFit/>
          </a:bodyPr>
          <a:lstStyle/>
          <a:p>
            <a:pPr lvl="0"/>
            <a:r>
              <a:rPr lang="en-US" sz="11500" dirty="0">
                <a:ln w="47625">
                  <a:solidFill>
                    <a:prstClr val="white"/>
                  </a:solidFill>
                </a:ln>
                <a:solidFill>
                  <a:srgbClr val="74BA06"/>
                </a:solidFill>
                <a:latin typeface="Averta Black" panose="00000A00000000000000" pitchFamily="50" charset="0"/>
              </a:rPr>
              <a:t>GREEN</a:t>
            </a:r>
          </a:p>
        </p:txBody>
      </p:sp>
      <p:sp>
        <p:nvSpPr>
          <p:cNvPr id="7" name="Rectangle 6"/>
          <p:cNvSpPr/>
          <p:nvPr/>
        </p:nvSpPr>
        <p:spPr>
          <a:xfrm>
            <a:off x="215854" y="4682580"/>
            <a:ext cx="5219694" cy="769441"/>
          </a:xfrm>
          <a:prstGeom prst="rect">
            <a:avLst/>
          </a:prstGeom>
        </p:spPr>
        <p:txBody>
          <a:bodyPr wrap="square">
            <a:spAutoFit/>
          </a:bodyPr>
          <a:lstStyle/>
          <a:p>
            <a:r>
              <a:rPr lang="en-US" sz="4400" dirty="0">
                <a:solidFill>
                  <a:schemeClr val="tx1">
                    <a:lumMod val="85000"/>
                    <a:lumOff val="15000"/>
                  </a:schemeClr>
                </a:solidFill>
                <a:latin typeface="Segoe UI" panose="020B0502040204020203" pitchFamily="34" charset="0"/>
                <a:cs typeface="Segoe UI" panose="020B0502040204020203" pitchFamily="34" charset="0"/>
              </a:rPr>
              <a:t>17 March – 5:00PM</a:t>
            </a:r>
          </a:p>
        </p:txBody>
      </p:sp>
      <p:sp>
        <p:nvSpPr>
          <p:cNvPr id="8" name="Arc 7"/>
          <p:cNvSpPr/>
          <p:nvPr/>
        </p:nvSpPr>
        <p:spPr>
          <a:xfrm>
            <a:off x="3839324" y="1405980"/>
            <a:ext cx="1693952" cy="1693952"/>
          </a:xfrm>
          <a:prstGeom prst="arc">
            <a:avLst>
              <a:gd name="adj1" fmla="val 11168484"/>
              <a:gd name="adj2" fmla="val 5365573"/>
            </a:avLst>
          </a:prstGeom>
          <a:ln w="76200">
            <a:solidFill>
              <a:srgbClr val="74BA0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5713100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theme/theme1.xml><?xml version="1.0" encoding="utf-8"?>
<a:theme xmlns:a="http://schemas.openxmlformats.org/drawingml/2006/main" name="1_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245</Words>
  <Application>Microsoft Office PowerPoint</Application>
  <PresentationFormat>Widescreen</PresentationFormat>
  <Paragraphs>57</Paragraphs>
  <Slides>17</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Averta Black</vt:lpstr>
      <vt:lpstr>Segoe UI</vt:lpstr>
      <vt:lpstr>Calibri Light</vt:lpstr>
      <vt:lpstr>Agency FB</vt:lpstr>
      <vt:lpstr>Nexa Bold</vt:lpstr>
      <vt:lpstr>Calibri</vt:lpstr>
      <vt:lpstr>CeraGR-Black</vt:lpstr>
      <vt:lpstr>Segoe UI Semilight</vt:lpstr>
      <vt:lpstr>Arial</vt:lpstr>
      <vt:lpstr>Symbol</vt:lpstr>
      <vt:lpstr>Wingdings</vt:lpstr>
      <vt:lpstr>1_Office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Presentation Point</cp:lastModifiedBy>
  <cp:revision>22</cp:revision>
  <dcterms:created xsi:type="dcterms:W3CDTF">2016-12-02T06:37:22Z</dcterms:created>
  <dcterms:modified xsi:type="dcterms:W3CDTF">2018-06-27T21:23:00Z</dcterms:modified>
</cp:coreProperties>
</file>