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Lst>
  <p:notesMasterIdLst>
    <p:notesMasterId r:id="rId27"/>
  </p:notesMasterIdLst>
  <p:sldIdLst>
    <p:sldId id="261" r:id="rId4"/>
    <p:sldId id="262" r:id="rId5"/>
    <p:sldId id="263" r:id="rId6"/>
    <p:sldId id="264" r:id="rId7"/>
    <p:sldId id="265" r:id="rId8"/>
    <p:sldId id="266" r:id="rId9"/>
    <p:sldId id="256" r:id="rId10"/>
    <p:sldId id="279" r:id="rId11"/>
    <p:sldId id="280" r:id="rId12"/>
    <p:sldId id="281" r:id="rId13"/>
    <p:sldId id="260" r:id="rId14"/>
    <p:sldId id="268" r:id="rId15"/>
    <p:sldId id="269" r:id="rId16"/>
    <p:sldId id="282" r:id="rId17"/>
    <p:sldId id="284" r:id="rId18"/>
    <p:sldId id="283" r:id="rId19"/>
    <p:sldId id="273" r:id="rId20"/>
    <p:sldId id="274" r:id="rId21"/>
    <p:sldId id="275" r:id="rId22"/>
    <p:sldId id="276" r:id="rId23"/>
    <p:sldId id="277" r:id="rId24"/>
    <p:sldId id="278" r:id="rId25"/>
    <p:sldId id="26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70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250" d="100"/>
          <a:sy n="250" d="100"/>
        </p:scale>
        <p:origin x="192"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5C8777-B133-466D-8FCC-A98617DCB563}" type="datetimeFigureOut">
              <a:rPr lang="en-US" smtClean="0"/>
              <a:t>12/13/2017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BD8BE-9117-490A-B20B-E141C2A64278}" type="slidenum">
              <a:rPr lang="en-US" smtClean="0"/>
              <a:t>‹#›</a:t>
            </a:fld>
            <a:endParaRPr lang="en-US"/>
          </a:p>
        </p:txBody>
      </p:sp>
    </p:spTree>
    <p:extLst>
      <p:ext uri="{BB962C8B-B14F-4D97-AF65-F5344CB8AC3E}">
        <p14:creationId xmlns:p14="http://schemas.microsoft.com/office/powerpoint/2010/main" val="1130603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29644-27C0-4655-9503-40E917BF2C41}"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marL="0" marR="0" lvl="0" indent="0" algn="r" defTabSz="947738" rtl="0" eaLnBrk="1" fontAlgn="auto" latinLnBrk="0" hangingPunct="1">
              <a:lnSpc>
                <a:spcPct val="100000"/>
              </a:lnSpc>
              <a:spcBef>
                <a:spcPts val="0"/>
              </a:spcBef>
              <a:spcAft>
                <a:spcPts val="0"/>
              </a:spcAft>
              <a:buClrTx/>
              <a:buSzTx/>
              <a:buFontTx/>
              <a:buNone/>
              <a:tabLst/>
              <a:defRPr/>
            </a:pPr>
            <a:fld id="{0C7B8A1B-A169-42ED-96E3-CF5B68CF2C7A}" type="slidenum">
              <a:rPr kumimoji="0" lang="en-GB" sz="1300" b="0" i="0" u="none" strike="noStrike" kern="1200" cap="none" spc="0" normalizeH="0" baseline="0" noProof="0">
                <a:ln>
                  <a:noFill/>
                </a:ln>
                <a:solidFill>
                  <a:prstClr val="black"/>
                </a:solidFill>
                <a:effectLst/>
                <a:uLnTx/>
                <a:uFillTx/>
                <a:latin typeface="Calibri"/>
                <a:ea typeface="+mn-ea"/>
                <a:cs typeface="+mn-cs"/>
              </a:rPr>
              <a:pPr marL="0" marR="0" lvl="0" indent="0" algn="r" defTabSz="947738" rtl="0" eaLnBrk="1" fontAlgn="auto" latinLnBrk="0" hangingPunct="1">
                <a:lnSpc>
                  <a:spcPct val="100000"/>
                </a:lnSpc>
                <a:spcBef>
                  <a:spcPts val="0"/>
                </a:spcBef>
                <a:spcAft>
                  <a:spcPts val="0"/>
                </a:spcAft>
                <a:buClrTx/>
                <a:buSzTx/>
                <a:buFontTx/>
                <a:buNone/>
                <a:tabLst/>
                <a:defRPr/>
              </a:pPr>
              <a:t>23</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423782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E59A3-CBC9-40AD-B6BE-AA77C3F14B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066003-6C65-43E9-A7D9-BDD2942AE8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02EFF1-693E-4FFD-85CB-ECA76641DB3D}"/>
              </a:ext>
            </a:extLst>
          </p:cNvPr>
          <p:cNvSpPr>
            <a:spLocks noGrp="1"/>
          </p:cNvSpPr>
          <p:nvPr>
            <p:ph type="dt" sz="half" idx="10"/>
          </p:nvPr>
        </p:nvSpPr>
        <p:spPr/>
        <p:txBody>
          <a:bodyPr/>
          <a:lstStyle/>
          <a:p>
            <a:fld id="{E582CD15-AE9B-4B3B-B65A-C6DFAFADC919}" type="datetimeFigureOut">
              <a:rPr lang="en-US" smtClean="0"/>
              <a:t>12/13/2017</a:t>
            </a:fld>
            <a:endParaRPr lang="en-US"/>
          </a:p>
        </p:txBody>
      </p:sp>
      <p:sp>
        <p:nvSpPr>
          <p:cNvPr id="5" name="Footer Placeholder 4">
            <a:extLst>
              <a:ext uri="{FF2B5EF4-FFF2-40B4-BE49-F238E27FC236}">
                <a16:creationId xmlns:a16="http://schemas.microsoft.com/office/drawing/2014/main" id="{EC6486B9-74F1-4080-A17A-600CC9BAC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E1E249-4749-4F87-8190-DC321D9216A2}"/>
              </a:ext>
            </a:extLst>
          </p:cNvPr>
          <p:cNvSpPr>
            <a:spLocks noGrp="1"/>
          </p:cNvSpPr>
          <p:nvPr>
            <p:ph type="sldNum" sz="quarter" idx="12"/>
          </p:nvPr>
        </p:nvSpPr>
        <p:spPr/>
        <p:txBody>
          <a:bodyPr/>
          <a:lstStyle/>
          <a:p>
            <a:fld id="{787C0E3F-E6CD-4A31-93FA-C697AEE96D60}" type="slidenum">
              <a:rPr lang="en-US" smtClean="0"/>
              <a:t>‹#›</a:t>
            </a:fld>
            <a:endParaRPr lang="en-US"/>
          </a:p>
        </p:txBody>
      </p:sp>
    </p:spTree>
    <p:extLst>
      <p:ext uri="{BB962C8B-B14F-4D97-AF65-F5344CB8AC3E}">
        <p14:creationId xmlns:p14="http://schemas.microsoft.com/office/powerpoint/2010/main" val="54538130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81109-AAD3-4C62-8606-F0E5B1B61D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536AE4-A6E1-43CD-8D72-B63C186B5F2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13DFC-8868-4963-AA28-23B630664CD9}"/>
              </a:ext>
            </a:extLst>
          </p:cNvPr>
          <p:cNvSpPr>
            <a:spLocks noGrp="1"/>
          </p:cNvSpPr>
          <p:nvPr>
            <p:ph type="dt" sz="half" idx="10"/>
          </p:nvPr>
        </p:nvSpPr>
        <p:spPr/>
        <p:txBody>
          <a:bodyPr/>
          <a:lstStyle/>
          <a:p>
            <a:fld id="{E582CD15-AE9B-4B3B-B65A-C6DFAFADC919}" type="datetimeFigureOut">
              <a:rPr lang="en-US" smtClean="0"/>
              <a:t>12/13/2017</a:t>
            </a:fld>
            <a:endParaRPr lang="en-US"/>
          </a:p>
        </p:txBody>
      </p:sp>
      <p:sp>
        <p:nvSpPr>
          <p:cNvPr id="5" name="Footer Placeholder 4">
            <a:extLst>
              <a:ext uri="{FF2B5EF4-FFF2-40B4-BE49-F238E27FC236}">
                <a16:creationId xmlns:a16="http://schemas.microsoft.com/office/drawing/2014/main" id="{56A51CF3-856A-4CE9-927D-142894103D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B62770-2B6F-48FB-8148-19C4A86B7DEF}"/>
              </a:ext>
            </a:extLst>
          </p:cNvPr>
          <p:cNvSpPr>
            <a:spLocks noGrp="1"/>
          </p:cNvSpPr>
          <p:nvPr>
            <p:ph type="sldNum" sz="quarter" idx="12"/>
          </p:nvPr>
        </p:nvSpPr>
        <p:spPr/>
        <p:txBody>
          <a:bodyPr/>
          <a:lstStyle/>
          <a:p>
            <a:fld id="{787C0E3F-E6CD-4A31-93FA-C697AEE96D60}" type="slidenum">
              <a:rPr lang="en-US" smtClean="0"/>
              <a:t>‹#›</a:t>
            </a:fld>
            <a:endParaRPr lang="en-US"/>
          </a:p>
        </p:txBody>
      </p:sp>
    </p:spTree>
    <p:extLst>
      <p:ext uri="{BB962C8B-B14F-4D97-AF65-F5344CB8AC3E}">
        <p14:creationId xmlns:p14="http://schemas.microsoft.com/office/powerpoint/2010/main" val="106125065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BD936-0883-46CA-9963-7DE816A2A7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A64259-8152-4850-ADB2-BF0A8BE0EF3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F05E6-2AFF-4066-A1A1-FF607D63D6F7}"/>
              </a:ext>
            </a:extLst>
          </p:cNvPr>
          <p:cNvSpPr>
            <a:spLocks noGrp="1"/>
          </p:cNvSpPr>
          <p:nvPr>
            <p:ph type="dt" sz="half" idx="10"/>
          </p:nvPr>
        </p:nvSpPr>
        <p:spPr/>
        <p:txBody>
          <a:bodyPr/>
          <a:lstStyle/>
          <a:p>
            <a:fld id="{E582CD15-AE9B-4B3B-B65A-C6DFAFADC919}" type="datetimeFigureOut">
              <a:rPr lang="en-US" smtClean="0"/>
              <a:t>12/13/2017</a:t>
            </a:fld>
            <a:endParaRPr lang="en-US"/>
          </a:p>
        </p:txBody>
      </p:sp>
      <p:sp>
        <p:nvSpPr>
          <p:cNvPr id="5" name="Footer Placeholder 4">
            <a:extLst>
              <a:ext uri="{FF2B5EF4-FFF2-40B4-BE49-F238E27FC236}">
                <a16:creationId xmlns:a16="http://schemas.microsoft.com/office/drawing/2014/main" id="{E8377980-5E13-40A0-A5E2-DE7EBAE76F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7E001C-4983-43FD-B5D6-A7ECD558B530}"/>
              </a:ext>
            </a:extLst>
          </p:cNvPr>
          <p:cNvSpPr>
            <a:spLocks noGrp="1"/>
          </p:cNvSpPr>
          <p:nvPr>
            <p:ph type="sldNum" sz="quarter" idx="12"/>
          </p:nvPr>
        </p:nvSpPr>
        <p:spPr/>
        <p:txBody>
          <a:bodyPr/>
          <a:lstStyle/>
          <a:p>
            <a:fld id="{787C0E3F-E6CD-4A31-93FA-C697AEE96D60}" type="slidenum">
              <a:rPr lang="en-US" smtClean="0"/>
              <a:t>‹#›</a:t>
            </a:fld>
            <a:endParaRPr lang="en-US"/>
          </a:p>
        </p:txBody>
      </p:sp>
    </p:spTree>
    <p:extLst>
      <p:ext uri="{BB962C8B-B14F-4D97-AF65-F5344CB8AC3E}">
        <p14:creationId xmlns:p14="http://schemas.microsoft.com/office/powerpoint/2010/main" val="428285161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5746FD-7827-4151-B06F-1EAC5F82C00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12/13/2017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7B521-3CF4-4710-97FB-C29AEC6AFC8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98856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5746FD-7827-4151-B06F-1EAC5F82C00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12/13/2017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7B521-3CF4-4710-97FB-C29AEC6AFC8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665503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73F149-83C4-4179-9681-702531CCFDAC}" type="datetimeFigureOut">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13.12.2017</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ußzeilenplatzhalt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Foliennummernplatzhalt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C1E638-3F78-4E0D-883A-B278700C48C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93422923"/>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7C982-4B75-4376-BC31-C8F90372CB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942614-5D27-4B93-B494-10CB0F0A0DD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7B23C8-9FDF-4296-9C7D-5C5D31FA4BCC}"/>
              </a:ext>
            </a:extLst>
          </p:cNvPr>
          <p:cNvSpPr>
            <a:spLocks noGrp="1"/>
          </p:cNvSpPr>
          <p:nvPr>
            <p:ph type="dt" sz="half" idx="10"/>
          </p:nvPr>
        </p:nvSpPr>
        <p:spPr/>
        <p:txBody>
          <a:bodyPr/>
          <a:lstStyle/>
          <a:p>
            <a:fld id="{E582CD15-AE9B-4B3B-B65A-C6DFAFADC919}" type="datetimeFigureOut">
              <a:rPr lang="en-US" smtClean="0"/>
              <a:t>12/13/2017</a:t>
            </a:fld>
            <a:endParaRPr lang="en-US"/>
          </a:p>
        </p:txBody>
      </p:sp>
      <p:sp>
        <p:nvSpPr>
          <p:cNvPr id="5" name="Footer Placeholder 4">
            <a:extLst>
              <a:ext uri="{FF2B5EF4-FFF2-40B4-BE49-F238E27FC236}">
                <a16:creationId xmlns:a16="http://schemas.microsoft.com/office/drawing/2014/main" id="{B60415F2-3BD9-4C9C-8CA0-9CF463A0E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7C667-554E-4A35-A3C4-EEF715E7D845}"/>
              </a:ext>
            </a:extLst>
          </p:cNvPr>
          <p:cNvSpPr>
            <a:spLocks noGrp="1"/>
          </p:cNvSpPr>
          <p:nvPr>
            <p:ph type="sldNum" sz="quarter" idx="12"/>
          </p:nvPr>
        </p:nvSpPr>
        <p:spPr/>
        <p:txBody>
          <a:bodyPr/>
          <a:lstStyle/>
          <a:p>
            <a:fld id="{787C0E3F-E6CD-4A31-93FA-C697AEE96D60}" type="slidenum">
              <a:rPr lang="en-US" smtClean="0"/>
              <a:t>‹#›</a:t>
            </a:fld>
            <a:endParaRPr lang="en-US"/>
          </a:p>
        </p:txBody>
      </p:sp>
    </p:spTree>
    <p:extLst>
      <p:ext uri="{BB962C8B-B14F-4D97-AF65-F5344CB8AC3E}">
        <p14:creationId xmlns:p14="http://schemas.microsoft.com/office/powerpoint/2010/main" val="3812722682"/>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3D476-75F1-44D7-B088-B19B7D4529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E49433-B081-488E-9AB6-E57739BF5F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9521F15-A095-42F4-B467-921369E1660C}"/>
              </a:ext>
            </a:extLst>
          </p:cNvPr>
          <p:cNvSpPr>
            <a:spLocks noGrp="1"/>
          </p:cNvSpPr>
          <p:nvPr>
            <p:ph type="dt" sz="half" idx="10"/>
          </p:nvPr>
        </p:nvSpPr>
        <p:spPr/>
        <p:txBody>
          <a:bodyPr/>
          <a:lstStyle/>
          <a:p>
            <a:fld id="{E582CD15-AE9B-4B3B-B65A-C6DFAFADC919}" type="datetimeFigureOut">
              <a:rPr lang="en-US" smtClean="0"/>
              <a:t>12/13/2017</a:t>
            </a:fld>
            <a:endParaRPr lang="en-US"/>
          </a:p>
        </p:txBody>
      </p:sp>
      <p:sp>
        <p:nvSpPr>
          <p:cNvPr id="5" name="Footer Placeholder 4">
            <a:extLst>
              <a:ext uri="{FF2B5EF4-FFF2-40B4-BE49-F238E27FC236}">
                <a16:creationId xmlns:a16="http://schemas.microsoft.com/office/drawing/2014/main" id="{5D1BAB4C-B1C0-4C25-8ADD-88C8E8EAC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990313-6446-4FA4-AC65-B063797A60A6}"/>
              </a:ext>
            </a:extLst>
          </p:cNvPr>
          <p:cNvSpPr>
            <a:spLocks noGrp="1"/>
          </p:cNvSpPr>
          <p:nvPr>
            <p:ph type="sldNum" sz="quarter" idx="12"/>
          </p:nvPr>
        </p:nvSpPr>
        <p:spPr/>
        <p:txBody>
          <a:bodyPr/>
          <a:lstStyle/>
          <a:p>
            <a:fld id="{787C0E3F-E6CD-4A31-93FA-C697AEE96D60}" type="slidenum">
              <a:rPr lang="en-US" smtClean="0"/>
              <a:t>‹#›</a:t>
            </a:fld>
            <a:endParaRPr lang="en-US"/>
          </a:p>
        </p:txBody>
      </p:sp>
    </p:spTree>
    <p:extLst>
      <p:ext uri="{BB962C8B-B14F-4D97-AF65-F5344CB8AC3E}">
        <p14:creationId xmlns:p14="http://schemas.microsoft.com/office/powerpoint/2010/main" val="194045376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EC671-4566-44E3-A3B9-EE4E9CF13C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3F349F-927A-4AA3-8596-4D8734E85FD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1E1480-C4F4-4CAE-A622-89E42638624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FB3CA0-F733-4D23-9C0B-5D050CA30429}"/>
              </a:ext>
            </a:extLst>
          </p:cNvPr>
          <p:cNvSpPr>
            <a:spLocks noGrp="1"/>
          </p:cNvSpPr>
          <p:nvPr>
            <p:ph type="dt" sz="half" idx="10"/>
          </p:nvPr>
        </p:nvSpPr>
        <p:spPr/>
        <p:txBody>
          <a:bodyPr/>
          <a:lstStyle/>
          <a:p>
            <a:fld id="{E582CD15-AE9B-4B3B-B65A-C6DFAFADC919}" type="datetimeFigureOut">
              <a:rPr lang="en-US" smtClean="0"/>
              <a:t>12/13/2017</a:t>
            </a:fld>
            <a:endParaRPr lang="en-US"/>
          </a:p>
        </p:txBody>
      </p:sp>
      <p:sp>
        <p:nvSpPr>
          <p:cNvPr id="6" name="Footer Placeholder 5">
            <a:extLst>
              <a:ext uri="{FF2B5EF4-FFF2-40B4-BE49-F238E27FC236}">
                <a16:creationId xmlns:a16="http://schemas.microsoft.com/office/drawing/2014/main" id="{3DE29596-AF30-4CD3-888A-FF3FC3A340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470114-3E70-4646-AB74-1243C797A797}"/>
              </a:ext>
            </a:extLst>
          </p:cNvPr>
          <p:cNvSpPr>
            <a:spLocks noGrp="1"/>
          </p:cNvSpPr>
          <p:nvPr>
            <p:ph type="sldNum" sz="quarter" idx="12"/>
          </p:nvPr>
        </p:nvSpPr>
        <p:spPr/>
        <p:txBody>
          <a:bodyPr/>
          <a:lstStyle/>
          <a:p>
            <a:fld id="{787C0E3F-E6CD-4A31-93FA-C697AEE96D60}" type="slidenum">
              <a:rPr lang="en-US" smtClean="0"/>
              <a:t>‹#›</a:t>
            </a:fld>
            <a:endParaRPr lang="en-US"/>
          </a:p>
        </p:txBody>
      </p:sp>
    </p:spTree>
    <p:extLst>
      <p:ext uri="{BB962C8B-B14F-4D97-AF65-F5344CB8AC3E}">
        <p14:creationId xmlns:p14="http://schemas.microsoft.com/office/powerpoint/2010/main" val="352521332"/>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A513-3ECE-47EC-9A37-96383365E3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173FB7-DB84-4E49-A4BB-C1096F7543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51E07C4-3C86-42B0-B2D5-602E4F82BEE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69D6C2-7C5B-4F54-BDF2-CAAF222118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D8D54B-BD72-43EA-AFD8-23A1C6C9684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2EA978-AF15-42D8-A774-164CA2F29AFB}"/>
              </a:ext>
            </a:extLst>
          </p:cNvPr>
          <p:cNvSpPr>
            <a:spLocks noGrp="1"/>
          </p:cNvSpPr>
          <p:nvPr>
            <p:ph type="dt" sz="half" idx="10"/>
          </p:nvPr>
        </p:nvSpPr>
        <p:spPr/>
        <p:txBody>
          <a:bodyPr/>
          <a:lstStyle/>
          <a:p>
            <a:fld id="{E582CD15-AE9B-4B3B-B65A-C6DFAFADC919}" type="datetimeFigureOut">
              <a:rPr lang="en-US" smtClean="0"/>
              <a:t>12/13/2017</a:t>
            </a:fld>
            <a:endParaRPr lang="en-US"/>
          </a:p>
        </p:txBody>
      </p:sp>
      <p:sp>
        <p:nvSpPr>
          <p:cNvPr id="8" name="Footer Placeholder 7">
            <a:extLst>
              <a:ext uri="{FF2B5EF4-FFF2-40B4-BE49-F238E27FC236}">
                <a16:creationId xmlns:a16="http://schemas.microsoft.com/office/drawing/2014/main" id="{AA05E5CA-2F6E-47DE-A67A-5EBAC75D7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EFB911-4FD3-4A0E-A7C8-50F9A01C12AA}"/>
              </a:ext>
            </a:extLst>
          </p:cNvPr>
          <p:cNvSpPr>
            <a:spLocks noGrp="1"/>
          </p:cNvSpPr>
          <p:nvPr>
            <p:ph type="sldNum" sz="quarter" idx="12"/>
          </p:nvPr>
        </p:nvSpPr>
        <p:spPr/>
        <p:txBody>
          <a:bodyPr/>
          <a:lstStyle/>
          <a:p>
            <a:fld id="{787C0E3F-E6CD-4A31-93FA-C697AEE96D60}" type="slidenum">
              <a:rPr lang="en-US" smtClean="0"/>
              <a:t>‹#›</a:t>
            </a:fld>
            <a:endParaRPr lang="en-US"/>
          </a:p>
        </p:txBody>
      </p:sp>
    </p:spTree>
    <p:extLst>
      <p:ext uri="{BB962C8B-B14F-4D97-AF65-F5344CB8AC3E}">
        <p14:creationId xmlns:p14="http://schemas.microsoft.com/office/powerpoint/2010/main" val="379192263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FEC5-C457-40AC-8039-D46366CF62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F88A31-7F07-4D00-96AF-D83586C77860}"/>
              </a:ext>
            </a:extLst>
          </p:cNvPr>
          <p:cNvSpPr>
            <a:spLocks noGrp="1"/>
          </p:cNvSpPr>
          <p:nvPr>
            <p:ph type="dt" sz="half" idx="10"/>
          </p:nvPr>
        </p:nvSpPr>
        <p:spPr/>
        <p:txBody>
          <a:bodyPr/>
          <a:lstStyle/>
          <a:p>
            <a:fld id="{E582CD15-AE9B-4B3B-B65A-C6DFAFADC919}" type="datetimeFigureOut">
              <a:rPr lang="en-US" smtClean="0"/>
              <a:t>12/13/2017</a:t>
            </a:fld>
            <a:endParaRPr lang="en-US"/>
          </a:p>
        </p:txBody>
      </p:sp>
      <p:sp>
        <p:nvSpPr>
          <p:cNvPr id="4" name="Footer Placeholder 3">
            <a:extLst>
              <a:ext uri="{FF2B5EF4-FFF2-40B4-BE49-F238E27FC236}">
                <a16:creationId xmlns:a16="http://schemas.microsoft.com/office/drawing/2014/main" id="{03BE3E3D-4129-4A9A-BEF5-F666AB003F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353BAA-FAC8-4326-B3B4-D9CC411251CB}"/>
              </a:ext>
            </a:extLst>
          </p:cNvPr>
          <p:cNvSpPr>
            <a:spLocks noGrp="1"/>
          </p:cNvSpPr>
          <p:nvPr>
            <p:ph type="sldNum" sz="quarter" idx="12"/>
          </p:nvPr>
        </p:nvSpPr>
        <p:spPr/>
        <p:txBody>
          <a:bodyPr/>
          <a:lstStyle/>
          <a:p>
            <a:fld id="{787C0E3F-E6CD-4A31-93FA-C697AEE96D60}" type="slidenum">
              <a:rPr lang="en-US" smtClean="0"/>
              <a:t>‹#›</a:t>
            </a:fld>
            <a:endParaRPr lang="en-US"/>
          </a:p>
        </p:txBody>
      </p:sp>
    </p:spTree>
    <p:extLst>
      <p:ext uri="{BB962C8B-B14F-4D97-AF65-F5344CB8AC3E}">
        <p14:creationId xmlns:p14="http://schemas.microsoft.com/office/powerpoint/2010/main" val="3965631432"/>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F7AEC3-0F11-44F5-974E-BF2054E510EC}"/>
              </a:ext>
            </a:extLst>
          </p:cNvPr>
          <p:cNvSpPr>
            <a:spLocks noGrp="1"/>
          </p:cNvSpPr>
          <p:nvPr>
            <p:ph type="dt" sz="half" idx="10"/>
          </p:nvPr>
        </p:nvSpPr>
        <p:spPr/>
        <p:txBody>
          <a:bodyPr/>
          <a:lstStyle/>
          <a:p>
            <a:fld id="{E582CD15-AE9B-4B3B-B65A-C6DFAFADC919}" type="datetimeFigureOut">
              <a:rPr lang="en-US" smtClean="0"/>
              <a:t>12/13/2017</a:t>
            </a:fld>
            <a:endParaRPr lang="en-US"/>
          </a:p>
        </p:txBody>
      </p:sp>
      <p:sp>
        <p:nvSpPr>
          <p:cNvPr id="3" name="Footer Placeholder 2">
            <a:extLst>
              <a:ext uri="{FF2B5EF4-FFF2-40B4-BE49-F238E27FC236}">
                <a16:creationId xmlns:a16="http://schemas.microsoft.com/office/drawing/2014/main" id="{2C0A140F-D69C-42E3-8CEB-C0B92BF47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B515D6-3E87-4B62-A684-F844CD8A2C84}"/>
              </a:ext>
            </a:extLst>
          </p:cNvPr>
          <p:cNvSpPr>
            <a:spLocks noGrp="1"/>
          </p:cNvSpPr>
          <p:nvPr>
            <p:ph type="sldNum" sz="quarter" idx="12"/>
          </p:nvPr>
        </p:nvSpPr>
        <p:spPr/>
        <p:txBody>
          <a:bodyPr/>
          <a:lstStyle/>
          <a:p>
            <a:fld id="{787C0E3F-E6CD-4A31-93FA-C697AEE96D60}" type="slidenum">
              <a:rPr lang="en-US" smtClean="0"/>
              <a:t>‹#›</a:t>
            </a:fld>
            <a:endParaRPr lang="en-US"/>
          </a:p>
        </p:txBody>
      </p:sp>
    </p:spTree>
    <p:extLst>
      <p:ext uri="{BB962C8B-B14F-4D97-AF65-F5344CB8AC3E}">
        <p14:creationId xmlns:p14="http://schemas.microsoft.com/office/powerpoint/2010/main" val="297295210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01F67-DD94-4C40-8797-4FCF63EDC4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898545-ED98-435B-A2C3-53B7681A52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56E835-FE13-4345-B765-645E362FD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EA88D2-BDE9-4940-A9CE-5550BB9ADF95}"/>
              </a:ext>
            </a:extLst>
          </p:cNvPr>
          <p:cNvSpPr>
            <a:spLocks noGrp="1"/>
          </p:cNvSpPr>
          <p:nvPr>
            <p:ph type="dt" sz="half" idx="10"/>
          </p:nvPr>
        </p:nvSpPr>
        <p:spPr/>
        <p:txBody>
          <a:bodyPr/>
          <a:lstStyle/>
          <a:p>
            <a:fld id="{E582CD15-AE9B-4B3B-B65A-C6DFAFADC919}" type="datetimeFigureOut">
              <a:rPr lang="en-US" smtClean="0"/>
              <a:t>12/13/2017</a:t>
            </a:fld>
            <a:endParaRPr lang="en-US"/>
          </a:p>
        </p:txBody>
      </p:sp>
      <p:sp>
        <p:nvSpPr>
          <p:cNvPr id="6" name="Footer Placeholder 5">
            <a:extLst>
              <a:ext uri="{FF2B5EF4-FFF2-40B4-BE49-F238E27FC236}">
                <a16:creationId xmlns:a16="http://schemas.microsoft.com/office/drawing/2014/main" id="{D000F1B7-4644-4A9F-BC9A-92168FD6DB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4856CB-8470-4880-A83F-2751AD2B2182}"/>
              </a:ext>
            </a:extLst>
          </p:cNvPr>
          <p:cNvSpPr>
            <a:spLocks noGrp="1"/>
          </p:cNvSpPr>
          <p:nvPr>
            <p:ph type="sldNum" sz="quarter" idx="12"/>
          </p:nvPr>
        </p:nvSpPr>
        <p:spPr/>
        <p:txBody>
          <a:bodyPr/>
          <a:lstStyle/>
          <a:p>
            <a:fld id="{787C0E3F-E6CD-4A31-93FA-C697AEE96D60}" type="slidenum">
              <a:rPr lang="en-US" smtClean="0"/>
              <a:t>‹#›</a:t>
            </a:fld>
            <a:endParaRPr lang="en-US"/>
          </a:p>
        </p:txBody>
      </p:sp>
    </p:spTree>
    <p:extLst>
      <p:ext uri="{BB962C8B-B14F-4D97-AF65-F5344CB8AC3E}">
        <p14:creationId xmlns:p14="http://schemas.microsoft.com/office/powerpoint/2010/main" val="125296177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B899-565D-454D-9DA5-8328AD3F99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7E421E-DACC-40F9-99A1-4B802B63B7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BA4643-2990-463B-AB74-8009826CE7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4D2DAB-F428-44A5-92FA-5BCFBBF28715}"/>
              </a:ext>
            </a:extLst>
          </p:cNvPr>
          <p:cNvSpPr>
            <a:spLocks noGrp="1"/>
          </p:cNvSpPr>
          <p:nvPr>
            <p:ph type="dt" sz="half" idx="10"/>
          </p:nvPr>
        </p:nvSpPr>
        <p:spPr/>
        <p:txBody>
          <a:bodyPr/>
          <a:lstStyle/>
          <a:p>
            <a:fld id="{E582CD15-AE9B-4B3B-B65A-C6DFAFADC919}" type="datetimeFigureOut">
              <a:rPr lang="en-US" smtClean="0"/>
              <a:t>12/13/2017</a:t>
            </a:fld>
            <a:endParaRPr lang="en-US"/>
          </a:p>
        </p:txBody>
      </p:sp>
      <p:sp>
        <p:nvSpPr>
          <p:cNvPr id="6" name="Footer Placeholder 5">
            <a:extLst>
              <a:ext uri="{FF2B5EF4-FFF2-40B4-BE49-F238E27FC236}">
                <a16:creationId xmlns:a16="http://schemas.microsoft.com/office/drawing/2014/main" id="{34AB2F73-7F47-4726-B22D-BF2E71699A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14ED1-B540-40E5-9EEE-1EAAF2B28E2F}"/>
              </a:ext>
            </a:extLst>
          </p:cNvPr>
          <p:cNvSpPr>
            <a:spLocks noGrp="1"/>
          </p:cNvSpPr>
          <p:nvPr>
            <p:ph type="sldNum" sz="quarter" idx="12"/>
          </p:nvPr>
        </p:nvSpPr>
        <p:spPr/>
        <p:txBody>
          <a:bodyPr/>
          <a:lstStyle/>
          <a:p>
            <a:fld id="{787C0E3F-E6CD-4A31-93FA-C697AEE96D60}" type="slidenum">
              <a:rPr lang="en-US" smtClean="0"/>
              <a:t>‹#›</a:t>
            </a:fld>
            <a:endParaRPr lang="en-US"/>
          </a:p>
        </p:txBody>
      </p:sp>
    </p:spTree>
    <p:extLst>
      <p:ext uri="{BB962C8B-B14F-4D97-AF65-F5344CB8AC3E}">
        <p14:creationId xmlns:p14="http://schemas.microsoft.com/office/powerpoint/2010/main" val="334390321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9CA873-FAE6-4254-B82F-F089457887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7F23E6-FD9D-4163-9FE9-37725A4C6A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A8F880-87D4-4282-8A8A-87775500FF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82CD15-AE9B-4B3B-B65A-C6DFAFADC919}" type="datetimeFigureOut">
              <a:rPr lang="en-US" smtClean="0"/>
              <a:t>12/13/2017</a:t>
            </a:fld>
            <a:endParaRPr lang="en-US"/>
          </a:p>
        </p:txBody>
      </p:sp>
      <p:sp>
        <p:nvSpPr>
          <p:cNvPr id="5" name="Footer Placeholder 4">
            <a:extLst>
              <a:ext uri="{FF2B5EF4-FFF2-40B4-BE49-F238E27FC236}">
                <a16:creationId xmlns:a16="http://schemas.microsoft.com/office/drawing/2014/main" id="{0CEAB81C-1C6A-4C5B-A4A2-DC2E3B418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66945A-259B-4ED9-81EE-245AEB49AE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C0E3F-E6CD-4A31-93FA-C697AEE96D60}" type="slidenum">
              <a:rPr lang="en-US" smtClean="0"/>
              <a:t>‹#›</a:t>
            </a:fld>
            <a:endParaRPr lang="en-US"/>
          </a:p>
        </p:txBody>
      </p:sp>
    </p:spTree>
    <p:extLst>
      <p:ext uri="{BB962C8B-B14F-4D97-AF65-F5344CB8AC3E}">
        <p14:creationId xmlns:p14="http://schemas.microsoft.com/office/powerpoint/2010/main" val="1791757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746FD-7827-4151-B06F-1EAC5F82C007}" type="datetimeFigureOut">
              <a:rPr lang="en-US" smtClean="0"/>
              <a:t>12/13/2017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7B521-3CF4-4710-97FB-C29AEC6AFC87}" type="slidenum">
              <a:rPr lang="en-US" smtClean="0"/>
              <a:t>‹#›</a:t>
            </a:fld>
            <a:endParaRPr lang="en-US"/>
          </a:p>
        </p:txBody>
      </p:sp>
    </p:spTree>
    <p:extLst>
      <p:ext uri="{BB962C8B-B14F-4D97-AF65-F5344CB8AC3E}">
        <p14:creationId xmlns:p14="http://schemas.microsoft.com/office/powerpoint/2010/main" val="3860406472"/>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userDrawn="1"/>
        </p:nvSpPr>
        <p:spPr bwMode="gray">
          <a:xfrm>
            <a:off x="1" y="2017714"/>
            <a:ext cx="12191999"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sz="1800" noProof="1">
              <a:solidFill>
                <a:srgbClr val="000000"/>
              </a:solidFill>
              <a:cs typeface="Arial" charset="0"/>
            </a:endParaRPr>
          </a:p>
        </p:txBody>
      </p:sp>
      <p:sp>
        <p:nvSpPr>
          <p:cNvPr id="3" name="Textplatzhalter 2"/>
          <p:cNvSpPr>
            <a:spLocks noGrp="1"/>
          </p:cNvSpPr>
          <p:nvPr>
            <p:ph type="body" idx="1"/>
          </p:nvPr>
        </p:nvSpPr>
        <p:spPr>
          <a:xfrm>
            <a:off x="323889" y="1554958"/>
            <a:ext cx="11544217" cy="424735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2" name="Titelplatzhalter 1"/>
          <p:cNvSpPr>
            <a:spLocks noGrp="1"/>
          </p:cNvSpPr>
          <p:nvPr>
            <p:ph type="title"/>
          </p:nvPr>
        </p:nvSpPr>
        <p:spPr>
          <a:xfrm>
            <a:off x="323891" y="-1"/>
            <a:ext cx="11544216" cy="1090810"/>
          </a:xfrm>
          <a:prstGeom prst="rect">
            <a:avLst/>
          </a:prstGeom>
        </p:spPr>
        <p:txBody>
          <a:bodyPr vert="horz" lIns="0" tIns="0" rIns="0" bIns="0" rtlCol="0" anchor="ctr">
            <a:normAutofit/>
          </a:bodyPr>
          <a:lstStyle/>
          <a:p>
            <a:endParaRPr lang="de-DE" dirty="0"/>
          </a:p>
        </p:txBody>
      </p:sp>
      <p:sp>
        <p:nvSpPr>
          <p:cNvPr id="4" name="Datumsplatzhalter 3"/>
          <p:cNvSpPr>
            <a:spLocks noGrp="1"/>
          </p:cNvSpPr>
          <p:nvPr>
            <p:ph type="dt" sz="half" idx="2"/>
          </p:nvPr>
        </p:nvSpPr>
        <p:spPr>
          <a:xfrm>
            <a:off x="323889" y="6356350"/>
            <a:ext cx="2135078" cy="360000"/>
          </a:xfrm>
          <a:prstGeom prst="rect">
            <a:avLst/>
          </a:prstGeom>
        </p:spPr>
        <p:txBody>
          <a:bodyPr vert="horz" lIns="0" tIns="0" rIns="0" bIns="0" rtlCol="0" anchor="ctr"/>
          <a:lstStyle>
            <a:lvl1pPr algn="l">
              <a:defRPr sz="1200">
                <a:solidFill>
                  <a:schemeClr val="tx1">
                    <a:tint val="75000"/>
                  </a:schemeClr>
                </a:solidFill>
              </a:defRPr>
            </a:lvl1pPr>
          </a:lstStyle>
          <a:p>
            <a:fld id="{E373F149-83C4-4179-9681-702531CCFDAC}" type="datetimeFigureOut">
              <a:rPr lang="de-DE" smtClean="0"/>
              <a:pPr/>
              <a:t>13.12.2017</a:t>
            </a:fld>
            <a:endParaRPr lang="de-DE" dirty="0"/>
          </a:p>
        </p:txBody>
      </p:sp>
      <p:sp>
        <p:nvSpPr>
          <p:cNvPr id="5" name="Fußzeilenplatzhalter 4"/>
          <p:cNvSpPr>
            <a:spLocks noGrp="1"/>
          </p:cNvSpPr>
          <p:nvPr>
            <p:ph type="ftr" sz="quarter" idx="3"/>
          </p:nvPr>
        </p:nvSpPr>
        <p:spPr>
          <a:xfrm>
            <a:off x="2458968" y="6356350"/>
            <a:ext cx="7274061" cy="360000"/>
          </a:xfrm>
          <a:prstGeom prst="rect">
            <a:avLst/>
          </a:prstGeom>
        </p:spPr>
        <p:txBody>
          <a:bodyPr vert="horz" lIns="0" tIns="0" rIns="0" bIns="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9733028" y="6356350"/>
            <a:ext cx="2135078" cy="360000"/>
          </a:xfrm>
          <a:prstGeom prst="rect">
            <a:avLst/>
          </a:prstGeom>
        </p:spPr>
        <p:txBody>
          <a:bodyPr vert="horz" lIns="0" tIns="0" rIns="0" bIns="0" rtlCol="0" anchor="ctr"/>
          <a:lstStyle>
            <a:lvl1pPr algn="r">
              <a:defRPr sz="1200">
                <a:solidFill>
                  <a:schemeClr val="tx1">
                    <a:tint val="75000"/>
                  </a:schemeClr>
                </a:solidFill>
              </a:defRPr>
            </a:lvl1pPr>
          </a:lstStyle>
          <a:p>
            <a:fld id="{9DC1E638-3F78-4E0D-883A-B278700C48C0}" type="slidenum">
              <a:rPr lang="de-DE" smtClean="0"/>
              <a:pPr/>
              <a:t>‹#›</a:t>
            </a:fld>
            <a:endParaRPr lang="de-DE" dirty="0"/>
          </a:p>
        </p:txBody>
      </p:sp>
    </p:spTree>
    <p:extLst>
      <p:ext uri="{BB962C8B-B14F-4D97-AF65-F5344CB8AC3E}">
        <p14:creationId xmlns:p14="http://schemas.microsoft.com/office/powerpoint/2010/main" val="740962070"/>
      </p:ext>
    </p:extLst>
  </p:cSld>
  <p:clrMap bg1="lt1" tx1="dk1" bg2="lt2" tx2="dk2" accent1="accent1" accent2="accent2" accent3="accent3" accent4="accent4" accent5="accent5" accent6="accent6" hlink="hlink" folHlink="folHlink"/>
  <p:sldLayoutIdLst>
    <p:sldLayoutId id="2147483664" r:id="rId1"/>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176213"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1pPr>
      <a:lvl2pPr marL="360363"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2pPr>
      <a:lvl3pPr marL="536575"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esentationpoint.com/" TargetMode="External"/><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2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image" Target="../media/image85.png"/></Relationships>
</file>

<file path=ppt/slides/_rels/slide23.xml.rels><?xml version="1.0" encoding="UTF-8" standalone="yes"?>
<Relationships xmlns="http://schemas.openxmlformats.org/package/2006/relationships"><Relationship Id="rId8" Type="http://schemas.openxmlformats.org/officeDocument/2006/relationships/hyperlink" Target="http://www.presentationpoint.com/software/dynamicelements/time/" TargetMode="External"/><Relationship Id="rId3" Type="http://schemas.openxmlformats.org/officeDocument/2006/relationships/image" Target="../media/image87.png"/><Relationship Id="rId7" Type="http://schemas.openxmlformats.org/officeDocument/2006/relationships/image" Target="../media/image89.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http://www.presentationpoint.com/software/dynamicelements/weather/" TargetMode="External"/><Relationship Id="rId5" Type="http://schemas.openxmlformats.org/officeDocument/2006/relationships/image" Target="../media/image88.jpeg"/><Relationship Id="rId4" Type="http://schemas.openxmlformats.org/officeDocument/2006/relationships/hyperlink" Target="http://www.presentationpoint.com/software/dynamicelements/news/" TargetMode="External"/><Relationship Id="rId9" Type="http://schemas.openxmlformats.org/officeDocument/2006/relationships/image" Target="../media/image90.jpeg"/></Relationships>
</file>

<file path=ppt/slides/_rels/slide3.xml.rels><?xml version="1.0" encoding="UTF-8" standalone="yes"?>
<Relationships xmlns="http://schemas.openxmlformats.org/package/2006/relationships"><Relationship Id="rId2" Type="http://schemas.openxmlformats.org/officeDocument/2006/relationships/hyperlink" Target="http://www.presentationpoint.com/software/ipoint/"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www.presentationpoint.com/software/datapoint/"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www.presentationpoint.com/software/dynamicelements/"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www.presentationpoint.com/software/dynamicelements/time/"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7812" b="7812"/>
          <a:stretch/>
        </p:blipFill>
        <p:spPr>
          <a:xfrm>
            <a:off x="0" y="0"/>
            <a:ext cx="12192000" cy="6858001"/>
          </a:xfrm>
          <a:prstGeom prst="rect">
            <a:avLst/>
          </a:prstGeom>
        </p:spPr>
      </p:pic>
      <p:sp>
        <p:nvSpPr>
          <p:cNvPr id="5" name="Rectangle 4">
            <a:hlinkClick r:id="rId3"/>
          </p:cNvPr>
          <p:cNvSpPr/>
          <p:nvPr/>
        </p:nvSpPr>
        <p:spPr>
          <a:xfrm>
            <a:off x="0" y="0"/>
            <a:ext cx="12192000" cy="6858001"/>
          </a:xfrm>
          <a:prstGeom prst="rect">
            <a:avLst/>
          </a:prstGeom>
          <a:gradFill flip="none" rotWithShape="1">
            <a:gsLst>
              <a:gs pos="0">
                <a:srgbClr val="A63060">
                  <a:alpha val="0"/>
                </a:srgbClr>
              </a:gs>
              <a:gs pos="55000">
                <a:srgbClr val="A63060">
                  <a:alpha val="73000"/>
                </a:srgbClr>
              </a:gs>
              <a:gs pos="100000">
                <a:srgbClr val="A63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hlinkClick r:id="rId3"/>
          </p:cNvPr>
          <p:cNvSpPr/>
          <p:nvPr/>
        </p:nvSpPr>
        <p:spPr>
          <a:xfrm>
            <a:off x="145534" y="1736229"/>
            <a:ext cx="7499866"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PowerPoint Templates provided by </a:t>
            </a:r>
            <a:r>
              <a:rPr kumimoji="0" lang="en-US" sz="4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PresentationPoint.com</a:t>
            </a:r>
          </a:p>
        </p:txBody>
      </p:sp>
      <p:pic>
        <p:nvPicPr>
          <p:cNvPr id="1026" name="Picture 2" descr="PresentationPoi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934" y="269875"/>
            <a:ext cx="2381250" cy="2857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hlinkClick r:id="rId3"/>
          </p:cNvPr>
          <p:cNvSpPr/>
          <p:nvPr/>
        </p:nvSpPr>
        <p:spPr>
          <a:xfrm>
            <a:off x="145533" y="6302375"/>
            <a:ext cx="1187229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www.PresentationPoint.com</a:t>
            </a:r>
          </a:p>
        </p:txBody>
      </p:sp>
      <p:sp>
        <p:nvSpPr>
          <p:cNvPr id="7" name="Rectangle 6"/>
          <p:cNvSpPr/>
          <p:nvPr/>
        </p:nvSpPr>
        <p:spPr>
          <a:xfrm>
            <a:off x="145534" y="4044553"/>
            <a:ext cx="6726606"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Software solutions for digital signage and data driven presentations</a:t>
            </a:r>
            <a:endParaRPr kumimoji="0" lang="en-US" sz="32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43720420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hing, device&#10;&#10;Description generated with very high confidence">
            <a:extLst>
              <a:ext uri="{FF2B5EF4-FFF2-40B4-BE49-F238E27FC236}">
                <a16:creationId xmlns:a16="http://schemas.microsoft.com/office/drawing/2014/main" id="{878B97A0-ADCB-4DB6-B0DB-B08A0B2850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770" y="4303576"/>
            <a:ext cx="1219200" cy="1219200"/>
          </a:xfrm>
          <a:prstGeom prst="rect">
            <a:avLst/>
          </a:prstGeom>
        </p:spPr>
      </p:pic>
      <p:pic>
        <p:nvPicPr>
          <p:cNvPr id="10" name="Picture 9" descr="A picture containing thing&#10;&#10;Description generated with high confidence">
            <a:extLst>
              <a:ext uri="{FF2B5EF4-FFF2-40B4-BE49-F238E27FC236}">
                <a16:creationId xmlns:a16="http://schemas.microsoft.com/office/drawing/2014/main" id="{E59F35EF-2A6B-46AF-A68D-74D8615C15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1675" y="3160170"/>
            <a:ext cx="2438400" cy="2438400"/>
          </a:xfrm>
          <a:prstGeom prst="rect">
            <a:avLst/>
          </a:prstGeom>
        </p:spPr>
      </p:pic>
      <p:pic>
        <p:nvPicPr>
          <p:cNvPr id="21" name="Picture 20" descr="A picture containing thing, device, black, indoor&#10;&#10;Description generated with very high confidence">
            <a:extLst>
              <a:ext uri="{FF2B5EF4-FFF2-40B4-BE49-F238E27FC236}">
                <a16:creationId xmlns:a16="http://schemas.microsoft.com/office/drawing/2014/main" id="{B73545B4-5A4A-49B2-AB1F-F2C1AF2F45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7832" y="891793"/>
            <a:ext cx="4876800" cy="4876800"/>
          </a:xfrm>
          <a:prstGeom prst="rect">
            <a:avLst/>
          </a:prstGeom>
        </p:spPr>
      </p:pic>
      <p:pic>
        <p:nvPicPr>
          <p:cNvPr id="4" name="Picture 3"/>
          <p:cNvPicPr>
            <a:picLocks noChangeAspect="1"/>
          </p:cNvPicPr>
          <p:nvPr/>
        </p:nvPicPr>
        <p:blipFill rotWithShape="1">
          <a:blip r:embed="rId5"/>
          <a:srcRect l="9799" t="9799" r="9799" b="9799"/>
          <a:stretch/>
        </p:blipFill>
        <p:spPr>
          <a:xfrm>
            <a:off x="3713451" y="1594961"/>
            <a:ext cx="3465562" cy="3470464"/>
          </a:xfrm>
          <a:prstGeom prst="rect">
            <a:avLst/>
          </a:prstGeom>
        </p:spPr>
      </p:pic>
      <p:pic>
        <p:nvPicPr>
          <p:cNvPr id="6" name="Picture 5"/>
          <p:cNvPicPr>
            <a:picLocks noChangeAspect="1"/>
          </p:cNvPicPr>
          <p:nvPr/>
        </p:nvPicPr>
        <p:blipFill rotWithShape="1">
          <a:blip r:embed="rId6"/>
          <a:srcRect l="18497" t="18497" r="18497" b="18497"/>
          <a:stretch/>
        </p:blipFill>
        <p:spPr>
          <a:xfrm>
            <a:off x="8092526" y="3444057"/>
            <a:ext cx="1870628" cy="1870626"/>
          </a:xfrm>
          <a:prstGeom prst="rect">
            <a:avLst/>
          </a:prstGeom>
        </p:spPr>
      </p:pic>
      <p:pic>
        <p:nvPicPr>
          <p:cNvPr id="9" name="Picture 8"/>
          <p:cNvPicPr>
            <a:picLocks noChangeAspect="1"/>
          </p:cNvPicPr>
          <p:nvPr/>
        </p:nvPicPr>
        <p:blipFill rotWithShape="1">
          <a:blip r:embed="rId7"/>
          <a:srcRect l="19213" t="19213" r="19213" b="19213"/>
          <a:stretch/>
        </p:blipFill>
        <p:spPr>
          <a:xfrm>
            <a:off x="2279321" y="4500250"/>
            <a:ext cx="822098" cy="825852"/>
          </a:xfrm>
          <a:prstGeom prst="rect">
            <a:avLst/>
          </a:prstGeom>
        </p:spPr>
      </p:pic>
    </p:spTree>
    <p:extLst>
      <p:ext uri="{BB962C8B-B14F-4D97-AF65-F5344CB8AC3E}">
        <p14:creationId xmlns:p14="http://schemas.microsoft.com/office/powerpoint/2010/main" val="1919868290"/>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701D"/>
        </a:solidFill>
        <a:effectLst/>
      </p:bgPr>
    </p:bg>
    <p:spTree>
      <p:nvGrpSpPr>
        <p:cNvPr id="1" name=""/>
        <p:cNvGrpSpPr/>
        <p:nvPr/>
      </p:nvGrpSpPr>
      <p:grpSpPr>
        <a:xfrm>
          <a:off x="0" y="0"/>
          <a:ext cx="0" cy="0"/>
          <a:chOff x="0" y="0"/>
          <a:chExt cx="0" cy="0"/>
        </a:xfrm>
      </p:grpSpPr>
      <p:pic>
        <p:nvPicPr>
          <p:cNvPr id="5" name="Picture 4" descr="A picture containing thing, device, black, gauge&#10;&#10;Description generated with very high confidence">
            <a:extLst>
              <a:ext uri="{FF2B5EF4-FFF2-40B4-BE49-F238E27FC236}">
                <a16:creationId xmlns:a16="http://schemas.microsoft.com/office/drawing/2014/main" id="{75D8D9FC-7255-4BB5-BF55-17501C055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8830" y="2281451"/>
            <a:ext cx="2486025" cy="2562225"/>
          </a:xfrm>
          <a:prstGeom prst="rect">
            <a:avLst/>
          </a:prstGeom>
        </p:spPr>
      </p:pic>
      <p:pic>
        <p:nvPicPr>
          <p:cNvPr id="10" name="Picture 9" descr="A picture containing thing, device, black, photo&#10;&#10;Description generated with very high confidence">
            <a:extLst>
              <a:ext uri="{FF2B5EF4-FFF2-40B4-BE49-F238E27FC236}">
                <a16:creationId xmlns:a16="http://schemas.microsoft.com/office/drawing/2014/main" id="{F3AACAE5-0E00-4D89-9004-07536E98E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6862" y="2276688"/>
            <a:ext cx="2486025" cy="2571750"/>
          </a:xfrm>
          <a:prstGeom prst="rect">
            <a:avLst/>
          </a:prstGeom>
        </p:spPr>
      </p:pic>
      <p:pic>
        <p:nvPicPr>
          <p:cNvPr id="12" name="Picture 11" descr="A picture containing thing, red, device&#10;&#10;Description generated with very high confidence">
            <a:extLst>
              <a:ext uri="{FF2B5EF4-FFF2-40B4-BE49-F238E27FC236}">
                <a16:creationId xmlns:a16="http://schemas.microsoft.com/office/drawing/2014/main" id="{3826924B-3D99-4E95-9330-1AF222B57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6862" y="2276688"/>
            <a:ext cx="2486025" cy="2571750"/>
          </a:xfrm>
          <a:prstGeom prst="rect">
            <a:avLst/>
          </a:prstGeom>
        </p:spPr>
      </p:pic>
      <p:pic>
        <p:nvPicPr>
          <p:cNvPr id="4" name="Picture 3"/>
          <p:cNvPicPr>
            <a:picLocks noChangeAspect="1"/>
          </p:cNvPicPr>
          <p:nvPr/>
        </p:nvPicPr>
        <p:blipFill rotWithShape="1">
          <a:blip r:embed="rId5"/>
          <a:srcRect l="16590" t="16590" r="16590" b="16590"/>
          <a:stretch/>
        </p:blipFill>
        <p:spPr>
          <a:xfrm>
            <a:off x="2667305" y="2517658"/>
            <a:ext cx="2049074" cy="2089810"/>
          </a:xfrm>
          <a:prstGeom prst="rect">
            <a:avLst/>
          </a:prstGeom>
        </p:spPr>
      </p:pic>
    </p:spTree>
    <p:extLst>
      <p:ext uri="{BB962C8B-B14F-4D97-AF65-F5344CB8AC3E}">
        <p14:creationId xmlns:p14="http://schemas.microsoft.com/office/powerpoint/2010/main" val="140721027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27D9E9-1B7C-404B-A31D-E8C2C268A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1143000"/>
            <a:ext cx="4572000" cy="4572000"/>
          </a:xfrm>
          <a:prstGeom prst="rect">
            <a:avLst/>
          </a:prstGeom>
        </p:spPr>
      </p:pic>
      <p:pic>
        <p:nvPicPr>
          <p:cNvPr id="10" name="Picture 9" descr="A close up of a device&#10;&#10;Description generated with high confidence">
            <a:extLst>
              <a:ext uri="{FF2B5EF4-FFF2-40B4-BE49-F238E27FC236}">
                <a16:creationId xmlns:a16="http://schemas.microsoft.com/office/drawing/2014/main" id="{E8D5B79A-11BD-437A-B66D-AD0D7948F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0" y="1143000"/>
            <a:ext cx="4572000" cy="4572000"/>
          </a:xfrm>
          <a:prstGeom prst="rect">
            <a:avLst/>
          </a:prstGeom>
        </p:spPr>
      </p:pic>
      <p:pic>
        <p:nvPicPr>
          <p:cNvPr id="2" name="Picture 1"/>
          <p:cNvPicPr>
            <a:picLocks noChangeAspect="1"/>
          </p:cNvPicPr>
          <p:nvPr/>
        </p:nvPicPr>
        <p:blipFill rotWithShape="1">
          <a:blip r:embed="rId4"/>
          <a:srcRect l="16396" t="16396" r="16396" b="16396"/>
          <a:stretch/>
        </p:blipFill>
        <p:spPr>
          <a:xfrm>
            <a:off x="7353696" y="1892300"/>
            <a:ext cx="3073004" cy="3073004"/>
          </a:xfrm>
          <a:prstGeom prst="rect">
            <a:avLst/>
          </a:prstGeom>
        </p:spPr>
      </p:pic>
      <p:pic>
        <p:nvPicPr>
          <p:cNvPr id="8" name="Picture 7"/>
          <p:cNvPicPr>
            <a:picLocks noChangeAspect="1"/>
          </p:cNvPicPr>
          <p:nvPr/>
        </p:nvPicPr>
        <p:blipFill rotWithShape="1">
          <a:blip r:embed="rId4"/>
          <a:srcRect l="16396" t="16396" r="16396" b="16396"/>
          <a:stretch/>
        </p:blipFill>
        <p:spPr>
          <a:xfrm>
            <a:off x="1765498" y="1892300"/>
            <a:ext cx="3073004" cy="3073004"/>
          </a:xfrm>
          <a:prstGeom prst="rect">
            <a:avLst/>
          </a:prstGeom>
        </p:spPr>
      </p:pic>
    </p:spTree>
    <p:extLst>
      <p:ext uri="{BB962C8B-B14F-4D97-AF65-F5344CB8AC3E}">
        <p14:creationId xmlns:p14="http://schemas.microsoft.com/office/powerpoint/2010/main" val="151710967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hing, device, black&#10;&#10;Description generated with very high confidence">
            <a:extLst>
              <a:ext uri="{FF2B5EF4-FFF2-40B4-BE49-F238E27FC236}">
                <a16:creationId xmlns:a16="http://schemas.microsoft.com/office/drawing/2014/main" id="{C488704E-6846-4645-968B-ED2388BB8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1143000"/>
            <a:ext cx="4572000" cy="4572000"/>
          </a:xfrm>
          <a:prstGeom prst="rect">
            <a:avLst/>
          </a:prstGeom>
        </p:spPr>
      </p:pic>
      <p:pic>
        <p:nvPicPr>
          <p:cNvPr id="8" name="Picture 7" descr="A picture containing thing, black, device, clock&#10;&#10;Description generated with very high confidence">
            <a:extLst>
              <a:ext uri="{FF2B5EF4-FFF2-40B4-BE49-F238E27FC236}">
                <a16:creationId xmlns:a16="http://schemas.microsoft.com/office/drawing/2014/main" id="{EF4EF893-61AC-4B84-8298-5B43B9E57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0" y="1143000"/>
            <a:ext cx="4572000" cy="4572000"/>
          </a:xfrm>
          <a:prstGeom prst="rect">
            <a:avLst/>
          </a:prstGeom>
        </p:spPr>
      </p:pic>
      <p:pic>
        <p:nvPicPr>
          <p:cNvPr id="2" name="Picture 1"/>
          <p:cNvPicPr>
            <a:picLocks noChangeAspect="1"/>
          </p:cNvPicPr>
          <p:nvPr/>
        </p:nvPicPr>
        <p:blipFill rotWithShape="1">
          <a:blip r:embed="rId4"/>
          <a:srcRect l="20124" t="20124" r="20124" b="20124"/>
          <a:stretch/>
        </p:blipFill>
        <p:spPr>
          <a:xfrm>
            <a:off x="1435100" y="1562100"/>
            <a:ext cx="3733800" cy="3733800"/>
          </a:xfrm>
          <a:prstGeom prst="rect">
            <a:avLst/>
          </a:prstGeom>
        </p:spPr>
      </p:pic>
      <p:pic>
        <p:nvPicPr>
          <p:cNvPr id="7" name="Picture 6"/>
          <p:cNvPicPr>
            <a:picLocks noChangeAspect="1"/>
          </p:cNvPicPr>
          <p:nvPr/>
        </p:nvPicPr>
        <p:blipFill rotWithShape="1">
          <a:blip r:embed="rId4"/>
          <a:srcRect l="20124" t="20124" r="20124" b="20124"/>
          <a:stretch/>
        </p:blipFill>
        <p:spPr>
          <a:xfrm>
            <a:off x="7023100" y="1562100"/>
            <a:ext cx="3733800" cy="3733800"/>
          </a:xfrm>
          <a:prstGeom prst="rect">
            <a:avLst/>
          </a:prstGeom>
        </p:spPr>
      </p:pic>
    </p:spTree>
    <p:extLst>
      <p:ext uri="{BB962C8B-B14F-4D97-AF65-F5344CB8AC3E}">
        <p14:creationId xmlns:p14="http://schemas.microsoft.com/office/powerpoint/2010/main" val="3718487168"/>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descr="A picture containing thing&#10;&#10;Description generated with high confidence">
            <a:extLst>
              <a:ext uri="{FF2B5EF4-FFF2-40B4-BE49-F238E27FC236}">
                <a16:creationId xmlns:a16="http://schemas.microsoft.com/office/drawing/2014/main" id="{943708EB-48CF-421D-9965-5C103A7C5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1143000"/>
            <a:ext cx="4572000" cy="4572000"/>
          </a:xfrm>
          <a:prstGeom prst="rect">
            <a:avLst/>
          </a:prstGeom>
        </p:spPr>
      </p:pic>
      <p:pic>
        <p:nvPicPr>
          <p:cNvPr id="8" name="Picture 7" descr="A picture containing thing&#10;&#10;Description generated with high confidence">
            <a:extLst>
              <a:ext uri="{FF2B5EF4-FFF2-40B4-BE49-F238E27FC236}">
                <a16:creationId xmlns:a16="http://schemas.microsoft.com/office/drawing/2014/main" id="{4884BE6C-6CB3-4FEF-9BFE-B553DCA9A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0" y="1143000"/>
            <a:ext cx="4572000" cy="4572000"/>
          </a:xfrm>
          <a:prstGeom prst="rect">
            <a:avLst/>
          </a:prstGeom>
        </p:spPr>
      </p:pic>
      <p:pic>
        <p:nvPicPr>
          <p:cNvPr id="4" name="Picture 3"/>
          <p:cNvPicPr>
            <a:picLocks noChangeAspect="1"/>
          </p:cNvPicPr>
          <p:nvPr/>
        </p:nvPicPr>
        <p:blipFill>
          <a:blip r:embed="rId4"/>
          <a:stretch>
            <a:fillRect/>
          </a:stretch>
        </p:blipFill>
        <p:spPr>
          <a:xfrm>
            <a:off x="7472557" y="2017653"/>
            <a:ext cx="2834886" cy="2822693"/>
          </a:xfrm>
          <a:prstGeom prst="rect">
            <a:avLst/>
          </a:prstGeom>
        </p:spPr>
      </p:pic>
      <p:pic>
        <p:nvPicPr>
          <p:cNvPr id="12" name="Picture 11"/>
          <p:cNvPicPr>
            <a:picLocks noChangeAspect="1"/>
          </p:cNvPicPr>
          <p:nvPr/>
        </p:nvPicPr>
        <p:blipFill>
          <a:blip r:embed="rId4"/>
          <a:stretch>
            <a:fillRect/>
          </a:stretch>
        </p:blipFill>
        <p:spPr>
          <a:xfrm>
            <a:off x="1884557" y="2017652"/>
            <a:ext cx="2834886" cy="2822693"/>
          </a:xfrm>
          <a:prstGeom prst="rect">
            <a:avLst/>
          </a:prstGeom>
        </p:spPr>
      </p:pic>
      <p:sp>
        <p:nvSpPr>
          <p:cNvPr id="6" name="Oval 5">
            <a:extLst>
              <a:ext uri="{FF2B5EF4-FFF2-40B4-BE49-F238E27FC236}">
                <a16:creationId xmlns:a16="http://schemas.microsoft.com/office/drawing/2014/main" id="{61474F91-85FD-4DA4-9DD3-517633A2559E}"/>
              </a:ext>
            </a:extLst>
          </p:cNvPr>
          <p:cNvSpPr/>
          <p:nvPr/>
        </p:nvSpPr>
        <p:spPr>
          <a:xfrm>
            <a:off x="2644536" y="2764155"/>
            <a:ext cx="1329690" cy="1329690"/>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A6992D0-BDEC-4DEE-8F85-ABA056C4C405}"/>
              </a:ext>
            </a:extLst>
          </p:cNvPr>
          <p:cNvSpPr/>
          <p:nvPr/>
        </p:nvSpPr>
        <p:spPr>
          <a:xfrm>
            <a:off x="8232142" y="2764155"/>
            <a:ext cx="1329690" cy="1329690"/>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280002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descr="A black and white photo of a clock&#10;&#10;Description generated with very high confidence">
            <a:extLst>
              <a:ext uri="{FF2B5EF4-FFF2-40B4-BE49-F238E27FC236}">
                <a16:creationId xmlns:a16="http://schemas.microsoft.com/office/drawing/2014/main" id="{0EB402A2-200E-490B-8C77-43300F4AB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1143000"/>
            <a:ext cx="4572000" cy="4572000"/>
          </a:xfrm>
          <a:prstGeom prst="rect">
            <a:avLst/>
          </a:prstGeom>
        </p:spPr>
      </p:pic>
      <p:pic>
        <p:nvPicPr>
          <p:cNvPr id="12" name="Picture 11" descr="A large clock on a white surface&#10;&#10;Description generated with very high confidence">
            <a:extLst>
              <a:ext uri="{FF2B5EF4-FFF2-40B4-BE49-F238E27FC236}">
                <a16:creationId xmlns:a16="http://schemas.microsoft.com/office/drawing/2014/main" id="{FFB60123-D1B4-479A-8617-E4A2A5CF0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0" y="1143000"/>
            <a:ext cx="4572000" cy="4572000"/>
          </a:xfrm>
          <a:prstGeom prst="rect">
            <a:avLst/>
          </a:prstGeom>
        </p:spPr>
      </p:pic>
      <p:pic>
        <p:nvPicPr>
          <p:cNvPr id="2" name="Picture 1"/>
          <p:cNvPicPr>
            <a:picLocks noChangeAspect="1"/>
          </p:cNvPicPr>
          <p:nvPr/>
        </p:nvPicPr>
        <p:blipFill rotWithShape="1">
          <a:blip r:embed="rId4"/>
          <a:srcRect l="21051" t="21051" r="21051" b="21051"/>
          <a:stretch/>
        </p:blipFill>
        <p:spPr>
          <a:xfrm>
            <a:off x="1429426" y="1556427"/>
            <a:ext cx="3745148" cy="3745146"/>
          </a:xfrm>
          <a:prstGeom prst="rect">
            <a:avLst/>
          </a:prstGeom>
        </p:spPr>
      </p:pic>
      <p:pic>
        <p:nvPicPr>
          <p:cNvPr id="4" name="Picture 3"/>
          <p:cNvPicPr>
            <a:picLocks noChangeAspect="1"/>
          </p:cNvPicPr>
          <p:nvPr/>
        </p:nvPicPr>
        <p:blipFill rotWithShape="1">
          <a:blip r:embed="rId5"/>
          <a:srcRect l="27796" t="27796" r="27796" b="27796"/>
          <a:stretch/>
        </p:blipFill>
        <p:spPr>
          <a:xfrm>
            <a:off x="1913118" y="2025863"/>
            <a:ext cx="2777764" cy="2775056"/>
          </a:xfrm>
          <a:prstGeom prst="rect">
            <a:avLst/>
          </a:prstGeom>
        </p:spPr>
      </p:pic>
      <p:pic>
        <p:nvPicPr>
          <p:cNvPr id="6" name="Picture 5"/>
          <p:cNvPicPr>
            <a:picLocks noChangeAspect="1"/>
          </p:cNvPicPr>
          <p:nvPr/>
        </p:nvPicPr>
        <p:blipFill rotWithShape="1">
          <a:blip r:embed="rId6"/>
          <a:srcRect l="23029" t="23029" r="23029" b="23029"/>
          <a:stretch/>
        </p:blipFill>
        <p:spPr>
          <a:xfrm>
            <a:off x="1557420" y="1684421"/>
            <a:ext cx="3489160" cy="3489158"/>
          </a:xfrm>
          <a:prstGeom prst="rect">
            <a:avLst/>
          </a:prstGeom>
        </p:spPr>
      </p:pic>
      <p:pic>
        <p:nvPicPr>
          <p:cNvPr id="8" name="Picture 7"/>
          <p:cNvPicPr>
            <a:picLocks noChangeAspect="1"/>
          </p:cNvPicPr>
          <p:nvPr/>
        </p:nvPicPr>
        <p:blipFill rotWithShape="1">
          <a:blip r:embed="rId7"/>
          <a:srcRect l="26158" t="26158" r="26158" b="26158"/>
          <a:stretch/>
        </p:blipFill>
        <p:spPr>
          <a:xfrm>
            <a:off x="7401367" y="1930401"/>
            <a:ext cx="2997198" cy="2997198"/>
          </a:xfrm>
          <a:prstGeom prst="rect">
            <a:avLst/>
          </a:prstGeom>
        </p:spPr>
      </p:pic>
      <p:pic>
        <p:nvPicPr>
          <p:cNvPr id="10" name="Picture 9"/>
          <p:cNvPicPr>
            <a:picLocks noChangeAspect="1"/>
          </p:cNvPicPr>
          <p:nvPr/>
        </p:nvPicPr>
        <p:blipFill rotWithShape="1">
          <a:blip r:embed="rId8"/>
          <a:srcRect l="20746" t="20746" r="20746" b="20746"/>
          <a:stretch/>
        </p:blipFill>
        <p:spPr>
          <a:xfrm>
            <a:off x="6997700" y="1536701"/>
            <a:ext cx="3784600" cy="3784598"/>
          </a:xfrm>
          <a:prstGeom prst="rect">
            <a:avLst/>
          </a:prstGeom>
        </p:spPr>
      </p:pic>
      <p:pic>
        <p:nvPicPr>
          <p:cNvPr id="11" name="Picture 10"/>
          <p:cNvPicPr>
            <a:picLocks noChangeAspect="1"/>
          </p:cNvPicPr>
          <p:nvPr/>
        </p:nvPicPr>
        <p:blipFill rotWithShape="1">
          <a:blip r:embed="rId9"/>
          <a:srcRect l="20942" t="20942" r="20942" b="20942"/>
          <a:stretch/>
        </p:blipFill>
        <p:spPr>
          <a:xfrm>
            <a:off x="7020365" y="1549399"/>
            <a:ext cx="3759202" cy="3759200"/>
          </a:xfrm>
          <a:prstGeom prst="rect">
            <a:avLst/>
          </a:prstGeom>
        </p:spPr>
      </p:pic>
    </p:spTree>
    <p:extLst>
      <p:ext uri="{BB962C8B-B14F-4D97-AF65-F5344CB8AC3E}">
        <p14:creationId xmlns:p14="http://schemas.microsoft.com/office/powerpoint/2010/main" val="2726221352"/>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descr="A white and black clock&#10;&#10;Description generated with high confidence">
            <a:extLst>
              <a:ext uri="{FF2B5EF4-FFF2-40B4-BE49-F238E27FC236}">
                <a16:creationId xmlns:a16="http://schemas.microsoft.com/office/drawing/2014/main" id="{AB027E0F-2519-45EF-9F37-7A04E0CB3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1143000"/>
            <a:ext cx="4572000" cy="4572000"/>
          </a:xfrm>
          <a:prstGeom prst="rect">
            <a:avLst/>
          </a:prstGeom>
        </p:spPr>
      </p:pic>
      <p:pic>
        <p:nvPicPr>
          <p:cNvPr id="8" name="Picture 7" descr="A clock that is on a white surface&#10;&#10;Description generated with high confidence">
            <a:extLst>
              <a:ext uri="{FF2B5EF4-FFF2-40B4-BE49-F238E27FC236}">
                <a16:creationId xmlns:a16="http://schemas.microsoft.com/office/drawing/2014/main" id="{9CE2A532-E8C7-4108-80C4-BAD534991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0" y="1143000"/>
            <a:ext cx="4572000" cy="4572000"/>
          </a:xfrm>
          <a:prstGeom prst="rect">
            <a:avLst/>
          </a:prstGeom>
        </p:spPr>
      </p:pic>
      <p:pic>
        <p:nvPicPr>
          <p:cNvPr id="2" name="Picture 1"/>
          <p:cNvPicPr>
            <a:picLocks noChangeAspect="1"/>
          </p:cNvPicPr>
          <p:nvPr/>
        </p:nvPicPr>
        <p:blipFill rotWithShape="1">
          <a:blip r:embed="rId4"/>
          <a:srcRect l="19515" t="19515" r="19515" b="19515"/>
          <a:stretch/>
        </p:blipFill>
        <p:spPr>
          <a:xfrm>
            <a:off x="1397000" y="1524000"/>
            <a:ext cx="3810000" cy="3810000"/>
          </a:xfrm>
          <a:prstGeom prst="rect">
            <a:avLst/>
          </a:prstGeom>
        </p:spPr>
      </p:pic>
      <p:pic>
        <p:nvPicPr>
          <p:cNvPr id="4" name="Picture 3"/>
          <p:cNvPicPr>
            <a:picLocks noChangeAspect="1"/>
          </p:cNvPicPr>
          <p:nvPr/>
        </p:nvPicPr>
        <p:blipFill rotWithShape="1">
          <a:blip r:embed="rId5"/>
          <a:srcRect l="19659" t="19659" r="19659" b="19659"/>
          <a:stretch/>
        </p:blipFill>
        <p:spPr>
          <a:xfrm>
            <a:off x="6997700" y="1549402"/>
            <a:ext cx="3784600" cy="3784598"/>
          </a:xfrm>
          <a:prstGeom prst="rect">
            <a:avLst/>
          </a:prstGeom>
        </p:spPr>
      </p:pic>
    </p:spTree>
    <p:extLst>
      <p:ext uri="{BB962C8B-B14F-4D97-AF65-F5344CB8AC3E}">
        <p14:creationId xmlns:p14="http://schemas.microsoft.com/office/powerpoint/2010/main" val="205406407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3" name="Picture 2" descr="A picture containing thing, device&#10;&#10;Description generated with very high confidence">
            <a:extLst>
              <a:ext uri="{FF2B5EF4-FFF2-40B4-BE49-F238E27FC236}">
                <a16:creationId xmlns:a16="http://schemas.microsoft.com/office/drawing/2014/main" id="{9BCFD134-670F-4CE3-82FE-6EB9A4BC7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1143000"/>
            <a:ext cx="4572000" cy="4572000"/>
          </a:xfrm>
          <a:prstGeom prst="rect">
            <a:avLst/>
          </a:prstGeom>
        </p:spPr>
      </p:pic>
      <p:pic>
        <p:nvPicPr>
          <p:cNvPr id="8" name="Picture 7" descr="A picture containing thing, device&#10;&#10;Description generated with very high confidence">
            <a:extLst>
              <a:ext uri="{FF2B5EF4-FFF2-40B4-BE49-F238E27FC236}">
                <a16:creationId xmlns:a16="http://schemas.microsoft.com/office/drawing/2014/main" id="{3B32710A-4B6F-465B-9342-DFFB5D72B6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0" y="1143000"/>
            <a:ext cx="4572000" cy="4572000"/>
          </a:xfrm>
          <a:prstGeom prst="rect">
            <a:avLst/>
          </a:prstGeom>
        </p:spPr>
      </p:pic>
      <p:pic>
        <p:nvPicPr>
          <p:cNvPr id="2" name="Picture 1"/>
          <p:cNvPicPr>
            <a:picLocks noChangeAspect="1"/>
          </p:cNvPicPr>
          <p:nvPr/>
        </p:nvPicPr>
        <p:blipFill>
          <a:blip r:embed="rId4"/>
          <a:stretch>
            <a:fillRect/>
          </a:stretch>
        </p:blipFill>
        <p:spPr>
          <a:xfrm>
            <a:off x="1016000" y="1142604"/>
            <a:ext cx="4572396" cy="4572396"/>
          </a:xfrm>
          <a:prstGeom prst="rect">
            <a:avLst/>
          </a:prstGeom>
        </p:spPr>
      </p:pic>
      <p:sp>
        <p:nvSpPr>
          <p:cNvPr id="4" name="Oval 3">
            <a:extLst>
              <a:ext uri="{FF2B5EF4-FFF2-40B4-BE49-F238E27FC236}">
                <a16:creationId xmlns:a16="http://schemas.microsoft.com/office/drawing/2014/main" id="{50400676-8AD6-4826-9304-9443B7529805}"/>
              </a:ext>
            </a:extLst>
          </p:cNvPr>
          <p:cNvSpPr/>
          <p:nvPr/>
        </p:nvSpPr>
        <p:spPr>
          <a:xfrm>
            <a:off x="2644536" y="2764155"/>
            <a:ext cx="1329690" cy="1329690"/>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0FD17E3-4034-4A98-9EC4-035BD2875643}"/>
              </a:ext>
            </a:extLst>
          </p:cNvPr>
          <p:cNvPicPr>
            <a:picLocks noChangeAspect="1"/>
          </p:cNvPicPr>
          <p:nvPr/>
        </p:nvPicPr>
        <p:blipFill>
          <a:blip r:embed="rId4"/>
          <a:stretch>
            <a:fillRect/>
          </a:stretch>
        </p:blipFill>
        <p:spPr>
          <a:xfrm>
            <a:off x="6603606" y="1142604"/>
            <a:ext cx="4572396" cy="4572396"/>
          </a:xfrm>
          <a:prstGeom prst="rect">
            <a:avLst/>
          </a:prstGeom>
        </p:spPr>
      </p:pic>
      <p:sp>
        <p:nvSpPr>
          <p:cNvPr id="10" name="Oval 9">
            <a:extLst>
              <a:ext uri="{FF2B5EF4-FFF2-40B4-BE49-F238E27FC236}">
                <a16:creationId xmlns:a16="http://schemas.microsoft.com/office/drawing/2014/main" id="{0F87954F-2C96-4A87-A52A-4151CC38869E}"/>
              </a:ext>
            </a:extLst>
          </p:cNvPr>
          <p:cNvSpPr/>
          <p:nvPr/>
        </p:nvSpPr>
        <p:spPr>
          <a:xfrm>
            <a:off x="8232142" y="2764155"/>
            <a:ext cx="1329690" cy="1329690"/>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1622973"/>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descr="A picture containing black, thing, clock, indoor&#10;&#10;Description generated with high confidence">
            <a:extLst>
              <a:ext uri="{FF2B5EF4-FFF2-40B4-BE49-F238E27FC236}">
                <a16:creationId xmlns:a16="http://schemas.microsoft.com/office/drawing/2014/main" id="{50AA964E-2A69-489E-96FC-117C94090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1143000"/>
            <a:ext cx="4572000" cy="4572000"/>
          </a:xfrm>
          <a:prstGeom prst="rect">
            <a:avLst/>
          </a:prstGeom>
        </p:spPr>
      </p:pic>
      <p:pic>
        <p:nvPicPr>
          <p:cNvPr id="8" name="Picture 7" descr="A picture containing black, thing, device, indoor&#10;&#10;Description generated with high confidence">
            <a:extLst>
              <a:ext uri="{FF2B5EF4-FFF2-40B4-BE49-F238E27FC236}">
                <a16:creationId xmlns:a16="http://schemas.microsoft.com/office/drawing/2014/main" id="{A591E8FB-12B1-4FD0-ACF1-C0ABAC98D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0" y="1143000"/>
            <a:ext cx="4572000" cy="4572000"/>
          </a:xfrm>
          <a:prstGeom prst="rect">
            <a:avLst/>
          </a:prstGeom>
        </p:spPr>
      </p:pic>
      <p:pic>
        <p:nvPicPr>
          <p:cNvPr id="2" name="Picture 1"/>
          <p:cNvPicPr>
            <a:picLocks noChangeAspect="1"/>
          </p:cNvPicPr>
          <p:nvPr/>
        </p:nvPicPr>
        <p:blipFill>
          <a:blip r:embed="rId4"/>
          <a:stretch>
            <a:fillRect/>
          </a:stretch>
        </p:blipFill>
        <p:spPr>
          <a:xfrm>
            <a:off x="726217" y="853019"/>
            <a:ext cx="5151566" cy="5151566"/>
          </a:xfrm>
          <a:prstGeom prst="rect">
            <a:avLst/>
          </a:prstGeom>
        </p:spPr>
      </p:pic>
      <p:pic>
        <p:nvPicPr>
          <p:cNvPr id="7" name="Picture 6"/>
          <p:cNvPicPr>
            <a:picLocks noChangeAspect="1"/>
          </p:cNvPicPr>
          <p:nvPr/>
        </p:nvPicPr>
        <p:blipFill>
          <a:blip r:embed="rId4"/>
          <a:stretch>
            <a:fillRect/>
          </a:stretch>
        </p:blipFill>
        <p:spPr>
          <a:xfrm>
            <a:off x="6314217" y="853019"/>
            <a:ext cx="5151566" cy="5151566"/>
          </a:xfrm>
          <a:prstGeom prst="rect">
            <a:avLst/>
          </a:prstGeom>
        </p:spPr>
      </p:pic>
    </p:spTree>
    <p:extLst>
      <p:ext uri="{BB962C8B-B14F-4D97-AF65-F5344CB8AC3E}">
        <p14:creationId xmlns:p14="http://schemas.microsoft.com/office/powerpoint/2010/main" val="429465337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3" name="Picture 2" descr="A clock that is on a white surface&#10;&#10;Description generated with high confidence">
            <a:extLst>
              <a:ext uri="{FF2B5EF4-FFF2-40B4-BE49-F238E27FC236}">
                <a16:creationId xmlns:a16="http://schemas.microsoft.com/office/drawing/2014/main" id="{23601965-F1AC-4FE2-82FC-1EAD12564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1143000"/>
            <a:ext cx="4572000" cy="4572000"/>
          </a:xfrm>
          <a:prstGeom prst="rect">
            <a:avLst/>
          </a:prstGeom>
        </p:spPr>
      </p:pic>
      <p:pic>
        <p:nvPicPr>
          <p:cNvPr id="8" name="Picture 7" descr="A white and black clock&#10;&#10;Description generated with very high confidence">
            <a:extLst>
              <a:ext uri="{FF2B5EF4-FFF2-40B4-BE49-F238E27FC236}">
                <a16:creationId xmlns:a16="http://schemas.microsoft.com/office/drawing/2014/main" id="{F405677C-3E61-4F75-90BC-3E060F41C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0" y="1143000"/>
            <a:ext cx="4572000" cy="4572000"/>
          </a:xfrm>
          <a:prstGeom prst="rect">
            <a:avLst/>
          </a:prstGeom>
        </p:spPr>
      </p:pic>
      <p:pic>
        <p:nvPicPr>
          <p:cNvPr id="2" name="Picture 1"/>
          <p:cNvPicPr>
            <a:picLocks noChangeAspect="1"/>
          </p:cNvPicPr>
          <p:nvPr/>
        </p:nvPicPr>
        <p:blipFill rotWithShape="1">
          <a:blip r:embed="rId4"/>
          <a:srcRect l="23887" t="23887" r="23887" b="23887"/>
          <a:stretch/>
        </p:blipFill>
        <p:spPr>
          <a:xfrm>
            <a:off x="1612900" y="1739901"/>
            <a:ext cx="3378200" cy="3378198"/>
          </a:xfrm>
          <a:prstGeom prst="rect">
            <a:avLst/>
          </a:prstGeom>
        </p:spPr>
      </p:pic>
      <p:pic>
        <p:nvPicPr>
          <p:cNvPr id="4" name="Picture 3"/>
          <p:cNvPicPr>
            <a:picLocks noChangeAspect="1"/>
          </p:cNvPicPr>
          <p:nvPr/>
        </p:nvPicPr>
        <p:blipFill rotWithShape="1">
          <a:blip r:embed="rId5"/>
          <a:srcRect l="22709" t="22709" r="22709" b="22709"/>
          <a:stretch/>
        </p:blipFill>
        <p:spPr>
          <a:xfrm>
            <a:off x="7124700" y="1663701"/>
            <a:ext cx="3530600" cy="3530598"/>
          </a:xfrm>
          <a:prstGeom prst="rect">
            <a:avLst/>
          </a:prstGeom>
        </p:spPr>
      </p:pic>
    </p:spTree>
    <p:extLst>
      <p:ext uri="{BB962C8B-B14F-4D97-AF65-F5344CB8AC3E}">
        <p14:creationId xmlns:p14="http://schemas.microsoft.com/office/powerpoint/2010/main" val="256535101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7523" y="2382560"/>
            <a:ext cx="433695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300" normalizeH="0" baseline="0" noProof="0" dirty="0">
                <a:ln>
                  <a:noFill/>
                </a:ln>
                <a:solidFill>
                  <a:srgbClr val="F26247"/>
                </a:solidFill>
                <a:effectLst/>
                <a:uLnTx/>
                <a:uFillTx/>
                <a:latin typeface="Segoe UI" panose="020B0502040204020203" pitchFamily="34" charset="0"/>
                <a:ea typeface="+mn-ea"/>
                <a:cs typeface="Segoe UI" panose="020B0502040204020203" pitchFamily="34" charset="0"/>
              </a:rPr>
              <a:t>COPYRIGHT NOTICE:</a:t>
            </a:r>
          </a:p>
        </p:txBody>
      </p:sp>
      <p:sp>
        <p:nvSpPr>
          <p:cNvPr id="5" name="Rectangle 4"/>
          <p:cNvSpPr/>
          <p:nvPr/>
        </p:nvSpPr>
        <p:spPr>
          <a:xfrm>
            <a:off x="2438400" y="2905780"/>
            <a:ext cx="7315200"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You are allowed to use these templates in your own organization and modify them as you like. You cannot sell or give them to others. Instead, direct them to PresentationPoint.com to download their own copy.</a:t>
            </a:r>
          </a:p>
        </p:txBody>
      </p:sp>
    </p:spTree>
    <p:extLst>
      <p:ext uri="{BB962C8B-B14F-4D97-AF65-F5344CB8AC3E}">
        <p14:creationId xmlns:p14="http://schemas.microsoft.com/office/powerpoint/2010/main" val="280644527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 name="Picture 2" descr="A close up of a clock&#10;&#10;Description generated with high confidence">
            <a:extLst>
              <a:ext uri="{FF2B5EF4-FFF2-40B4-BE49-F238E27FC236}">
                <a16:creationId xmlns:a16="http://schemas.microsoft.com/office/drawing/2014/main" id="{C0EDF225-507B-41B0-A86A-A7FF6C5D56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1143000"/>
            <a:ext cx="4572000" cy="4572000"/>
          </a:xfrm>
          <a:prstGeom prst="rect">
            <a:avLst/>
          </a:prstGeom>
        </p:spPr>
      </p:pic>
      <p:pic>
        <p:nvPicPr>
          <p:cNvPr id="8" name="Picture 7" descr="A close up of a clock&#10;&#10;Description generated with very high confidence">
            <a:extLst>
              <a:ext uri="{FF2B5EF4-FFF2-40B4-BE49-F238E27FC236}">
                <a16:creationId xmlns:a16="http://schemas.microsoft.com/office/drawing/2014/main" id="{1BC8490B-46C0-447A-92D9-A531C33C5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0" y="1143000"/>
            <a:ext cx="4572000" cy="4572000"/>
          </a:xfrm>
          <a:prstGeom prst="rect">
            <a:avLst/>
          </a:prstGeom>
        </p:spPr>
      </p:pic>
      <p:pic>
        <p:nvPicPr>
          <p:cNvPr id="2" name="Picture 1"/>
          <p:cNvPicPr>
            <a:picLocks noChangeAspect="1"/>
          </p:cNvPicPr>
          <p:nvPr/>
        </p:nvPicPr>
        <p:blipFill>
          <a:blip r:embed="rId4"/>
          <a:stretch>
            <a:fillRect/>
          </a:stretch>
        </p:blipFill>
        <p:spPr>
          <a:xfrm>
            <a:off x="6604000" y="1142604"/>
            <a:ext cx="4572396" cy="4572396"/>
          </a:xfrm>
          <a:prstGeom prst="rect">
            <a:avLst/>
          </a:prstGeom>
        </p:spPr>
      </p:pic>
      <p:pic>
        <p:nvPicPr>
          <p:cNvPr id="4" name="Picture 3"/>
          <p:cNvPicPr>
            <a:picLocks noChangeAspect="1"/>
          </p:cNvPicPr>
          <p:nvPr/>
        </p:nvPicPr>
        <p:blipFill>
          <a:blip r:embed="rId5"/>
          <a:stretch>
            <a:fillRect/>
          </a:stretch>
        </p:blipFill>
        <p:spPr>
          <a:xfrm>
            <a:off x="1015802" y="1142604"/>
            <a:ext cx="4572396" cy="4572396"/>
          </a:xfrm>
          <a:prstGeom prst="rect">
            <a:avLst/>
          </a:prstGeom>
        </p:spPr>
      </p:pic>
    </p:spTree>
    <p:extLst>
      <p:ext uri="{BB962C8B-B14F-4D97-AF65-F5344CB8AC3E}">
        <p14:creationId xmlns:p14="http://schemas.microsoft.com/office/powerpoint/2010/main" val="167453777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A8EDF8-4662-4139-BB9B-54BA6E85A0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1143000"/>
            <a:ext cx="4572000" cy="4572000"/>
          </a:xfrm>
          <a:prstGeom prst="rect">
            <a:avLst/>
          </a:prstGeom>
        </p:spPr>
      </p:pic>
      <p:pic>
        <p:nvPicPr>
          <p:cNvPr id="8" name="Picture 7">
            <a:extLst>
              <a:ext uri="{FF2B5EF4-FFF2-40B4-BE49-F238E27FC236}">
                <a16:creationId xmlns:a16="http://schemas.microsoft.com/office/drawing/2014/main" id="{FDE1B4E8-B0A8-47CD-A477-6568CCBC5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0" y="1143000"/>
            <a:ext cx="4572000" cy="4572000"/>
          </a:xfrm>
          <a:prstGeom prst="rect">
            <a:avLst/>
          </a:prstGeom>
        </p:spPr>
      </p:pic>
      <p:pic>
        <p:nvPicPr>
          <p:cNvPr id="4" name="Picture 3"/>
          <p:cNvPicPr>
            <a:picLocks noChangeAspect="1"/>
          </p:cNvPicPr>
          <p:nvPr/>
        </p:nvPicPr>
        <p:blipFill>
          <a:blip r:embed="rId4"/>
          <a:stretch>
            <a:fillRect/>
          </a:stretch>
        </p:blipFill>
        <p:spPr>
          <a:xfrm>
            <a:off x="6604000" y="1041202"/>
            <a:ext cx="4572396" cy="4572396"/>
          </a:xfrm>
          <a:prstGeom prst="rect">
            <a:avLst/>
          </a:prstGeom>
        </p:spPr>
      </p:pic>
      <p:pic>
        <p:nvPicPr>
          <p:cNvPr id="5" name="Picture 4"/>
          <p:cNvPicPr>
            <a:picLocks noChangeAspect="1"/>
          </p:cNvPicPr>
          <p:nvPr/>
        </p:nvPicPr>
        <p:blipFill rotWithShape="1">
          <a:blip r:embed="rId5"/>
          <a:srcRect l="16341" t="16341" r="16341" b="16341"/>
          <a:stretch/>
        </p:blipFill>
        <p:spPr>
          <a:xfrm>
            <a:off x="1689099" y="1714500"/>
            <a:ext cx="3225802" cy="3225800"/>
          </a:xfrm>
          <a:prstGeom prst="rect">
            <a:avLst/>
          </a:prstGeom>
        </p:spPr>
      </p:pic>
    </p:spTree>
    <p:extLst>
      <p:ext uri="{BB962C8B-B14F-4D97-AF65-F5344CB8AC3E}">
        <p14:creationId xmlns:p14="http://schemas.microsoft.com/office/powerpoint/2010/main" val="267704108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3" name="Picture 2" descr="A picture containing white, thing&#10;&#10;Description generated with high confidence">
            <a:extLst>
              <a:ext uri="{FF2B5EF4-FFF2-40B4-BE49-F238E27FC236}">
                <a16:creationId xmlns:a16="http://schemas.microsoft.com/office/drawing/2014/main" id="{E219B262-C29C-410D-A991-AFFFDA100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1143000"/>
            <a:ext cx="4572000" cy="4572000"/>
          </a:xfrm>
          <a:prstGeom prst="rect">
            <a:avLst/>
          </a:prstGeom>
        </p:spPr>
      </p:pic>
      <p:pic>
        <p:nvPicPr>
          <p:cNvPr id="8" name="Picture 7" descr="A close up of a logo&#10;&#10;Description generated with high confidence">
            <a:extLst>
              <a:ext uri="{FF2B5EF4-FFF2-40B4-BE49-F238E27FC236}">
                <a16:creationId xmlns:a16="http://schemas.microsoft.com/office/drawing/2014/main" id="{33D16F0A-AF03-48A0-9CDB-4859E95E8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0" y="1143000"/>
            <a:ext cx="4572000" cy="4572000"/>
          </a:xfrm>
          <a:prstGeom prst="rect">
            <a:avLst/>
          </a:prstGeom>
        </p:spPr>
      </p:pic>
      <p:pic>
        <p:nvPicPr>
          <p:cNvPr id="2" name="Picture 1"/>
          <p:cNvPicPr>
            <a:picLocks noChangeAspect="1"/>
          </p:cNvPicPr>
          <p:nvPr/>
        </p:nvPicPr>
        <p:blipFill>
          <a:blip r:embed="rId4"/>
          <a:stretch>
            <a:fillRect/>
          </a:stretch>
        </p:blipFill>
        <p:spPr>
          <a:xfrm>
            <a:off x="1016000" y="1143000"/>
            <a:ext cx="4572396" cy="4572396"/>
          </a:xfrm>
          <a:prstGeom prst="rect">
            <a:avLst/>
          </a:prstGeom>
        </p:spPr>
      </p:pic>
      <p:pic>
        <p:nvPicPr>
          <p:cNvPr id="6" name="Picture 5"/>
          <p:cNvPicPr>
            <a:picLocks noChangeAspect="1"/>
          </p:cNvPicPr>
          <p:nvPr/>
        </p:nvPicPr>
        <p:blipFill>
          <a:blip r:embed="rId5"/>
          <a:stretch>
            <a:fillRect/>
          </a:stretch>
        </p:blipFill>
        <p:spPr>
          <a:xfrm>
            <a:off x="7201261" y="1743310"/>
            <a:ext cx="3377477" cy="3371380"/>
          </a:xfrm>
          <a:prstGeom prst="rect">
            <a:avLst/>
          </a:prstGeom>
        </p:spPr>
      </p:pic>
    </p:spTree>
    <p:extLst>
      <p:ext uri="{BB962C8B-B14F-4D97-AF65-F5344CB8AC3E}">
        <p14:creationId xmlns:p14="http://schemas.microsoft.com/office/powerpoint/2010/main" val="221559400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
          <p:cNvSpPr>
            <a:spLocks noChangeArrowheads="1"/>
          </p:cNvSpPr>
          <p:nvPr/>
        </p:nvSpPr>
        <p:spPr bwMode="gray">
          <a:xfrm>
            <a:off x="795" y="-89647"/>
            <a:ext cx="12190412" cy="6947647"/>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marR="0" lvl="0" indent="-190500" algn="l" defTabSz="914400" rtl="0" eaLnBrk="1" fontAlgn="auto" latinLnBrk="0" hangingPunct="1">
              <a:lnSpc>
                <a:spcPct val="95000"/>
              </a:lnSpc>
              <a:spcBef>
                <a:spcPts val="0"/>
              </a:spcBef>
              <a:spcAft>
                <a:spcPts val="800"/>
              </a:spcAft>
              <a:buClr>
                <a:srgbClr val="969696"/>
              </a:buClr>
              <a:buSzTx/>
              <a:buFont typeface="Wingdings" pitchFamily="2" charset="2"/>
              <a:buChar char="§"/>
              <a:tabLst/>
              <a:defRPr/>
            </a:pPr>
            <a:endParaRPr kumimoji="0" lang="de-DE" sz="1800" b="0" i="0" u="none" strike="noStrike" kern="1200" cap="none" spc="0" normalizeH="0" baseline="0" noProof="1">
              <a:ln>
                <a:noFill/>
              </a:ln>
              <a:solidFill>
                <a:srgbClr val="000000"/>
              </a:solidFill>
              <a:effectLst/>
              <a:uLnTx/>
              <a:uFillTx/>
              <a:latin typeface="Calibri"/>
              <a:ea typeface="+mn-ea"/>
              <a:cs typeface="Arial" charset="0"/>
            </a:endParaRPr>
          </a:p>
        </p:txBody>
      </p:sp>
      <p:grpSp>
        <p:nvGrpSpPr>
          <p:cNvPr id="26" name="Gruppieren 124"/>
          <p:cNvGrpSpPr/>
          <p:nvPr/>
        </p:nvGrpSpPr>
        <p:grpSpPr>
          <a:xfrm>
            <a:off x="7957556" y="1678688"/>
            <a:ext cx="2665428" cy="1989951"/>
            <a:chOff x="4779353" y="2091665"/>
            <a:chExt cx="3725293" cy="2781223"/>
          </a:xfrm>
        </p:grpSpPr>
        <p:grpSp>
          <p:nvGrpSpPr>
            <p:cNvPr id="27" name="Gruppieren 21"/>
            <p:cNvGrpSpPr/>
            <p:nvPr/>
          </p:nvGrpSpPr>
          <p:grpSpPr bwMode="gray">
            <a:xfrm>
              <a:off x="4779353" y="2091665"/>
              <a:ext cx="3725293" cy="2781223"/>
              <a:chOff x="417673" y="4447388"/>
              <a:chExt cx="2508091" cy="1872486"/>
            </a:xfrm>
          </p:grpSpPr>
          <p:grpSp>
            <p:nvGrpSpPr>
              <p:cNvPr id="33" name="Gruppieren 124"/>
              <p:cNvGrpSpPr/>
              <p:nvPr/>
            </p:nvGrpSpPr>
            <p:grpSpPr bwMode="gray">
              <a:xfrm>
                <a:off x="783497" y="5960680"/>
                <a:ext cx="1776442" cy="359194"/>
                <a:chOff x="6437712" y="4669235"/>
                <a:chExt cx="1776442" cy="359194"/>
              </a:xfrm>
            </p:grpSpPr>
            <p:grpSp>
              <p:nvGrpSpPr>
                <p:cNvPr id="52" name="Gruppieren 141"/>
                <p:cNvGrpSpPr/>
                <p:nvPr/>
              </p:nvGrpSpPr>
              <p:grpSpPr bwMode="gray">
                <a:xfrm>
                  <a:off x="6437712" y="4870323"/>
                  <a:ext cx="1776442" cy="158106"/>
                  <a:chOff x="2566915" y="3248025"/>
                  <a:chExt cx="4013274" cy="357188"/>
                </a:xfrm>
              </p:grpSpPr>
              <p:sp>
                <p:nvSpPr>
                  <p:cNvPr id="56"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64"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3" name="Gruppieren 142"/>
                <p:cNvGrpSpPr/>
                <p:nvPr/>
              </p:nvGrpSpPr>
              <p:grpSpPr bwMode="gray">
                <a:xfrm>
                  <a:off x="7171079" y="4669235"/>
                  <a:ext cx="309708" cy="237569"/>
                  <a:chOff x="7226249" y="4669235"/>
                  <a:chExt cx="237569" cy="237569"/>
                </a:xfrm>
              </p:grpSpPr>
              <p:sp>
                <p:nvSpPr>
                  <p:cNvPr id="54" name="Rechteck 28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5" name="Rechteck 28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nvGrpSpPr>
              <p:cNvPr id="35" name="Gruppieren 126"/>
              <p:cNvGrpSpPr/>
              <p:nvPr/>
            </p:nvGrpSpPr>
            <p:grpSpPr bwMode="gray">
              <a:xfrm>
                <a:off x="417673" y="4447388"/>
                <a:ext cx="2508091" cy="1560198"/>
                <a:chOff x="417673" y="4447388"/>
                <a:chExt cx="2508091" cy="1560198"/>
              </a:xfrm>
            </p:grpSpPr>
            <p:sp>
              <p:nvSpPr>
                <p:cNvPr id="40"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1">
                    <a:ln>
                      <a:noFill/>
                    </a:ln>
                    <a:solidFill>
                      <a:prstClr val="black"/>
                    </a:solidFill>
                    <a:effectLst/>
                    <a:uLnTx/>
                    <a:uFillTx/>
                    <a:latin typeface="Calibri"/>
                    <a:ea typeface="+mn-ea"/>
                    <a:cs typeface="+mn-cs"/>
                  </a:endParaRPr>
                </a:p>
              </p:txBody>
            </p:sp>
            <p:sp>
              <p:nvSpPr>
                <p:cNvPr id="41"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1">
                    <a:ln>
                      <a:noFill/>
                    </a:ln>
                    <a:solidFill>
                      <a:prstClr val="black"/>
                    </a:solidFill>
                    <a:effectLst/>
                    <a:uLnTx/>
                    <a:uFillTx/>
                    <a:latin typeface="Calibri"/>
                    <a:ea typeface="+mn-ea"/>
                    <a:cs typeface="+mn-cs"/>
                  </a:endParaRPr>
                </a:p>
              </p:txBody>
            </p:sp>
            <p:sp>
              <p:nvSpPr>
                <p:cNvPr id="42"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1">
                    <a:ln>
                      <a:noFill/>
                    </a:ln>
                    <a:solidFill>
                      <a:prstClr val="black"/>
                    </a:solidFill>
                    <a:effectLst/>
                    <a:uLnTx/>
                    <a:uFillTx/>
                    <a:latin typeface="Calibri"/>
                    <a:ea typeface="+mn-ea"/>
                    <a:cs typeface="+mn-cs"/>
                  </a:endParaRPr>
                </a:p>
              </p:txBody>
            </p:sp>
            <p:grpSp>
              <p:nvGrpSpPr>
                <p:cNvPr id="43" name="Group 12"/>
                <p:cNvGrpSpPr>
                  <a:grpSpLocks noChangeAspect="1"/>
                </p:cNvGrpSpPr>
                <p:nvPr/>
              </p:nvGrpSpPr>
              <p:grpSpPr bwMode="gray">
                <a:xfrm>
                  <a:off x="2092659" y="5996879"/>
                  <a:ext cx="250129" cy="10707"/>
                  <a:chOff x="1974" y="3040"/>
                  <a:chExt cx="319" cy="20"/>
                </a:xfrm>
              </p:grpSpPr>
              <p:sp>
                <p:nvSpPr>
                  <p:cNvPr id="48"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1">
                      <a:ln>
                        <a:noFill/>
                      </a:ln>
                      <a:solidFill>
                        <a:prstClr val="black"/>
                      </a:solidFill>
                      <a:effectLst/>
                      <a:uLnTx/>
                      <a:uFillTx/>
                      <a:latin typeface="Calibri"/>
                      <a:ea typeface="+mn-ea"/>
                      <a:cs typeface="+mn-cs"/>
                    </a:endParaRPr>
                  </a:p>
                </p:txBody>
              </p:sp>
              <p:sp>
                <p:nvSpPr>
                  <p:cNvPr id="49"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1">
                      <a:ln>
                        <a:noFill/>
                      </a:ln>
                      <a:solidFill>
                        <a:prstClr val="black"/>
                      </a:solidFill>
                      <a:effectLst/>
                      <a:uLnTx/>
                      <a:uFillTx/>
                      <a:latin typeface="Calibri"/>
                      <a:ea typeface="+mn-ea"/>
                      <a:cs typeface="+mn-cs"/>
                    </a:endParaRPr>
                  </a:p>
                </p:txBody>
              </p:sp>
              <p:sp>
                <p:nvSpPr>
                  <p:cNvPr id="50"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1">
                      <a:ln>
                        <a:noFill/>
                      </a:ln>
                      <a:solidFill>
                        <a:prstClr val="black"/>
                      </a:solidFill>
                      <a:effectLst/>
                      <a:uLnTx/>
                      <a:uFillTx/>
                      <a:latin typeface="Calibri"/>
                      <a:ea typeface="+mn-ea"/>
                      <a:cs typeface="+mn-cs"/>
                    </a:endParaRPr>
                  </a:p>
                </p:txBody>
              </p:sp>
              <p:sp>
                <p:nvSpPr>
                  <p:cNvPr id="51"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1">
                      <a:ln>
                        <a:noFill/>
                      </a:ln>
                      <a:solidFill>
                        <a:prstClr val="black"/>
                      </a:solidFill>
                      <a:effectLst/>
                      <a:uLnTx/>
                      <a:uFillTx/>
                      <a:latin typeface="Calibri"/>
                      <a:ea typeface="+mn-ea"/>
                      <a:cs typeface="+mn-cs"/>
                    </a:endParaRPr>
                  </a:p>
                </p:txBody>
              </p:sp>
            </p:grpSp>
            <p:grpSp>
              <p:nvGrpSpPr>
                <p:cNvPr id="44" name="Group 19"/>
                <p:cNvGrpSpPr>
                  <a:grpSpLocks noChangeAspect="1"/>
                </p:cNvGrpSpPr>
                <p:nvPr/>
              </p:nvGrpSpPr>
              <p:grpSpPr bwMode="gray">
                <a:xfrm>
                  <a:off x="2708726" y="5919014"/>
                  <a:ext cx="112898" cy="22387"/>
                  <a:chOff x="2601" y="2959"/>
                  <a:chExt cx="139" cy="27"/>
                </a:xfrm>
              </p:grpSpPr>
              <p:sp>
                <p:nvSpPr>
                  <p:cNvPr id="45"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1">
                      <a:ln>
                        <a:noFill/>
                      </a:ln>
                      <a:solidFill>
                        <a:prstClr val="black"/>
                      </a:solidFill>
                      <a:effectLst/>
                      <a:uLnTx/>
                      <a:uFillTx/>
                      <a:latin typeface="Calibri"/>
                      <a:ea typeface="+mn-ea"/>
                      <a:cs typeface="+mn-cs"/>
                    </a:endParaRPr>
                  </a:p>
                </p:txBody>
              </p:sp>
              <p:sp>
                <p:nvSpPr>
                  <p:cNvPr id="46"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1">
                      <a:ln>
                        <a:noFill/>
                      </a:ln>
                      <a:solidFill>
                        <a:prstClr val="black"/>
                      </a:solidFill>
                      <a:effectLst/>
                      <a:uLnTx/>
                      <a:uFillTx/>
                      <a:latin typeface="Calibri"/>
                      <a:ea typeface="+mn-ea"/>
                      <a:cs typeface="+mn-cs"/>
                    </a:endParaRPr>
                  </a:p>
                </p:txBody>
              </p:sp>
              <p:sp>
                <p:nvSpPr>
                  <p:cNvPr id="47"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1">
                      <a:ln>
                        <a:noFill/>
                      </a:ln>
                      <a:solidFill>
                        <a:prstClr val="black"/>
                      </a:solidFill>
                      <a:effectLst/>
                      <a:uLnTx/>
                      <a:uFillTx/>
                      <a:latin typeface="Calibri"/>
                      <a:ea typeface="+mn-ea"/>
                      <a:cs typeface="+mn-cs"/>
                    </a:endParaRPr>
                  </a:p>
                </p:txBody>
              </p:sp>
            </p:grpSp>
          </p:grpSp>
        </p:grpSp>
        <p:sp>
          <p:nvSpPr>
            <p:cNvPr id="31" name="Freihandform 121"/>
            <p:cNvSpPr/>
            <p:nvPr/>
          </p:nvSpPr>
          <p:spPr bwMode="auto">
            <a:xfrm>
              <a:off x="6817668" y="2220686"/>
              <a:ext cx="1554467" cy="1968137"/>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6" name="Gruppieren 21"/>
          <p:cNvGrpSpPr/>
          <p:nvPr/>
        </p:nvGrpSpPr>
        <p:grpSpPr bwMode="gray">
          <a:xfrm>
            <a:off x="1200698" y="2335686"/>
            <a:ext cx="2525391" cy="1885402"/>
            <a:chOff x="417673" y="4447388"/>
            <a:chExt cx="2508091" cy="1872486"/>
          </a:xfrm>
        </p:grpSpPr>
        <p:grpSp>
          <p:nvGrpSpPr>
            <p:cNvPr id="68" name="Gruppieren 124"/>
            <p:cNvGrpSpPr/>
            <p:nvPr/>
          </p:nvGrpSpPr>
          <p:grpSpPr bwMode="gray">
            <a:xfrm>
              <a:off x="783497" y="5960680"/>
              <a:ext cx="1776442" cy="359194"/>
              <a:chOff x="6437712" y="4669235"/>
              <a:chExt cx="1776442" cy="359194"/>
            </a:xfrm>
          </p:grpSpPr>
          <p:grpSp>
            <p:nvGrpSpPr>
              <p:cNvPr id="84" name="Gruppieren 141"/>
              <p:cNvGrpSpPr/>
              <p:nvPr/>
            </p:nvGrpSpPr>
            <p:grpSpPr bwMode="gray">
              <a:xfrm>
                <a:off x="6437712" y="4870323"/>
                <a:ext cx="1776442" cy="158106"/>
                <a:chOff x="2566915" y="3248025"/>
                <a:chExt cx="4013274" cy="357188"/>
              </a:xfrm>
            </p:grpSpPr>
            <p:sp>
              <p:nvSpPr>
                <p:cNvPr id="88"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89"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90"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91"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94"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95"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97"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5" name="Gruppieren 142"/>
              <p:cNvGrpSpPr/>
              <p:nvPr/>
            </p:nvGrpSpPr>
            <p:grpSpPr bwMode="gray">
              <a:xfrm>
                <a:off x="7171079" y="4669235"/>
                <a:ext cx="309708" cy="237569"/>
                <a:chOff x="7226249" y="4669235"/>
                <a:chExt cx="237569" cy="237569"/>
              </a:xfrm>
            </p:grpSpPr>
            <p:sp>
              <p:nvSpPr>
                <p:cNvPr id="86" name="Rechteck 31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7" name="Rechteck 31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nvGrpSpPr>
            <p:cNvPr id="70" name="Gruppieren 126"/>
            <p:cNvGrpSpPr/>
            <p:nvPr/>
          </p:nvGrpSpPr>
          <p:grpSpPr bwMode="gray">
            <a:xfrm>
              <a:off x="417673" y="4447388"/>
              <a:ext cx="2508091" cy="1560198"/>
              <a:chOff x="417673" y="4447388"/>
              <a:chExt cx="2508091" cy="1560198"/>
            </a:xfrm>
          </p:grpSpPr>
          <p:sp>
            <p:nvSpPr>
              <p:cNvPr id="72"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1">
                  <a:ln>
                    <a:noFill/>
                  </a:ln>
                  <a:solidFill>
                    <a:prstClr val="black"/>
                  </a:solidFill>
                  <a:effectLst/>
                  <a:uLnTx/>
                  <a:uFillTx/>
                  <a:latin typeface="Calibri"/>
                  <a:ea typeface="+mn-ea"/>
                  <a:cs typeface="+mn-cs"/>
                </a:endParaRPr>
              </a:p>
            </p:txBody>
          </p:sp>
          <p:sp>
            <p:nvSpPr>
              <p:cNvPr id="73"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1">
                  <a:ln>
                    <a:noFill/>
                  </a:ln>
                  <a:solidFill>
                    <a:prstClr val="black"/>
                  </a:solidFill>
                  <a:effectLst/>
                  <a:uLnTx/>
                  <a:uFillTx/>
                  <a:latin typeface="Calibri"/>
                  <a:ea typeface="+mn-ea"/>
                  <a:cs typeface="+mn-cs"/>
                </a:endParaRPr>
              </a:p>
            </p:txBody>
          </p:sp>
          <p:sp>
            <p:nvSpPr>
              <p:cNvPr id="74"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1">
                  <a:ln>
                    <a:noFill/>
                  </a:ln>
                  <a:solidFill>
                    <a:prstClr val="black"/>
                  </a:solidFill>
                  <a:effectLst/>
                  <a:uLnTx/>
                  <a:uFillTx/>
                  <a:latin typeface="Calibri"/>
                  <a:ea typeface="+mn-ea"/>
                  <a:cs typeface="+mn-cs"/>
                </a:endParaRPr>
              </a:p>
            </p:txBody>
          </p:sp>
          <p:grpSp>
            <p:nvGrpSpPr>
              <p:cNvPr id="75" name="Group 12"/>
              <p:cNvGrpSpPr>
                <a:grpSpLocks noChangeAspect="1"/>
              </p:cNvGrpSpPr>
              <p:nvPr/>
            </p:nvGrpSpPr>
            <p:grpSpPr bwMode="gray">
              <a:xfrm>
                <a:off x="2092659" y="5996879"/>
                <a:ext cx="250129" cy="10707"/>
                <a:chOff x="1974" y="3040"/>
                <a:chExt cx="319" cy="20"/>
              </a:xfrm>
            </p:grpSpPr>
            <p:sp>
              <p:nvSpPr>
                <p:cNvPr id="80"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1">
                    <a:ln>
                      <a:noFill/>
                    </a:ln>
                    <a:solidFill>
                      <a:prstClr val="black"/>
                    </a:solidFill>
                    <a:effectLst/>
                    <a:uLnTx/>
                    <a:uFillTx/>
                    <a:latin typeface="Calibri"/>
                    <a:ea typeface="+mn-ea"/>
                    <a:cs typeface="+mn-cs"/>
                  </a:endParaRPr>
                </a:p>
              </p:txBody>
            </p:sp>
            <p:sp>
              <p:nvSpPr>
                <p:cNvPr id="81"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1">
                    <a:ln>
                      <a:noFill/>
                    </a:ln>
                    <a:solidFill>
                      <a:prstClr val="black"/>
                    </a:solidFill>
                    <a:effectLst/>
                    <a:uLnTx/>
                    <a:uFillTx/>
                    <a:latin typeface="Calibri"/>
                    <a:ea typeface="+mn-ea"/>
                    <a:cs typeface="+mn-cs"/>
                  </a:endParaRPr>
                </a:p>
              </p:txBody>
            </p:sp>
            <p:sp>
              <p:nvSpPr>
                <p:cNvPr id="82"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1">
                    <a:ln>
                      <a:noFill/>
                    </a:ln>
                    <a:solidFill>
                      <a:prstClr val="black"/>
                    </a:solidFill>
                    <a:effectLst/>
                    <a:uLnTx/>
                    <a:uFillTx/>
                    <a:latin typeface="Calibri"/>
                    <a:ea typeface="+mn-ea"/>
                    <a:cs typeface="+mn-cs"/>
                  </a:endParaRPr>
                </a:p>
              </p:txBody>
            </p:sp>
            <p:sp>
              <p:nvSpPr>
                <p:cNvPr id="83"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1">
                    <a:ln>
                      <a:noFill/>
                    </a:ln>
                    <a:solidFill>
                      <a:prstClr val="black"/>
                    </a:solidFill>
                    <a:effectLst/>
                    <a:uLnTx/>
                    <a:uFillTx/>
                    <a:latin typeface="Calibri"/>
                    <a:ea typeface="+mn-ea"/>
                    <a:cs typeface="+mn-cs"/>
                  </a:endParaRPr>
                </a:p>
              </p:txBody>
            </p:sp>
          </p:grpSp>
          <p:grpSp>
            <p:nvGrpSpPr>
              <p:cNvPr id="76" name="Group 19"/>
              <p:cNvGrpSpPr>
                <a:grpSpLocks noChangeAspect="1"/>
              </p:cNvGrpSpPr>
              <p:nvPr/>
            </p:nvGrpSpPr>
            <p:grpSpPr bwMode="gray">
              <a:xfrm>
                <a:off x="2708726" y="5919014"/>
                <a:ext cx="112898" cy="22387"/>
                <a:chOff x="2601" y="2959"/>
                <a:chExt cx="139" cy="27"/>
              </a:xfrm>
            </p:grpSpPr>
            <p:sp>
              <p:nvSpPr>
                <p:cNvPr id="77"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1">
                    <a:ln>
                      <a:noFill/>
                    </a:ln>
                    <a:solidFill>
                      <a:prstClr val="black"/>
                    </a:solidFill>
                    <a:effectLst/>
                    <a:uLnTx/>
                    <a:uFillTx/>
                    <a:latin typeface="Calibri"/>
                    <a:ea typeface="+mn-ea"/>
                    <a:cs typeface="+mn-cs"/>
                  </a:endParaRPr>
                </a:p>
              </p:txBody>
            </p:sp>
            <p:sp>
              <p:nvSpPr>
                <p:cNvPr id="78"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1">
                    <a:ln>
                      <a:noFill/>
                    </a:ln>
                    <a:solidFill>
                      <a:prstClr val="black"/>
                    </a:solidFill>
                    <a:effectLst/>
                    <a:uLnTx/>
                    <a:uFillTx/>
                    <a:latin typeface="Calibri"/>
                    <a:ea typeface="+mn-ea"/>
                    <a:cs typeface="+mn-cs"/>
                  </a:endParaRPr>
                </a:p>
              </p:txBody>
            </p:sp>
            <p:sp>
              <p:nvSpPr>
                <p:cNvPr id="79"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1">
                    <a:ln>
                      <a:noFill/>
                    </a:ln>
                    <a:solidFill>
                      <a:prstClr val="black"/>
                    </a:solidFill>
                    <a:effectLst/>
                    <a:uLnTx/>
                    <a:uFillTx/>
                    <a:latin typeface="Calibri"/>
                    <a:ea typeface="+mn-ea"/>
                    <a:cs typeface="+mn-cs"/>
                  </a:endParaRPr>
                </a:p>
              </p:txBody>
            </p:sp>
          </p:grpSp>
        </p:grpSp>
      </p:grpSp>
      <p:sp>
        <p:nvSpPr>
          <p:cNvPr id="67" name="Freihandform 119"/>
          <p:cNvSpPr/>
          <p:nvPr/>
        </p:nvSpPr>
        <p:spPr bwMode="auto">
          <a:xfrm>
            <a:off x="3454683" y="2428559"/>
            <a:ext cx="1063000" cy="1345882"/>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9" name="_effect"/>
          <p:cNvPicPr>
            <a:picLocks noChangeAspect="1" noChangeArrowheads="1"/>
          </p:cNvPicPr>
          <p:nvPr/>
        </p:nvPicPr>
        <p:blipFill>
          <a:blip r:embed="rId3" cstate="print"/>
          <a:srcRect/>
          <a:stretch>
            <a:fillRect/>
          </a:stretch>
        </p:blipFill>
        <p:spPr bwMode="gray">
          <a:xfrm>
            <a:off x="7795682" y="3565378"/>
            <a:ext cx="3131387" cy="367883"/>
          </a:xfrm>
          <a:prstGeom prst="rect">
            <a:avLst/>
          </a:prstGeom>
          <a:noFill/>
        </p:spPr>
      </p:pic>
      <p:pic>
        <p:nvPicPr>
          <p:cNvPr id="100" name="_effect"/>
          <p:cNvPicPr>
            <a:picLocks noChangeAspect="1" noChangeArrowheads="1"/>
          </p:cNvPicPr>
          <p:nvPr/>
        </p:nvPicPr>
        <p:blipFill>
          <a:blip r:embed="rId3" cstate="print"/>
          <a:srcRect/>
          <a:stretch>
            <a:fillRect/>
          </a:stretch>
        </p:blipFill>
        <p:spPr bwMode="gray">
          <a:xfrm>
            <a:off x="3774315" y="5592148"/>
            <a:ext cx="3131387" cy="372978"/>
          </a:xfrm>
          <a:prstGeom prst="rect">
            <a:avLst/>
          </a:prstGeom>
          <a:noFill/>
        </p:spPr>
      </p:pic>
      <p:pic>
        <p:nvPicPr>
          <p:cNvPr id="101" name="_effect"/>
          <p:cNvPicPr>
            <a:picLocks noChangeAspect="1" noChangeArrowheads="1"/>
          </p:cNvPicPr>
          <p:nvPr/>
        </p:nvPicPr>
        <p:blipFill>
          <a:blip r:embed="rId3" cstate="print"/>
          <a:srcRect/>
          <a:stretch>
            <a:fillRect/>
          </a:stretch>
        </p:blipFill>
        <p:spPr bwMode="gray">
          <a:xfrm>
            <a:off x="891701" y="4051949"/>
            <a:ext cx="3131387" cy="297775"/>
          </a:xfrm>
          <a:prstGeom prst="rect">
            <a:avLst/>
          </a:prstGeom>
          <a:noFill/>
        </p:spPr>
      </p:pic>
      <p:sp>
        <p:nvSpPr>
          <p:cNvPr id="102" name="_h1"/>
          <p:cNvSpPr txBox="1">
            <a:spLocks/>
          </p:cNvSpPr>
          <p:nvPr/>
        </p:nvSpPr>
        <p:spPr bwMode="gray">
          <a:xfrm>
            <a:off x="1847850" y="238541"/>
            <a:ext cx="8497092" cy="616455"/>
          </a:xfrm>
          <a:prstGeom prst="rect">
            <a:avLst/>
          </a:prstGeom>
        </p:spPr>
        <p:txBody>
          <a:bodyPr>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1">
                <a:ln>
                  <a:noFill/>
                </a:ln>
                <a:solidFill>
                  <a:prstClr val="black"/>
                </a:solidFill>
                <a:effectLst/>
                <a:uLnTx/>
                <a:uFillTx/>
                <a:latin typeface="Calibri"/>
                <a:ea typeface="+mj-ea"/>
                <a:cs typeface="+mj-cs"/>
              </a:rPr>
              <a:t>Do More With PresentationPoint Products</a:t>
            </a:r>
          </a:p>
        </p:txBody>
      </p:sp>
      <p:grpSp>
        <p:nvGrpSpPr>
          <p:cNvPr id="104" name="Gruppieren 123"/>
          <p:cNvGrpSpPr/>
          <p:nvPr/>
        </p:nvGrpSpPr>
        <p:grpSpPr>
          <a:xfrm>
            <a:off x="4306119" y="4041382"/>
            <a:ext cx="2850585" cy="2128185"/>
            <a:chOff x="1830074" y="2859090"/>
            <a:chExt cx="3984074" cy="2974423"/>
          </a:xfrm>
        </p:grpSpPr>
        <p:grpSp>
          <p:nvGrpSpPr>
            <p:cNvPr id="105" name="Gruppieren 21"/>
            <p:cNvGrpSpPr/>
            <p:nvPr/>
          </p:nvGrpSpPr>
          <p:grpSpPr bwMode="gray">
            <a:xfrm>
              <a:off x="1830074" y="2859090"/>
              <a:ext cx="3984074" cy="2974423"/>
              <a:chOff x="417673" y="4447388"/>
              <a:chExt cx="2508091" cy="1872486"/>
            </a:xfrm>
          </p:grpSpPr>
          <p:grpSp>
            <p:nvGrpSpPr>
              <p:cNvPr id="107" name="Gruppieren 124"/>
              <p:cNvGrpSpPr/>
              <p:nvPr/>
            </p:nvGrpSpPr>
            <p:grpSpPr bwMode="gray">
              <a:xfrm>
                <a:off x="783497" y="5960680"/>
                <a:ext cx="1776442" cy="359194"/>
                <a:chOff x="6437712" y="4669235"/>
                <a:chExt cx="1776442" cy="359194"/>
              </a:xfrm>
            </p:grpSpPr>
            <p:grpSp>
              <p:nvGrpSpPr>
                <p:cNvPr id="123" name="Gruppieren 141"/>
                <p:cNvGrpSpPr/>
                <p:nvPr/>
              </p:nvGrpSpPr>
              <p:grpSpPr bwMode="gray">
                <a:xfrm>
                  <a:off x="6437712" y="4870323"/>
                  <a:ext cx="1776442" cy="158106"/>
                  <a:chOff x="2566915" y="3248025"/>
                  <a:chExt cx="4013274" cy="357188"/>
                </a:xfrm>
              </p:grpSpPr>
              <p:sp>
                <p:nvSpPr>
                  <p:cNvPr id="127"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28"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29"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30"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31"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32"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33"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34"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35"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4" name="Gruppieren 142"/>
                <p:cNvGrpSpPr/>
                <p:nvPr/>
              </p:nvGrpSpPr>
              <p:grpSpPr bwMode="gray">
                <a:xfrm>
                  <a:off x="7171079" y="4669235"/>
                  <a:ext cx="309708" cy="237569"/>
                  <a:chOff x="7226249" y="4669235"/>
                  <a:chExt cx="237569" cy="237569"/>
                </a:xfrm>
              </p:grpSpPr>
              <p:sp>
                <p:nvSpPr>
                  <p:cNvPr id="125" name="Rechteck 34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6" name="Rechteck 34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nvGrpSpPr>
              <p:cNvPr id="109" name="Gruppieren 126"/>
              <p:cNvGrpSpPr/>
              <p:nvPr/>
            </p:nvGrpSpPr>
            <p:grpSpPr bwMode="gray">
              <a:xfrm>
                <a:off x="417673" y="4447388"/>
                <a:ext cx="2508091" cy="1560198"/>
                <a:chOff x="417673" y="4447388"/>
                <a:chExt cx="2508091" cy="1560198"/>
              </a:xfrm>
            </p:grpSpPr>
            <p:sp>
              <p:nvSpPr>
                <p:cNvPr id="111"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1">
                    <a:ln>
                      <a:noFill/>
                    </a:ln>
                    <a:solidFill>
                      <a:prstClr val="black"/>
                    </a:solidFill>
                    <a:effectLst/>
                    <a:uLnTx/>
                    <a:uFillTx/>
                    <a:latin typeface="Calibri"/>
                    <a:ea typeface="+mn-ea"/>
                    <a:cs typeface="+mn-cs"/>
                  </a:endParaRPr>
                </a:p>
              </p:txBody>
            </p:sp>
            <p:sp>
              <p:nvSpPr>
                <p:cNvPr id="112"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1">
                    <a:ln>
                      <a:noFill/>
                    </a:ln>
                    <a:solidFill>
                      <a:prstClr val="black"/>
                    </a:solidFill>
                    <a:effectLst/>
                    <a:uLnTx/>
                    <a:uFillTx/>
                    <a:latin typeface="Calibri"/>
                    <a:ea typeface="+mn-ea"/>
                    <a:cs typeface="+mn-cs"/>
                  </a:endParaRPr>
                </a:p>
              </p:txBody>
            </p:sp>
            <p:sp>
              <p:nvSpPr>
                <p:cNvPr id="113"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1">
                    <a:ln>
                      <a:noFill/>
                    </a:ln>
                    <a:solidFill>
                      <a:prstClr val="black"/>
                    </a:solidFill>
                    <a:effectLst/>
                    <a:uLnTx/>
                    <a:uFillTx/>
                    <a:latin typeface="Calibri"/>
                    <a:ea typeface="+mn-ea"/>
                    <a:cs typeface="+mn-cs"/>
                  </a:endParaRPr>
                </a:p>
              </p:txBody>
            </p:sp>
            <p:grpSp>
              <p:nvGrpSpPr>
                <p:cNvPr id="114" name="Group 12"/>
                <p:cNvGrpSpPr>
                  <a:grpSpLocks noChangeAspect="1"/>
                </p:cNvGrpSpPr>
                <p:nvPr/>
              </p:nvGrpSpPr>
              <p:grpSpPr bwMode="gray">
                <a:xfrm>
                  <a:off x="2092659" y="5996879"/>
                  <a:ext cx="250129" cy="10707"/>
                  <a:chOff x="1974" y="3040"/>
                  <a:chExt cx="319" cy="20"/>
                </a:xfrm>
              </p:grpSpPr>
              <p:sp>
                <p:nvSpPr>
                  <p:cNvPr id="119"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1">
                      <a:ln>
                        <a:noFill/>
                      </a:ln>
                      <a:solidFill>
                        <a:prstClr val="black"/>
                      </a:solidFill>
                      <a:effectLst/>
                      <a:uLnTx/>
                      <a:uFillTx/>
                      <a:latin typeface="Calibri"/>
                      <a:ea typeface="+mn-ea"/>
                      <a:cs typeface="+mn-cs"/>
                    </a:endParaRPr>
                  </a:p>
                </p:txBody>
              </p:sp>
              <p:sp>
                <p:nvSpPr>
                  <p:cNvPr id="120"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1">
                      <a:ln>
                        <a:noFill/>
                      </a:ln>
                      <a:solidFill>
                        <a:prstClr val="black"/>
                      </a:solidFill>
                      <a:effectLst/>
                      <a:uLnTx/>
                      <a:uFillTx/>
                      <a:latin typeface="Calibri"/>
                      <a:ea typeface="+mn-ea"/>
                      <a:cs typeface="+mn-cs"/>
                    </a:endParaRPr>
                  </a:p>
                </p:txBody>
              </p:sp>
              <p:sp>
                <p:nvSpPr>
                  <p:cNvPr id="121"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1">
                      <a:ln>
                        <a:noFill/>
                      </a:ln>
                      <a:solidFill>
                        <a:prstClr val="black"/>
                      </a:solidFill>
                      <a:effectLst/>
                      <a:uLnTx/>
                      <a:uFillTx/>
                      <a:latin typeface="Calibri"/>
                      <a:ea typeface="+mn-ea"/>
                      <a:cs typeface="+mn-cs"/>
                    </a:endParaRPr>
                  </a:p>
                </p:txBody>
              </p:sp>
              <p:sp>
                <p:nvSpPr>
                  <p:cNvPr id="122"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1">
                      <a:ln>
                        <a:noFill/>
                      </a:ln>
                      <a:solidFill>
                        <a:prstClr val="black"/>
                      </a:solidFill>
                      <a:effectLst/>
                      <a:uLnTx/>
                      <a:uFillTx/>
                      <a:latin typeface="Calibri"/>
                      <a:ea typeface="+mn-ea"/>
                      <a:cs typeface="+mn-cs"/>
                    </a:endParaRPr>
                  </a:p>
                </p:txBody>
              </p:sp>
            </p:grpSp>
            <p:grpSp>
              <p:nvGrpSpPr>
                <p:cNvPr id="115" name="Group 19"/>
                <p:cNvGrpSpPr>
                  <a:grpSpLocks noChangeAspect="1"/>
                </p:cNvGrpSpPr>
                <p:nvPr/>
              </p:nvGrpSpPr>
              <p:grpSpPr bwMode="gray">
                <a:xfrm>
                  <a:off x="2708726" y="5919014"/>
                  <a:ext cx="112898" cy="22387"/>
                  <a:chOff x="2601" y="2959"/>
                  <a:chExt cx="139" cy="27"/>
                </a:xfrm>
              </p:grpSpPr>
              <p:sp>
                <p:nvSpPr>
                  <p:cNvPr id="116"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1">
                      <a:ln>
                        <a:noFill/>
                      </a:ln>
                      <a:solidFill>
                        <a:prstClr val="black"/>
                      </a:solidFill>
                      <a:effectLst/>
                      <a:uLnTx/>
                      <a:uFillTx/>
                      <a:latin typeface="Calibri"/>
                      <a:ea typeface="+mn-ea"/>
                      <a:cs typeface="+mn-cs"/>
                    </a:endParaRPr>
                  </a:p>
                </p:txBody>
              </p:sp>
              <p:sp>
                <p:nvSpPr>
                  <p:cNvPr id="117"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1">
                      <a:ln>
                        <a:noFill/>
                      </a:ln>
                      <a:solidFill>
                        <a:prstClr val="black"/>
                      </a:solidFill>
                      <a:effectLst/>
                      <a:uLnTx/>
                      <a:uFillTx/>
                      <a:latin typeface="Calibri"/>
                      <a:ea typeface="+mn-ea"/>
                      <a:cs typeface="+mn-cs"/>
                    </a:endParaRPr>
                  </a:p>
                </p:txBody>
              </p:sp>
              <p:sp>
                <p:nvSpPr>
                  <p:cNvPr id="118"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1">
                      <a:ln>
                        <a:noFill/>
                      </a:ln>
                      <a:solidFill>
                        <a:prstClr val="black"/>
                      </a:solidFill>
                      <a:effectLst/>
                      <a:uLnTx/>
                      <a:uFillTx/>
                      <a:latin typeface="Calibri"/>
                      <a:ea typeface="+mn-ea"/>
                      <a:cs typeface="+mn-cs"/>
                    </a:endParaRPr>
                  </a:p>
                </p:txBody>
              </p:sp>
            </p:grpSp>
          </p:grpSp>
        </p:grpSp>
        <p:sp>
          <p:nvSpPr>
            <p:cNvPr id="106" name="Freihandform 120"/>
            <p:cNvSpPr/>
            <p:nvPr/>
          </p:nvSpPr>
          <p:spPr bwMode="auto">
            <a:xfrm>
              <a:off x="4039132" y="3004459"/>
              <a:ext cx="1650761" cy="2090056"/>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36" name="_h1"/>
          <p:cNvSpPr txBox="1">
            <a:spLocks/>
          </p:cNvSpPr>
          <p:nvPr/>
        </p:nvSpPr>
        <p:spPr bwMode="gray">
          <a:xfrm>
            <a:off x="1152504" y="1527216"/>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1">
                <a:ln>
                  <a:noFill/>
                </a:ln>
                <a:solidFill>
                  <a:prstClr val="black"/>
                </a:solidFill>
                <a:effectLst/>
                <a:uLnTx/>
                <a:uFillTx/>
                <a:latin typeface="Calibri"/>
                <a:ea typeface="+mj-ea"/>
                <a:cs typeface="+mj-cs"/>
              </a:rPr>
              <a:t>Add a clock or countdown to your presentations</a:t>
            </a:r>
          </a:p>
        </p:txBody>
      </p:sp>
      <p:sp>
        <p:nvSpPr>
          <p:cNvPr id="137" name="_h1"/>
          <p:cNvSpPr txBox="1">
            <a:spLocks/>
          </p:cNvSpPr>
          <p:nvPr/>
        </p:nvSpPr>
        <p:spPr bwMode="gray">
          <a:xfrm>
            <a:off x="8015388" y="836666"/>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1">
                <a:ln>
                  <a:noFill/>
                </a:ln>
                <a:solidFill>
                  <a:prstClr val="black"/>
                </a:solidFill>
                <a:effectLst/>
                <a:uLnTx/>
                <a:uFillTx/>
                <a:latin typeface="Calibri"/>
                <a:ea typeface="+mj-ea"/>
                <a:cs typeface="+mj-cs"/>
              </a:rPr>
              <a:t>Real-time weather and forecasts</a:t>
            </a:r>
          </a:p>
        </p:txBody>
      </p:sp>
      <p:sp>
        <p:nvSpPr>
          <p:cNvPr id="138" name="_h1"/>
          <p:cNvSpPr txBox="1">
            <a:spLocks/>
          </p:cNvSpPr>
          <p:nvPr/>
        </p:nvSpPr>
        <p:spPr bwMode="gray">
          <a:xfrm>
            <a:off x="4428250" y="3216729"/>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1">
                <a:ln>
                  <a:noFill/>
                </a:ln>
                <a:solidFill>
                  <a:prstClr val="black"/>
                </a:solidFill>
                <a:effectLst/>
                <a:uLnTx/>
                <a:uFillTx/>
                <a:latin typeface="Calibri"/>
                <a:ea typeface="+mj-ea"/>
                <a:cs typeface="+mj-cs"/>
              </a:rPr>
              <a:t>Live RSS feed in your PowerPoint</a:t>
            </a:r>
          </a:p>
        </p:txBody>
      </p:sp>
      <p:pic>
        <p:nvPicPr>
          <p:cNvPr id="139" name="_effect"/>
          <p:cNvPicPr>
            <a:picLocks noChangeAspect="1" noChangeArrowheads="1"/>
          </p:cNvPicPr>
          <p:nvPr/>
        </p:nvPicPr>
        <p:blipFill>
          <a:blip r:embed="rId3" cstate="print"/>
          <a:srcRect/>
          <a:stretch>
            <a:fillRect/>
          </a:stretch>
        </p:blipFill>
        <p:spPr bwMode="gray">
          <a:xfrm>
            <a:off x="4120840" y="5985622"/>
            <a:ext cx="3131387" cy="367883"/>
          </a:xfrm>
          <a:prstGeom prst="rect">
            <a:avLst/>
          </a:prstGeom>
          <a:noFill/>
        </p:spPr>
      </p:pic>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4946" y="4144605"/>
            <a:ext cx="2662852" cy="1497854"/>
          </a:xfrm>
          <a:prstGeom prst="rect">
            <a:avLst/>
          </a:prstGeom>
        </p:spPr>
      </p:pic>
      <p:pic>
        <p:nvPicPr>
          <p:cNvPr id="6" name="Picture 5">
            <a:hlinkClick r:id="rId6"/>
          </p:cNvPr>
          <p:cNvPicPr>
            <a:picLocks noChangeAspect="1"/>
          </p:cNvPicPr>
          <p:nvPr/>
        </p:nvPicPr>
        <p:blipFill rotWithShape="1">
          <a:blip r:embed="rId7" cstate="print">
            <a:extLst>
              <a:ext uri="{28A0092B-C50C-407E-A947-70E740481C1C}">
                <a14:useLocalDpi xmlns:a14="http://schemas.microsoft.com/office/drawing/2010/main" val="0"/>
              </a:ext>
            </a:extLst>
          </a:blip>
          <a:srcRect l="-1" t="11564" r="1407" b="15203"/>
          <a:stretch/>
        </p:blipFill>
        <p:spPr>
          <a:xfrm>
            <a:off x="8041060" y="1780303"/>
            <a:ext cx="2493712" cy="1393545"/>
          </a:xfrm>
          <a:prstGeom prst="rect">
            <a:avLst/>
          </a:prstGeom>
        </p:spPr>
      </p:pic>
      <p:pic>
        <p:nvPicPr>
          <p:cNvPr id="7" name="Picture 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22296" y="2452198"/>
            <a:ext cx="2270199" cy="1276987"/>
          </a:xfrm>
          <a:prstGeom prst="rect">
            <a:avLst/>
          </a:prstGeom>
        </p:spPr>
      </p:pic>
    </p:spTree>
    <p:extLst>
      <p:ext uri="{BB962C8B-B14F-4D97-AF65-F5344CB8AC3E}">
        <p14:creationId xmlns:p14="http://schemas.microsoft.com/office/powerpoint/2010/main" val="161335296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B0A7E"/>
        </a:solidFill>
        <a:effectLst/>
      </p:bgPr>
    </p:bg>
    <p:spTree>
      <p:nvGrpSpPr>
        <p:cNvPr id="1" name=""/>
        <p:cNvGrpSpPr/>
        <p:nvPr/>
      </p:nvGrpSpPr>
      <p:grpSpPr>
        <a:xfrm>
          <a:off x="0" y="0"/>
          <a:ext cx="0" cy="0"/>
          <a:chOff x="0" y="0"/>
          <a:chExt cx="0" cy="0"/>
        </a:xfrm>
      </p:grpSpPr>
      <p:sp>
        <p:nvSpPr>
          <p:cNvPr id="11" name="Shape 539">
            <a:hlinkClick r:id="rId2"/>
          </p:cNvPr>
          <p:cNvSpPr/>
          <p:nvPr/>
        </p:nvSpPr>
        <p:spPr>
          <a:xfrm>
            <a:off x="4548448" y="-576301"/>
            <a:ext cx="8204914" cy="8204406"/>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bg1">
              <a:alpha val="19000"/>
            </a:schemeClr>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hlinkClick r:id="rId2"/>
          </p:cNvPr>
          <p:cNvSpPr/>
          <p:nvPr/>
        </p:nvSpPr>
        <p:spPr>
          <a:xfrm>
            <a:off x="3048004" y="1836976"/>
            <a:ext cx="6095996"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USING THIS TEMPLATE FOR DIGITAL SIGNAGE?</a:t>
            </a:r>
          </a:p>
        </p:txBody>
      </p:sp>
      <p:sp>
        <p:nvSpPr>
          <p:cNvPr id="5" name="Rectangle 4">
            <a:hlinkClick r:id="rId2"/>
          </p:cNvPr>
          <p:cNvSpPr/>
          <p:nvPr/>
        </p:nvSpPr>
        <p:spPr>
          <a:xfrm>
            <a:off x="3511550" y="4190027"/>
            <a:ext cx="51689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THE POWERPOINT DIGITAL SIGNAGE SOLUTION</a:t>
            </a:r>
          </a:p>
        </p:txBody>
      </p:sp>
      <p:sp>
        <p:nvSpPr>
          <p:cNvPr id="2" name="Rounded Rectangle 1">
            <a:hlinkClick r:id="rId2"/>
          </p:cNvPr>
          <p:cNvSpPr/>
          <p:nvPr/>
        </p:nvSpPr>
        <p:spPr>
          <a:xfrm>
            <a:off x="3511550" y="3251716"/>
            <a:ext cx="5168900" cy="723900"/>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8242682" y="3429487"/>
            <a:ext cx="211373" cy="368357"/>
            <a:chOff x="7340982" y="4675151"/>
            <a:chExt cx="211373" cy="368357"/>
          </a:xfrm>
          <a:solidFill>
            <a:srgbClr val="BB0A7E"/>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Rectangle 7">
            <a:hlinkClick r:id="rId2"/>
          </p:cNvPr>
          <p:cNvSpPr/>
          <p:nvPr/>
        </p:nvSpPr>
        <p:spPr>
          <a:xfrm>
            <a:off x="3708400" y="3382833"/>
            <a:ext cx="474565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BB0A7E"/>
                </a:solidFill>
                <a:effectLst/>
                <a:uLnTx/>
                <a:uFillTx/>
                <a:latin typeface="Segoe UI Semilight" panose="020B0402040204020203" pitchFamily="34" charset="0"/>
                <a:ea typeface="+mn-ea"/>
                <a:cs typeface="Segoe UI Semilight" panose="020B0402040204020203" pitchFamily="34" charset="0"/>
              </a:rPr>
              <a:t>Check out iPoint</a:t>
            </a:r>
          </a:p>
        </p:txBody>
      </p:sp>
    </p:spTree>
    <p:extLst>
      <p:ext uri="{BB962C8B-B14F-4D97-AF65-F5344CB8AC3E}">
        <p14:creationId xmlns:p14="http://schemas.microsoft.com/office/powerpoint/2010/main" val="2306248038"/>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AA12"/>
        </a:solidFill>
        <a:effectLst/>
      </p:bgPr>
    </p:bg>
    <p:spTree>
      <p:nvGrpSpPr>
        <p:cNvPr id="1" name=""/>
        <p:cNvGrpSpPr/>
        <p:nvPr/>
      </p:nvGrpSpPr>
      <p:grpSpPr>
        <a:xfrm>
          <a:off x="0" y="0"/>
          <a:ext cx="0" cy="0"/>
          <a:chOff x="0" y="0"/>
          <a:chExt cx="0" cy="0"/>
        </a:xfrm>
      </p:grpSpPr>
      <p:grpSp>
        <p:nvGrpSpPr>
          <p:cNvPr id="9" name="Shape 568"/>
          <p:cNvGrpSpPr/>
          <p:nvPr/>
        </p:nvGrpSpPr>
        <p:grpSpPr>
          <a:xfrm>
            <a:off x="-195790" y="-282945"/>
            <a:ext cx="9987490" cy="7322788"/>
            <a:chOff x="3936375" y="3703750"/>
            <a:chExt cx="453050" cy="332175"/>
          </a:xfrm>
          <a:solidFill>
            <a:schemeClr val="bg1">
              <a:alpha val="18000"/>
            </a:schemeClr>
          </a:solidFill>
        </p:grpSpPr>
        <p:sp>
          <p:nvSpPr>
            <p:cNvPr id="10" name="Shape 569"/>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Shape 570"/>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Shape 571"/>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Shape 572"/>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Shape 573"/>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Rectangle 3">
            <a:hlinkClick r:id="rId2"/>
          </p:cNvPr>
          <p:cNvSpPr/>
          <p:nvPr/>
        </p:nvSpPr>
        <p:spPr>
          <a:xfrm>
            <a:off x="3048004" y="1836976"/>
            <a:ext cx="6095996"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NEED TO CONNECT THIS TEMPLATE TO DATA?</a:t>
            </a:r>
          </a:p>
        </p:txBody>
      </p:sp>
      <p:sp>
        <p:nvSpPr>
          <p:cNvPr id="5" name="Rectangle 4">
            <a:hlinkClick r:id="rId2"/>
          </p:cNvPr>
          <p:cNvSpPr/>
          <p:nvPr/>
        </p:nvSpPr>
        <p:spPr>
          <a:xfrm>
            <a:off x="3835400" y="4190027"/>
            <a:ext cx="45212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OUR POWERPOINT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ADD-ON FOR DATA</a:t>
            </a:r>
          </a:p>
        </p:txBody>
      </p:sp>
      <p:sp>
        <p:nvSpPr>
          <p:cNvPr id="2" name="Rounded Rectangle 1">
            <a:hlinkClick r:id="rId2"/>
          </p:cNvPr>
          <p:cNvSpPr/>
          <p:nvPr/>
        </p:nvSpPr>
        <p:spPr>
          <a:xfrm>
            <a:off x="3511550" y="3251716"/>
            <a:ext cx="5168900" cy="723900"/>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8242682" y="3429487"/>
            <a:ext cx="211373" cy="368357"/>
            <a:chOff x="7340982" y="4675151"/>
            <a:chExt cx="211373" cy="368357"/>
          </a:xfrm>
          <a:solidFill>
            <a:srgbClr val="EBAA12"/>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Rectangle 7">
            <a:hlinkClick r:id="rId2"/>
          </p:cNvPr>
          <p:cNvSpPr/>
          <p:nvPr/>
        </p:nvSpPr>
        <p:spPr>
          <a:xfrm>
            <a:off x="3708400" y="3382833"/>
            <a:ext cx="474565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BAA12"/>
                </a:solidFill>
                <a:effectLst/>
                <a:uLnTx/>
                <a:uFillTx/>
                <a:latin typeface="Segoe UI Semilight" panose="020B0402040204020203" pitchFamily="34" charset="0"/>
                <a:ea typeface="+mn-ea"/>
                <a:cs typeface="Segoe UI Semilight" panose="020B0402040204020203" pitchFamily="34" charset="0"/>
              </a:rPr>
              <a:t>Check out DataPoint</a:t>
            </a:r>
          </a:p>
        </p:txBody>
      </p:sp>
    </p:spTree>
    <p:extLst>
      <p:ext uri="{BB962C8B-B14F-4D97-AF65-F5344CB8AC3E}">
        <p14:creationId xmlns:p14="http://schemas.microsoft.com/office/powerpoint/2010/main" val="1179143873"/>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4BFA0"/>
        </a:solidFill>
        <a:effectLst/>
      </p:bgPr>
    </p:bg>
    <p:spTree>
      <p:nvGrpSpPr>
        <p:cNvPr id="1" name=""/>
        <p:cNvGrpSpPr/>
        <p:nvPr/>
      </p:nvGrpSpPr>
      <p:grpSpPr>
        <a:xfrm>
          <a:off x="0" y="0"/>
          <a:ext cx="0" cy="0"/>
          <a:chOff x="0" y="0"/>
          <a:chExt cx="0" cy="0"/>
        </a:xfrm>
      </p:grpSpPr>
      <p:grpSp>
        <p:nvGrpSpPr>
          <p:cNvPr id="9" name="Shape 455"/>
          <p:cNvGrpSpPr/>
          <p:nvPr/>
        </p:nvGrpSpPr>
        <p:grpSpPr>
          <a:xfrm>
            <a:off x="4188670" y="-468235"/>
            <a:ext cx="8003330" cy="7795444"/>
            <a:chOff x="5926225" y="921350"/>
            <a:chExt cx="517800" cy="504350"/>
          </a:xfrm>
          <a:solidFill>
            <a:schemeClr val="bg1">
              <a:alpha val="18000"/>
            </a:schemeClr>
          </a:solidFill>
        </p:grpSpPr>
        <p:sp>
          <p:nvSpPr>
            <p:cNvPr id="10" name="Shape 456"/>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Shape 457"/>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Rectangle 3">
            <a:hlinkClick r:id="rId2"/>
          </p:cNvPr>
          <p:cNvSpPr/>
          <p:nvPr/>
        </p:nvSpPr>
        <p:spPr>
          <a:xfrm>
            <a:off x="2590804" y="1836976"/>
            <a:ext cx="7010396"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WANT TO ADD WEATHER AND NEWS TO YOUR TEMPLATE?</a:t>
            </a:r>
          </a:p>
        </p:txBody>
      </p:sp>
      <p:sp>
        <p:nvSpPr>
          <p:cNvPr id="5" name="Rectangle 4">
            <a:hlinkClick r:id="rId2"/>
          </p:cNvPr>
          <p:cNvSpPr/>
          <p:nvPr/>
        </p:nvSpPr>
        <p:spPr>
          <a:xfrm>
            <a:off x="3511550" y="4190027"/>
            <a:ext cx="51689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POWERPOINT ADD-ON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FOR NEWS AND WEATHER</a:t>
            </a:r>
          </a:p>
        </p:txBody>
      </p:sp>
      <p:sp>
        <p:nvSpPr>
          <p:cNvPr id="2" name="Rounded Rectangle 1">
            <a:hlinkClick r:id="rId2"/>
          </p:cNvPr>
          <p:cNvSpPr/>
          <p:nvPr/>
        </p:nvSpPr>
        <p:spPr>
          <a:xfrm>
            <a:off x="3511550" y="3251716"/>
            <a:ext cx="5168900" cy="723900"/>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8242682" y="3429487"/>
            <a:ext cx="211373" cy="368357"/>
            <a:chOff x="7340982" y="4675151"/>
            <a:chExt cx="211373" cy="368357"/>
          </a:xfrm>
          <a:solidFill>
            <a:srgbClr val="34BFA0"/>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Rectangle 7">
            <a:hlinkClick r:id="rId2"/>
          </p:cNvPr>
          <p:cNvSpPr/>
          <p:nvPr/>
        </p:nvSpPr>
        <p:spPr>
          <a:xfrm>
            <a:off x="3708400" y="3382833"/>
            <a:ext cx="474565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4BFA0"/>
                </a:solidFill>
                <a:effectLst/>
                <a:uLnTx/>
                <a:uFillTx/>
                <a:latin typeface="Segoe UI Semilight" panose="020B0402040204020203" pitchFamily="34" charset="0"/>
                <a:ea typeface="+mn-ea"/>
                <a:cs typeface="Segoe UI Semilight" panose="020B0402040204020203" pitchFamily="34" charset="0"/>
              </a:rPr>
              <a:t>Try Dynamic Elements</a:t>
            </a:r>
          </a:p>
        </p:txBody>
      </p:sp>
    </p:spTree>
    <p:extLst>
      <p:ext uri="{BB962C8B-B14F-4D97-AF65-F5344CB8AC3E}">
        <p14:creationId xmlns:p14="http://schemas.microsoft.com/office/powerpoint/2010/main" val="19451140"/>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5777"/>
        </a:solidFill>
        <a:effectLst/>
      </p:bgPr>
    </p:bg>
    <p:spTree>
      <p:nvGrpSpPr>
        <p:cNvPr id="1" name=""/>
        <p:cNvGrpSpPr/>
        <p:nvPr/>
      </p:nvGrpSpPr>
      <p:grpSpPr>
        <a:xfrm>
          <a:off x="0" y="0"/>
          <a:ext cx="0" cy="0"/>
          <a:chOff x="0" y="0"/>
          <a:chExt cx="0" cy="0"/>
        </a:xfrm>
      </p:grpSpPr>
      <p:grpSp>
        <p:nvGrpSpPr>
          <p:cNvPr id="20" name="Group 19"/>
          <p:cNvGrpSpPr/>
          <p:nvPr/>
        </p:nvGrpSpPr>
        <p:grpSpPr>
          <a:xfrm rot="1800000">
            <a:off x="3163756" y="-916253"/>
            <a:ext cx="5864488" cy="8322148"/>
            <a:chOff x="6839976" y="581959"/>
            <a:chExt cx="549275" cy="779463"/>
          </a:xfrm>
          <a:solidFill>
            <a:schemeClr val="bg1">
              <a:alpha val="11000"/>
            </a:schemeClr>
          </a:solidFill>
        </p:grpSpPr>
        <p:sp>
          <p:nvSpPr>
            <p:cNvPr id="10" name="Freeform 9"/>
            <p:cNvSpPr>
              <a:spLocks noEditPoints="1"/>
            </p:cNvSpPr>
            <p:nvPr/>
          </p:nvSpPr>
          <p:spPr bwMode="auto">
            <a:xfrm>
              <a:off x="6839976" y="581959"/>
              <a:ext cx="549275" cy="779463"/>
            </a:xfrm>
            <a:custGeom>
              <a:avLst/>
              <a:gdLst>
                <a:gd name="T0" fmla="*/ 243 w 284"/>
                <a:gd name="T1" fmla="*/ 155 h 403"/>
                <a:gd name="T2" fmla="*/ 268 w 284"/>
                <a:gd name="T3" fmla="*/ 108 h 403"/>
                <a:gd name="T4" fmla="*/ 268 w 284"/>
                <a:gd name="T5" fmla="*/ 47 h 403"/>
                <a:gd name="T6" fmla="*/ 277 w 284"/>
                <a:gd name="T7" fmla="*/ 47 h 403"/>
                <a:gd name="T8" fmla="*/ 284 w 284"/>
                <a:gd name="T9" fmla="*/ 40 h 403"/>
                <a:gd name="T10" fmla="*/ 284 w 284"/>
                <a:gd name="T11" fmla="*/ 7 h 403"/>
                <a:gd name="T12" fmla="*/ 277 w 284"/>
                <a:gd name="T13" fmla="*/ 0 h 403"/>
                <a:gd name="T14" fmla="*/ 7 w 284"/>
                <a:gd name="T15" fmla="*/ 0 h 403"/>
                <a:gd name="T16" fmla="*/ 0 w 284"/>
                <a:gd name="T17" fmla="*/ 7 h 403"/>
                <a:gd name="T18" fmla="*/ 0 w 284"/>
                <a:gd name="T19" fmla="*/ 40 h 403"/>
                <a:gd name="T20" fmla="*/ 7 w 284"/>
                <a:gd name="T21" fmla="*/ 47 h 403"/>
                <a:gd name="T22" fmla="*/ 15 w 284"/>
                <a:gd name="T23" fmla="*/ 47 h 403"/>
                <a:gd name="T24" fmla="*/ 15 w 284"/>
                <a:gd name="T25" fmla="*/ 109 h 403"/>
                <a:gd name="T26" fmla="*/ 40 w 284"/>
                <a:gd name="T27" fmla="*/ 155 h 403"/>
                <a:gd name="T28" fmla="*/ 109 w 284"/>
                <a:gd name="T29" fmla="*/ 197 h 403"/>
                <a:gd name="T30" fmla="*/ 109 w 284"/>
                <a:gd name="T31" fmla="*/ 215 h 403"/>
                <a:gd name="T32" fmla="*/ 40 w 284"/>
                <a:gd name="T33" fmla="*/ 257 h 403"/>
                <a:gd name="T34" fmla="*/ 15 w 284"/>
                <a:gd name="T35" fmla="*/ 304 h 403"/>
                <a:gd name="T36" fmla="*/ 15 w 284"/>
                <a:gd name="T37" fmla="*/ 357 h 403"/>
                <a:gd name="T38" fmla="*/ 7 w 284"/>
                <a:gd name="T39" fmla="*/ 357 h 403"/>
                <a:gd name="T40" fmla="*/ 0 w 284"/>
                <a:gd name="T41" fmla="*/ 364 h 403"/>
                <a:gd name="T42" fmla="*/ 0 w 284"/>
                <a:gd name="T43" fmla="*/ 397 h 403"/>
                <a:gd name="T44" fmla="*/ 7 w 284"/>
                <a:gd name="T45" fmla="*/ 403 h 403"/>
                <a:gd name="T46" fmla="*/ 277 w 284"/>
                <a:gd name="T47" fmla="*/ 403 h 403"/>
                <a:gd name="T48" fmla="*/ 284 w 284"/>
                <a:gd name="T49" fmla="*/ 397 h 403"/>
                <a:gd name="T50" fmla="*/ 284 w 284"/>
                <a:gd name="T51" fmla="*/ 364 h 403"/>
                <a:gd name="T52" fmla="*/ 277 w 284"/>
                <a:gd name="T53" fmla="*/ 357 h 403"/>
                <a:gd name="T54" fmla="*/ 268 w 284"/>
                <a:gd name="T55" fmla="*/ 357 h 403"/>
                <a:gd name="T56" fmla="*/ 268 w 284"/>
                <a:gd name="T57" fmla="*/ 303 h 403"/>
                <a:gd name="T58" fmla="*/ 244 w 284"/>
                <a:gd name="T59" fmla="*/ 257 h 403"/>
                <a:gd name="T60" fmla="*/ 175 w 284"/>
                <a:gd name="T61" fmla="*/ 215 h 403"/>
                <a:gd name="T62" fmla="*/ 175 w 284"/>
                <a:gd name="T63" fmla="*/ 197 h 403"/>
                <a:gd name="T64" fmla="*/ 243 w 284"/>
                <a:gd name="T65" fmla="*/ 155 h 403"/>
                <a:gd name="T66" fmla="*/ 156 w 284"/>
                <a:gd name="T67" fmla="*/ 233 h 403"/>
                <a:gd name="T68" fmla="*/ 230 w 284"/>
                <a:gd name="T69" fmla="*/ 278 h 403"/>
                <a:gd name="T70" fmla="*/ 241 w 284"/>
                <a:gd name="T71" fmla="*/ 286 h 403"/>
                <a:gd name="T72" fmla="*/ 243 w 284"/>
                <a:gd name="T73" fmla="*/ 303 h 403"/>
                <a:gd name="T74" fmla="*/ 243 w 284"/>
                <a:gd name="T75" fmla="*/ 357 h 403"/>
                <a:gd name="T76" fmla="*/ 40 w 284"/>
                <a:gd name="T77" fmla="*/ 357 h 403"/>
                <a:gd name="T78" fmla="*/ 40 w 284"/>
                <a:gd name="T79" fmla="*/ 304 h 403"/>
                <a:gd name="T80" fmla="*/ 55 w 284"/>
                <a:gd name="T81" fmla="*/ 277 h 403"/>
                <a:gd name="T82" fmla="*/ 128 w 284"/>
                <a:gd name="T83" fmla="*/ 233 h 403"/>
                <a:gd name="T84" fmla="*/ 134 w 284"/>
                <a:gd name="T85" fmla="*/ 222 h 403"/>
                <a:gd name="T86" fmla="*/ 134 w 284"/>
                <a:gd name="T87" fmla="*/ 190 h 403"/>
                <a:gd name="T88" fmla="*/ 128 w 284"/>
                <a:gd name="T89" fmla="*/ 179 h 403"/>
                <a:gd name="T90" fmla="*/ 53 w 284"/>
                <a:gd name="T91" fmla="*/ 134 h 403"/>
                <a:gd name="T92" fmla="*/ 53 w 284"/>
                <a:gd name="T93" fmla="*/ 134 h 403"/>
                <a:gd name="T94" fmla="*/ 43 w 284"/>
                <a:gd name="T95" fmla="*/ 126 h 403"/>
                <a:gd name="T96" fmla="*/ 40 w 284"/>
                <a:gd name="T97" fmla="*/ 109 h 403"/>
                <a:gd name="T98" fmla="*/ 40 w 284"/>
                <a:gd name="T99" fmla="*/ 47 h 403"/>
                <a:gd name="T100" fmla="*/ 243 w 284"/>
                <a:gd name="T101" fmla="*/ 47 h 403"/>
                <a:gd name="T102" fmla="*/ 243 w 284"/>
                <a:gd name="T103" fmla="*/ 108 h 403"/>
                <a:gd name="T104" fmla="*/ 229 w 284"/>
                <a:gd name="T105" fmla="*/ 135 h 403"/>
                <a:gd name="T106" fmla="*/ 156 w 284"/>
                <a:gd name="T107" fmla="*/ 179 h 403"/>
                <a:gd name="T108" fmla="*/ 150 w 284"/>
                <a:gd name="T109" fmla="*/ 190 h 403"/>
                <a:gd name="T110" fmla="*/ 150 w 284"/>
                <a:gd name="T111" fmla="*/ 222 h 403"/>
                <a:gd name="T112" fmla="*/ 156 w 284"/>
                <a:gd name="T113" fmla="*/ 23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403">
                  <a:moveTo>
                    <a:pt x="243" y="155"/>
                  </a:moveTo>
                  <a:cubicBezTo>
                    <a:pt x="251" y="150"/>
                    <a:pt x="268" y="138"/>
                    <a:pt x="268" y="108"/>
                  </a:cubicBezTo>
                  <a:cubicBezTo>
                    <a:pt x="268" y="47"/>
                    <a:pt x="268" y="47"/>
                    <a:pt x="268" y="47"/>
                  </a:cubicBezTo>
                  <a:cubicBezTo>
                    <a:pt x="277" y="47"/>
                    <a:pt x="277" y="47"/>
                    <a:pt x="277" y="47"/>
                  </a:cubicBezTo>
                  <a:cubicBezTo>
                    <a:pt x="281" y="47"/>
                    <a:pt x="284" y="44"/>
                    <a:pt x="284" y="40"/>
                  </a:cubicBezTo>
                  <a:cubicBezTo>
                    <a:pt x="284" y="7"/>
                    <a:pt x="284" y="7"/>
                    <a:pt x="284" y="7"/>
                  </a:cubicBezTo>
                  <a:cubicBezTo>
                    <a:pt x="284" y="3"/>
                    <a:pt x="281" y="0"/>
                    <a:pt x="277" y="0"/>
                  </a:cubicBezTo>
                  <a:cubicBezTo>
                    <a:pt x="7" y="0"/>
                    <a:pt x="7" y="0"/>
                    <a:pt x="7" y="0"/>
                  </a:cubicBezTo>
                  <a:cubicBezTo>
                    <a:pt x="3" y="0"/>
                    <a:pt x="0" y="3"/>
                    <a:pt x="0" y="7"/>
                  </a:cubicBezTo>
                  <a:cubicBezTo>
                    <a:pt x="0" y="40"/>
                    <a:pt x="0" y="40"/>
                    <a:pt x="0" y="40"/>
                  </a:cubicBezTo>
                  <a:cubicBezTo>
                    <a:pt x="0" y="44"/>
                    <a:pt x="3" y="47"/>
                    <a:pt x="7" y="47"/>
                  </a:cubicBezTo>
                  <a:cubicBezTo>
                    <a:pt x="15" y="47"/>
                    <a:pt x="15" y="47"/>
                    <a:pt x="15" y="47"/>
                  </a:cubicBezTo>
                  <a:cubicBezTo>
                    <a:pt x="15" y="109"/>
                    <a:pt x="15" y="109"/>
                    <a:pt x="15" y="109"/>
                  </a:cubicBezTo>
                  <a:cubicBezTo>
                    <a:pt x="15" y="139"/>
                    <a:pt x="24" y="146"/>
                    <a:pt x="40" y="155"/>
                  </a:cubicBezTo>
                  <a:cubicBezTo>
                    <a:pt x="109" y="197"/>
                    <a:pt x="109" y="197"/>
                    <a:pt x="109" y="197"/>
                  </a:cubicBezTo>
                  <a:cubicBezTo>
                    <a:pt x="109" y="215"/>
                    <a:pt x="109" y="215"/>
                    <a:pt x="109" y="215"/>
                  </a:cubicBezTo>
                  <a:cubicBezTo>
                    <a:pt x="92" y="225"/>
                    <a:pt x="46" y="253"/>
                    <a:pt x="40" y="257"/>
                  </a:cubicBezTo>
                  <a:cubicBezTo>
                    <a:pt x="33" y="262"/>
                    <a:pt x="15" y="274"/>
                    <a:pt x="15" y="304"/>
                  </a:cubicBezTo>
                  <a:cubicBezTo>
                    <a:pt x="15" y="357"/>
                    <a:pt x="15" y="357"/>
                    <a:pt x="15" y="357"/>
                  </a:cubicBezTo>
                  <a:cubicBezTo>
                    <a:pt x="7" y="357"/>
                    <a:pt x="7" y="357"/>
                    <a:pt x="7" y="357"/>
                  </a:cubicBezTo>
                  <a:cubicBezTo>
                    <a:pt x="3" y="357"/>
                    <a:pt x="0" y="360"/>
                    <a:pt x="0" y="364"/>
                  </a:cubicBezTo>
                  <a:cubicBezTo>
                    <a:pt x="0" y="397"/>
                    <a:pt x="0" y="397"/>
                    <a:pt x="0" y="397"/>
                  </a:cubicBezTo>
                  <a:cubicBezTo>
                    <a:pt x="0" y="400"/>
                    <a:pt x="3" y="403"/>
                    <a:pt x="7" y="403"/>
                  </a:cubicBezTo>
                  <a:cubicBezTo>
                    <a:pt x="277" y="403"/>
                    <a:pt x="277" y="403"/>
                    <a:pt x="277" y="403"/>
                  </a:cubicBezTo>
                  <a:cubicBezTo>
                    <a:pt x="281" y="403"/>
                    <a:pt x="284" y="400"/>
                    <a:pt x="284" y="397"/>
                  </a:cubicBezTo>
                  <a:cubicBezTo>
                    <a:pt x="284" y="364"/>
                    <a:pt x="284" y="364"/>
                    <a:pt x="284" y="364"/>
                  </a:cubicBezTo>
                  <a:cubicBezTo>
                    <a:pt x="284" y="360"/>
                    <a:pt x="281" y="357"/>
                    <a:pt x="277" y="357"/>
                  </a:cubicBezTo>
                  <a:cubicBezTo>
                    <a:pt x="268" y="357"/>
                    <a:pt x="268" y="357"/>
                    <a:pt x="268" y="357"/>
                  </a:cubicBezTo>
                  <a:cubicBezTo>
                    <a:pt x="268" y="303"/>
                    <a:pt x="268" y="303"/>
                    <a:pt x="268" y="303"/>
                  </a:cubicBezTo>
                  <a:cubicBezTo>
                    <a:pt x="268" y="274"/>
                    <a:pt x="259" y="267"/>
                    <a:pt x="244" y="257"/>
                  </a:cubicBezTo>
                  <a:cubicBezTo>
                    <a:pt x="175" y="215"/>
                    <a:pt x="175" y="215"/>
                    <a:pt x="175" y="215"/>
                  </a:cubicBezTo>
                  <a:cubicBezTo>
                    <a:pt x="175" y="197"/>
                    <a:pt x="175" y="197"/>
                    <a:pt x="175" y="197"/>
                  </a:cubicBezTo>
                  <a:cubicBezTo>
                    <a:pt x="192" y="187"/>
                    <a:pt x="237" y="159"/>
                    <a:pt x="243" y="155"/>
                  </a:cubicBezTo>
                  <a:close/>
                  <a:moveTo>
                    <a:pt x="156" y="233"/>
                  </a:moveTo>
                  <a:cubicBezTo>
                    <a:pt x="230" y="278"/>
                    <a:pt x="230" y="278"/>
                    <a:pt x="230" y="278"/>
                  </a:cubicBezTo>
                  <a:cubicBezTo>
                    <a:pt x="236" y="282"/>
                    <a:pt x="239" y="284"/>
                    <a:pt x="241" y="286"/>
                  </a:cubicBezTo>
                  <a:cubicBezTo>
                    <a:pt x="242" y="289"/>
                    <a:pt x="243" y="294"/>
                    <a:pt x="243" y="303"/>
                  </a:cubicBezTo>
                  <a:cubicBezTo>
                    <a:pt x="243" y="357"/>
                    <a:pt x="243" y="357"/>
                    <a:pt x="243" y="357"/>
                  </a:cubicBezTo>
                  <a:cubicBezTo>
                    <a:pt x="40" y="357"/>
                    <a:pt x="40" y="357"/>
                    <a:pt x="40" y="357"/>
                  </a:cubicBezTo>
                  <a:cubicBezTo>
                    <a:pt x="40" y="304"/>
                    <a:pt x="40" y="304"/>
                    <a:pt x="40" y="304"/>
                  </a:cubicBezTo>
                  <a:cubicBezTo>
                    <a:pt x="40" y="287"/>
                    <a:pt x="49" y="282"/>
                    <a:pt x="55" y="277"/>
                  </a:cubicBezTo>
                  <a:cubicBezTo>
                    <a:pt x="59" y="274"/>
                    <a:pt x="101" y="249"/>
                    <a:pt x="128" y="233"/>
                  </a:cubicBezTo>
                  <a:cubicBezTo>
                    <a:pt x="132" y="231"/>
                    <a:pt x="134" y="226"/>
                    <a:pt x="134" y="222"/>
                  </a:cubicBezTo>
                  <a:cubicBezTo>
                    <a:pt x="134" y="190"/>
                    <a:pt x="134" y="190"/>
                    <a:pt x="134" y="190"/>
                  </a:cubicBezTo>
                  <a:cubicBezTo>
                    <a:pt x="134" y="186"/>
                    <a:pt x="132" y="182"/>
                    <a:pt x="128" y="179"/>
                  </a:cubicBezTo>
                  <a:cubicBezTo>
                    <a:pt x="53" y="134"/>
                    <a:pt x="53" y="134"/>
                    <a:pt x="53" y="134"/>
                  </a:cubicBezTo>
                  <a:cubicBezTo>
                    <a:pt x="53" y="134"/>
                    <a:pt x="53" y="134"/>
                    <a:pt x="53" y="134"/>
                  </a:cubicBezTo>
                  <a:cubicBezTo>
                    <a:pt x="47" y="130"/>
                    <a:pt x="44" y="128"/>
                    <a:pt x="43" y="126"/>
                  </a:cubicBezTo>
                  <a:cubicBezTo>
                    <a:pt x="41" y="123"/>
                    <a:pt x="40" y="118"/>
                    <a:pt x="40" y="109"/>
                  </a:cubicBezTo>
                  <a:cubicBezTo>
                    <a:pt x="40" y="47"/>
                    <a:pt x="40" y="47"/>
                    <a:pt x="40" y="47"/>
                  </a:cubicBezTo>
                  <a:cubicBezTo>
                    <a:pt x="243" y="47"/>
                    <a:pt x="243" y="47"/>
                    <a:pt x="243" y="47"/>
                  </a:cubicBezTo>
                  <a:cubicBezTo>
                    <a:pt x="243" y="108"/>
                    <a:pt x="243" y="108"/>
                    <a:pt x="243" y="108"/>
                  </a:cubicBezTo>
                  <a:cubicBezTo>
                    <a:pt x="243" y="125"/>
                    <a:pt x="235" y="131"/>
                    <a:pt x="229" y="135"/>
                  </a:cubicBezTo>
                  <a:cubicBezTo>
                    <a:pt x="224" y="138"/>
                    <a:pt x="183" y="163"/>
                    <a:pt x="156" y="179"/>
                  </a:cubicBezTo>
                  <a:cubicBezTo>
                    <a:pt x="152" y="182"/>
                    <a:pt x="150" y="186"/>
                    <a:pt x="150" y="190"/>
                  </a:cubicBezTo>
                  <a:cubicBezTo>
                    <a:pt x="150" y="222"/>
                    <a:pt x="150" y="222"/>
                    <a:pt x="150" y="222"/>
                  </a:cubicBezTo>
                  <a:cubicBezTo>
                    <a:pt x="150" y="226"/>
                    <a:pt x="152" y="231"/>
                    <a:pt x="156" y="2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a:spLocks/>
            </p:cNvSpPr>
            <p:nvPr/>
          </p:nvSpPr>
          <p:spPr bwMode="auto">
            <a:xfrm>
              <a:off x="6968564" y="828022"/>
              <a:ext cx="309563" cy="93663"/>
            </a:xfrm>
            <a:custGeom>
              <a:avLst/>
              <a:gdLst>
                <a:gd name="T0" fmla="*/ 155 w 160"/>
                <a:gd name="T1" fmla="*/ 5 h 49"/>
                <a:gd name="T2" fmla="*/ 153 w 160"/>
                <a:gd name="T3" fmla="*/ 2 h 49"/>
                <a:gd name="T4" fmla="*/ 76 w 160"/>
                <a:gd name="T5" fmla="*/ 23 h 49"/>
                <a:gd name="T6" fmla="*/ 4 w 160"/>
                <a:gd name="T7" fmla="*/ 5 h 49"/>
                <a:gd name="T8" fmla="*/ 5 w 160"/>
                <a:gd name="T9" fmla="*/ 11 h 49"/>
                <a:gd name="T10" fmla="*/ 66 w 160"/>
                <a:gd name="T11" fmla="*/ 46 h 49"/>
                <a:gd name="T12" fmla="*/ 84 w 160"/>
                <a:gd name="T13" fmla="*/ 46 h 49"/>
                <a:gd name="T14" fmla="*/ 155 w 16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49">
                  <a:moveTo>
                    <a:pt x="155" y="5"/>
                  </a:moveTo>
                  <a:cubicBezTo>
                    <a:pt x="155" y="5"/>
                    <a:pt x="160" y="1"/>
                    <a:pt x="153" y="2"/>
                  </a:cubicBezTo>
                  <a:cubicBezTo>
                    <a:pt x="137" y="5"/>
                    <a:pt x="110" y="21"/>
                    <a:pt x="76" y="23"/>
                  </a:cubicBezTo>
                  <a:cubicBezTo>
                    <a:pt x="41" y="26"/>
                    <a:pt x="25" y="0"/>
                    <a:pt x="4" y="5"/>
                  </a:cubicBezTo>
                  <a:cubicBezTo>
                    <a:pt x="0" y="6"/>
                    <a:pt x="0" y="8"/>
                    <a:pt x="5" y="11"/>
                  </a:cubicBezTo>
                  <a:cubicBezTo>
                    <a:pt x="10" y="15"/>
                    <a:pt x="59" y="42"/>
                    <a:pt x="66" y="46"/>
                  </a:cubicBezTo>
                  <a:cubicBezTo>
                    <a:pt x="73" y="49"/>
                    <a:pt x="77" y="49"/>
                    <a:pt x="84" y="46"/>
                  </a:cubicBezTo>
                  <a:cubicBezTo>
                    <a:pt x="94" y="41"/>
                    <a:pt x="155" y="5"/>
                    <a:pt x="15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1"/>
            <p:cNvSpPr>
              <a:spLocks/>
            </p:cNvSpPr>
            <p:nvPr/>
          </p:nvSpPr>
          <p:spPr bwMode="auto">
            <a:xfrm>
              <a:off x="6962214" y="1177272"/>
              <a:ext cx="307975" cy="77788"/>
            </a:xfrm>
            <a:custGeom>
              <a:avLst/>
              <a:gdLst>
                <a:gd name="T0" fmla="*/ 9 w 160"/>
                <a:gd name="T1" fmla="*/ 31 h 40"/>
                <a:gd name="T2" fmla="*/ 13 w 160"/>
                <a:gd name="T3" fmla="*/ 40 h 40"/>
                <a:gd name="T4" fmla="*/ 146 w 160"/>
                <a:gd name="T5" fmla="*/ 40 h 40"/>
                <a:gd name="T6" fmla="*/ 148 w 160"/>
                <a:gd name="T7" fmla="*/ 29 h 40"/>
                <a:gd name="T8" fmla="*/ 80 w 160"/>
                <a:gd name="T9" fmla="*/ 0 h 40"/>
                <a:gd name="T10" fmla="*/ 9 w 160"/>
                <a:gd name="T11" fmla="*/ 31 h 40"/>
              </a:gdLst>
              <a:ahLst/>
              <a:cxnLst>
                <a:cxn ang="0">
                  <a:pos x="T0" y="T1"/>
                </a:cxn>
                <a:cxn ang="0">
                  <a:pos x="T2" y="T3"/>
                </a:cxn>
                <a:cxn ang="0">
                  <a:pos x="T4" y="T5"/>
                </a:cxn>
                <a:cxn ang="0">
                  <a:pos x="T6" y="T7"/>
                </a:cxn>
                <a:cxn ang="0">
                  <a:pos x="T8" y="T9"/>
                </a:cxn>
                <a:cxn ang="0">
                  <a:pos x="T10" y="T11"/>
                </a:cxn>
              </a:cxnLst>
              <a:rect l="0" t="0" r="r" b="b"/>
              <a:pathLst>
                <a:path w="160" h="40">
                  <a:moveTo>
                    <a:pt x="9" y="31"/>
                  </a:moveTo>
                  <a:cubicBezTo>
                    <a:pt x="3" y="36"/>
                    <a:pt x="0" y="40"/>
                    <a:pt x="13" y="40"/>
                  </a:cubicBezTo>
                  <a:cubicBezTo>
                    <a:pt x="24" y="40"/>
                    <a:pt x="132" y="40"/>
                    <a:pt x="146" y="40"/>
                  </a:cubicBezTo>
                  <a:cubicBezTo>
                    <a:pt x="160" y="40"/>
                    <a:pt x="154" y="36"/>
                    <a:pt x="148" y="29"/>
                  </a:cubicBezTo>
                  <a:cubicBezTo>
                    <a:pt x="136" y="18"/>
                    <a:pt x="112" y="0"/>
                    <a:pt x="80" y="0"/>
                  </a:cubicBezTo>
                  <a:cubicBezTo>
                    <a:pt x="47" y="0"/>
                    <a:pt x="22" y="19"/>
                    <a:pt x="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val 12"/>
            <p:cNvSpPr>
              <a:spLocks noChangeArrowheads="1"/>
            </p:cNvSpPr>
            <p:nvPr/>
          </p:nvSpPr>
          <p:spPr bwMode="auto">
            <a:xfrm>
              <a:off x="7106676" y="94390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val 13"/>
            <p:cNvSpPr>
              <a:spLocks noChangeArrowheads="1"/>
            </p:cNvSpPr>
            <p:nvPr/>
          </p:nvSpPr>
          <p:spPr bwMode="auto">
            <a:xfrm>
              <a:off x="7106676" y="9756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val 14"/>
            <p:cNvSpPr>
              <a:spLocks noChangeArrowheads="1"/>
            </p:cNvSpPr>
            <p:nvPr/>
          </p:nvSpPr>
          <p:spPr bwMode="auto">
            <a:xfrm>
              <a:off x="7106676" y="101058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val 15"/>
            <p:cNvSpPr>
              <a:spLocks noChangeArrowheads="1"/>
            </p:cNvSpPr>
            <p:nvPr/>
          </p:nvSpPr>
          <p:spPr bwMode="auto">
            <a:xfrm>
              <a:off x="7106676" y="1043922"/>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Oval 16"/>
            <p:cNvSpPr>
              <a:spLocks noChangeArrowheads="1"/>
            </p:cNvSpPr>
            <p:nvPr/>
          </p:nvSpPr>
          <p:spPr bwMode="auto">
            <a:xfrm>
              <a:off x="7106676" y="10772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val 17"/>
            <p:cNvSpPr>
              <a:spLocks noChangeArrowheads="1"/>
            </p:cNvSpPr>
            <p:nvPr/>
          </p:nvSpPr>
          <p:spPr bwMode="auto">
            <a:xfrm>
              <a:off x="7106676" y="1112184"/>
              <a:ext cx="12700" cy="142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Oval 18"/>
            <p:cNvSpPr>
              <a:spLocks noChangeArrowheads="1"/>
            </p:cNvSpPr>
            <p:nvPr/>
          </p:nvSpPr>
          <p:spPr bwMode="auto">
            <a:xfrm>
              <a:off x="7106676" y="114393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Rectangle 3">
            <a:hlinkClick r:id="rId2"/>
          </p:cNvPr>
          <p:cNvSpPr/>
          <p:nvPr/>
        </p:nvSpPr>
        <p:spPr>
          <a:xfrm>
            <a:off x="2590804" y="1652310"/>
            <a:ext cx="7010396"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WANT TIMERS &amp; CLOCKS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ON YOUR TEMPLATE?</a:t>
            </a:r>
          </a:p>
        </p:txBody>
      </p:sp>
      <p:sp>
        <p:nvSpPr>
          <p:cNvPr id="5" name="Rectangle 4">
            <a:hlinkClick r:id="rId2"/>
          </p:cNvPr>
          <p:cNvSpPr/>
          <p:nvPr/>
        </p:nvSpPr>
        <p:spPr>
          <a:xfrm>
            <a:off x="3511550" y="4005361"/>
            <a:ext cx="5168900"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POWERPOINT ADD-ON FOR CLOCKS, TIMERS AND COUNTDOWNS</a:t>
            </a:r>
          </a:p>
        </p:txBody>
      </p:sp>
      <p:sp>
        <p:nvSpPr>
          <p:cNvPr id="2" name="Rounded Rectangle 1">
            <a:hlinkClick r:id="rId2"/>
          </p:cNvPr>
          <p:cNvSpPr/>
          <p:nvPr/>
        </p:nvSpPr>
        <p:spPr>
          <a:xfrm>
            <a:off x="3511550" y="3067050"/>
            <a:ext cx="5168900" cy="723900"/>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8242682" y="3244821"/>
            <a:ext cx="211373" cy="368357"/>
            <a:chOff x="7340982" y="4675151"/>
            <a:chExt cx="211373" cy="368357"/>
          </a:xfrm>
          <a:solidFill>
            <a:srgbClr val="EB5777"/>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Rectangle 7">
            <a:hlinkClick r:id="rId2"/>
          </p:cNvPr>
          <p:cNvSpPr/>
          <p:nvPr/>
        </p:nvSpPr>
        <p:spPr>
          <a:xfrm>
            <a:off x="3708400" y="3198167"/>
            <a:ext cx="474565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B5777"/>
                </a:solidFill>
                <a:effectLst/>
                <a:uLnTx/>
                <a:uFillTx/>
                <a:latin typeface="Segoe UI Semilight" panose="020B0402040204020203" pitchFamily="34" charset="0"/>
                <a:ea typeface="+mn-ea"/>
                <a:cs typeface="Segoe UI Semilight" panose="020B0402040204020203" pitchFamily="34" charset="0"/>
              </a:rPr>
              <a:t>Try Dynamic Time</a:t>
            </a:r>
          </a:p>
        </p:txBody>
      </p:sp>
    </p:spTree>
    <p:extLst>
      <p:ext uri="{BB962C8B-B14F-4D97-AF65-F5344CB8AC3E}">
        <p14:creationId xmlns:p14="http://schemas.microsoft.com/office/powerpoint/2010/main" val="366757998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9" name="Picture 38" descr="A close up of a clock&#10;&#10;Description generated with high confidence">
            <a:extLst>
              <a:ext uri="{FF2B5EF4-FFF2-40B4-BE49-F238E27FC236}">
                <a16:creationId xmlns:a16="http://schemas.microsoft.com/office/drawing/2014/main" id="{D0C34D90-D412-4FBB-B527-8E7B728FB3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0289" y="2246731"/>
            <a:ext cx="2743200" cy="2743200"/>
          </a:xfrm>
          <a:prstGeom prst="rect">
            <a:avLst/>
          </a:prstGeom>
        </p:spPr>
      </p:pic>
      <p:pic>
        <p:nvPicPr>
          <p:cNvPr id="37" name="Picture 36" descr="A picture containing thing, device&#10;&#10;Description generated with high confidence">
            <a:extLst>
              <a:ext uri="{FF2B5EF4-FFF2-40B4-BE49-F238E27FC236}">
                <a16:creationId xmlns:a16="http://schemas.microsoft.com/office/drawing/2014/main" id="{BEC2F701-A362-48B0-89B2-00DA4708DC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0289" y="2246731"/>
            <a:ext cx="2743200" cy="2743200"/>
          </a:xfrm>
          <a:prstGeom prst="rect">
            <a:avLst/>
          </a:prstGeom>
        </p:spPr>
      </p:pic>
      <p:pic>
        <p:nvPicPr>
          <p:cNvPr id="44" name="Picture 43" descr="A picture containing thing, device&#10;&#10;Description generated with very high confidence">
            <a:extLst>
              <a:ext uri="{FF2B5EF4-FFF2-40B4-BE49-F238E27FC236}">
                <a16:creationId xmlns:a16="http://schemas.microsoft.com/office/drawing/2014/main" id="{0F840435-B090-4CC3-A803-BE37E5677C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405" y="3161131"/>
            <a:ext cx="1828800" cy="1828800"/>
          </a:xfrm>
          <a:prstGeom prst="rect">
            <a:avLst/>
          </a:prstGeom>
        </p:spPr>
      </p:pic>
      <p:pic>
        <p:nvPicPr>
          <p:cNvPr id="47" name="Picture 46" descr="A picture containing thing, device&#10;&#10;Description generated with very high confidence">
            <a:extLst>
              <a:ext uri="{FF2B5EF4-FFF2-40B4-BE49-F238E27FC236}">
                <a16:creationId xmlns:a16="http://schemas.microsoft.com/office/drawing/2014/main" id="{4D476D0F-0614-49C5-90A4-88D9E4CC5F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3394" y="2246731"/>
            <a:ext cx="2743200" cy="2743200"/>
          </a:xfrm>
          <a:prstGeom prst="rect">
            <a:avLst/>
          </a:prstGeom>
        </p:spPr>
      </p:pic>
      <p:pic>
        <p:nvPicPr>
          <p:cNvPr id="49" name="Picture 48" descr="A picture containing thing, device&#10;&#10;Description generated with very high confidence">
            <a:extLst>
              <a:ext uri="{FF2B5EF4-FFF2-40B4-BE49-F238E27FC236}">
                <a16:creationId xmlns:a16="http://schemas.microsoft.com/office/drawing/2014/main" id="{50F02213-4EA6-40C9-86CE-80242E9870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3394" y="2246731"/>
            <a:ext cx="2743200" cy="2743200"/>
          </a:xfrm>
          <a:prstGeom prst="rect">
            <a:avLst/>
          </a:prstGeom>
        </p:spPr>
      </p:pic>
      <p:pic>
        <p:nvPicPr>
          <p:cNvPr id="57" name="Picture 56">
            <a:extLst>
              <a:ext uri="{FF2B5EF4-FFF2-40B4-BE49-F238E27FC236}">
                <a16:creationId xmlns:a16="http://schemas.microsoft.com/office/drawing/2014/main" id="{867BCE77-A8D0-4D32-A43A-4CBC27AB8C1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3311" y="2845158"/>
            <a:ext cx="368680" cy="293913"/>
          </a:xfrm>
          <a:prstGeom prst="rect">
            <a:avLst/>
          </a:prstGeom>
        </p:spPr>
      </p:pic>
      <p:pic>
        <p:nvPicPr>
          <p:cNvPr id="59" name="Picture 58" descr="A picture containing thing&#10;&#10;Description generated with very high confidence">
            <a:extLst>
              <a:ext uri="{FF2B5EF4-FFF2-40B4-BE49-F238E27FC236}">
                <a16:creationId xmlns:a16="http://schemas.microsoft.com/office/drawing/2014/main" id="{3F73F8F4-AA1E-4AC7-AA02-56F35715F15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9473" y="1829703"/>
            <a:ext cx="833865" cy="690576"/>
          </a:xfrm>
          <a:prstGeom prst="rect">
            <a:avLst/>
          </a:prstGeom>
        </p:spPr>
      </p:pic>
      <p:pic>
        <p:nvPicPr>
          <p:cNvPr id="61" name="Picture 60" descr="A picture containing thing, clock, object&#10;&#10;Description generated with very high confidence">
            <a:extLst>
              <a:ext uri="{FF2B5EF4-FFF2-40B4-BE49-F238E27FC236}">
                <a16:creationId xmlns:a16="http://schemas.microsoft.com/office/drawing/2014/main" id="{DD170372-EBCB-4A67-9E6A-B4A26917545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36962" y="2720150"/>
            <a:ext cx="720495" cy="244500"/>
          </a:xfrm>
          <a:prstGeom prst="rect">
            <a:avLst/>
          </a:prstGeom>
        </p:spPr>
      </p:pic>
      <p:pic>
        <p:nvPicPr>
          <p:cNvPr id="63" name="Picture 62" descr="A picture containing object&#10;&#10;Description generated with high confidence">
            <a:extLst>
              <a:ext uri="{FF2B5EF4-FFF2-40B4-BE49-F238E27FC236}">
                <a16:creationId xmlns:a16="http://schemas.microsoft.com/office/drawing/2014/main" id="{6F0986C7-F9E8-4131-A7EA-E3A8C3EE61F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69777" y="2730868"/>
            <a:ext cx="1264028" cy="228580"/>
          </a:xfrm>
          <a:prstGeom prst="rect">
            <a:avLst/>
          </a:prstGeom>
        </p:spPr>
      </p:pic>
      <p:pic>
        <p:nvPicPr>
          <p:cNvPr id="65" name="Picture 64" descr="A picture containing thing, object&#10;&#10;Description generated with very high confidence">
            <a:extLst>
              <a:ext uri="{FF2B5EF4-FFF2-40B4-BE49-F238E27FC236}">
                <a16:creationId xmlns:a16="http://schemas.microsoft.com/office/drawing/2014/main" id="{D5538C87-CACE-4261-9DB4-3ABC6D720EF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52358" y="4318025"/>
            <a:ext cx="720980" cy="301856"/>
          </a:xfrm>
          <a:prstGeom prst="rect">
            <a:avLst/>
          </a:prstGeom>
        </p:spPr>
      </p:pic>
      <p:pic>
        <p:nvPicPr>
          <p:cNvPr id="67" name="Picture 66" descr="A picture containing thing, object&#10;&#10;Description generated with high confidence">
            <a:extLst>
              <a:ext uri="{FF2B5EF4-FFF2-40B4-BE49-F238E27FC236}">
                <a16:creationId xmlns:a16="http://schemas.microsoft.com/office/drawing/2014/main" id="{E1488177-3AE8-4C4E-9D96-70763E365A7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10496" y="3455044"/>
            <a:ext cx="351877" cy="547008"/>
          </a:xfrm>
          <a:prstGeom prst="rect">
            <a:avLst/>
          </a:prstGeom>
        </p:spPr>
      </p:pic>
      <p:pic>
        <p:nvPicPr>
          <p:cNvPr id="69" name="Picture 68" descr="A picture containing thing&#10;&#10;Description generated with very high confidence">
            <a:extLst>
              <a:ext uri="{FF2B5EF4-FFF2-40B4-BE49-F238E27FC236}">
                <a16:creationId xmlns:a16="http://schemas.microsoft.com/office/drawing/2014/main" id="{CCA4F1EC-5EF8-4D7C-A972-09D900E0430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427" y="2720150"/>
            <a:ext cx="569633" cy="239298"/>
          </a:xfrm>
          <a:prstGeom prst="rect">
            <a:avLst/>
          </a:prstGeom>
        </p:spPr>
      </p:pic>
      <p:pic>
        <p:nvPicPr>
          <p:cNvPr id="54" name="Picture 53" descr="A close up of a gauge&#10;&#10;Description generated with high confidence">
            <a:extLst>
              <a:ext uri="{FF2B5EF4-FFF2-40B4-BE49-F238E27FC236}">
                <a16:creationId xmlns:a16="http://schemas.microsoft.com/office/drawing/2014/main" id="{579AD7F4-7E50-462F-902D-38296F2C1CD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0692" y="3203264"/>
            <a:ext cx="1828800" cy="1828800"/>
          </a:xfrm>
          <a:prstGeom prst="rect">
            <a:avLst/>
          </a:prstGeom>
        </p:spPr>
      </p:pic>
      <p:pic>
        <p:nvPicPr>
          <p:cNvPr id="2" name="Picture 1"/>
          <p:cNvPicPr>
            <a:picLocks noChangeAspect="1"/>
          </p:cNvPicPr>
          <p:nvPr/>
        </p:nvPicPr>
        <p:blipFill rotWithShape="1">
          <a:blip r:embed="rId15"/>
          <a:srcRect l="13136" t="13228" r="14708" b="14796"/>
          <a:stretch/>
        </p:blipFill>
        <p:spPr>
          <a:xfrm>
            <a:off x="724539" y="3317111"/>
            <a:ext cx="1768404" cy="1768404"/>
          </a:xfrm>
          <a:prstGeom prst="rect">
            <a:avLst/>
          </a:prstGeom>
        </p:spPr>
      </p:pic>
      <p:pic>
        <p:nvPicPr>
          <p:cNvPr id="3" name="Picture 2"/>
          <p:cNvPicPr>
            <a:picLocks noChangeAspect="1"/>
          </p:cNvPicPr>
          <p:nvPr/>
        </p:nvPicPr>
        <p:blipFill rotWithShape="1">
          <a:blip r:embed="rId16"/>
          <a:srcRect l="17179" t="17179" r="17179" b="17179"/>
          <a:stretch/>
        </p:blipFill>
        <p:spPr>
          <a:xfrm>
            <a:off x="9805409" y="3267269"/>
            <a:ext cx="1700792" cy="1700790"/>
          </a:xfrm>
          <a:prstGeom prst="rect">
            <a:avLst/>
          </a:prstGeom>
        </p:spPr>
      </p:pic>
    </p:spTree>
    <p:extLst>
      <p:ext uri="{BB962C8B-B14F-4D97-AF65-F5344CB8AC3E}">
        <p14:creationId xmlns:p14="http://schemas.microsoft.com/office/powerpoint/2010/main" val="274027734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5" name="Content Placeholder 4" descr="A picture containing thing, object&#10;&#10;Description generated with high confidence">
            <a:extLst>
              <a:ext uri="{FF2B5EF4-FFF2-40B4-BE49-F238E27FC236}">
                <a16:creationId xmlns:a16="http://schemas.microsoft.com/office/drawing/2014/main" id="{1E7220FC-B84C-4584-85B4-0944290FF40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66059" y="5233608"/>
            <a:ext cx="9972524" cy="994377"/>
          </a:xfrm>
        </p:spPr>
      </p:pic>
      <p:pic>
        <p:nvPicPr>
          <p:cNvPr id="9" name="Picture 8">
            <a:extLst>
              <a:ext uri="{FF2B5EF4-FFF2-40B4-BE49-F238E27FC236}">
                <a16:creationId xmlns:a16="http://schemas.microsoft.com/office/drawing/2014/main" id="{21181098-03BE-4FFF-8D01-087492528C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881" y="1147551"/>
            <a:ext cx="2743200" cy="2743200"/>
          </a:xfrm>
          <a:prstGeom prst="rect">
            <a:avLst/>
          </a:prstGeom>
        </p:spPr>
      </p:pic>
      <p:pic>
        <p:nvPicPr>
          <p:cNvPr id="14" name="Picture 13" descr="A picture containing thing, device&#10;&#10;Description generated with high confidence">
            <a:extLst>
              <a:ext uri="{FF2B5EF4-FFF2-40B4-BE49-F238E27FC236}">
                <a16:creationId xmlns:a16="http://schemas.microsoft.com/office/drawing/2014/main" id="{437BB347-1033-4B6F-925C-43CE9A7FA0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4126" y="2801253"/>
            <a:ext cx="1828800" cy="1828800"/>
          </a:xfrm>
          <a:prstGeom prst="rect">
            <a:avLst/>
          </a:prstGeom>
        </p:spPr>
      </p:pic>
      <p:pic>
        <p:nvPicPr>
          <p:cNvPr id="17" name="Picture 16" descr="A picture containing thing, device, black&#10;&#10;Description generated with very high confidence">
            <a:extLst>
              <a:ext uri="{FF2B5EF4-FFF2-40B4-BE49-F238E27FC236}">
                <a16:creationId xmlns:a16="http://schemas.microsoft.com/office/drawing/2014/main" id="{684C581B-C5FC-4A96-B9FB-463BA9B7B0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5904" y="1147551"/>
            <a:ext cx="2743200" cy="2743200"/>
          </a:xfrm>
          <a:prstGeom prst="rect">
            <a:avLst/>
          </a:prstGeom>
        </p:spPr>
      </p:pic>
      <p:pic>
        <p:nvPicPr>
          <p:cNvPr id="22" name="Picture 21" descr="A picture containing thing, device&#10;&#10;Description generated with very high confidence">
            <a:extLst>
              <a:ext uri="{FF2B5EF4-FFF2-40B4-BE49-F238E27FC236}">
                <a16:creationId xmlns:a16="http://schemas.microsoft.com/office/drawing/2014/main" id="{26691530-7FC6-4F23-B50B-401BE6BC3D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6059" y="2801253"/>
            <a:ext cx="1828800" cy="1828800"/>
          </a:xfrm>
          <a:prstGeom prst="rect">
            <a:avLst/>
          </a:prstGeom>
        </p:spPr>
      </p:pic>
      <p:pic>
        <p:nvPicPr>
          <p:cNvPr id="2" name="Picture 1"/>
          <p:cNvPicPr>
            <a:picLocks noChangeAspect="1"/>
          </p:cNvPicPr>
          <p:nvPr/>
        </p:nvPicPr>
        <p:blipFill rotWithShape="1">
          <a:blip r:embed="rId7"/>
          <a:srcRect l="28354" t="28354" r="28354" b="28354"/>
          <a:stretch/>
        </p:blipFill>
        <p:spPr>
          <a:xfrm>
            <a:off x="6838004" y="1765618"/>
            <a:ext cx="1507066" cy="1507066"/>
          </a:xfrm>
          <a:prstGeom prst="rect">
            <a:avLst/>
          </a:prstGeom>
        </p:spPr>
      </p:pic>
      <p:pic>
        <p:nvPicPr>
          <p:cNvPr id="6" name="Picture 5"/>
          <p:cNvPicPr>
            <a:picLocks noChangeAspect="1"/>
          </p:cNvPicPr>
          <p:nvPr/>
        </p:nvPicPr>
        <p:blipFill rotWithShape="1">
          <a:blip r:embed="rId8"/>
          <a:srcRect l="20477" t="20477" r="20477" b="20477"/>
          <a:stretch/>
        </p:blipFill>
        <p:spPr>
          <a:xfrm>
            <a:off x="3492374" y="1414021"/>
            <a:ext cx="2210260" cy="2210260"/>
          </a:xfrm>
          <a:prstGeom prst="rect">
            <a:avLst/>
          </a:prstGeom>
        </p:spPr>
      </p:pic>
      <p:pic>
        <p:nvPicPr>
          <p:cNvPr id="8" name="Picture 7"/>
          <p:cNvPicPr>
            <a:picLocks noChangeAspect="1"/>
          </p:cNvPicPr>
          <p:nvPr/>
        </p:nvPicPr>
        <p:blipFill>
          <a:blip r:embed="rId9"/>
          <a:stretch>
            <a:fillRect/>
          </a:stretch>
        </p:blipFill>
        <p:spPr>
          <a:xfrm>
            <a:off x="1345827" y="3072468"/>
            <a:ext cx="1469263" cy="1286367"/>
          </a:xfrm>
          <a:prstGeom prst="rect">
            <a:avLst/>
          </a:prstGeom>
        </p:spPr>
      </p:pic>
      <p:pic>
        <p:nvPicPr>
          <p:cNvPr id="16" name="Picture 15"/>
          <p:cNvPicPr>
            <a:picLocks noChangeAspect="1"/>
          </p:cNvPicPr>
          <p:nvPr/>
        </p:nvPicPr>
        <p:blipFill>
          <a:blip r:embed="rId9"/>
          <a:stretch>
            <a:fillRect/>
          </a:stretch>
        </p:blipFill>
        <p:spPr>
          <a:xfrm>
            <a:off x="9393894" y="3143808"/>
            <a:ext cx="1469263" cy="1286367"/>
          </a:xfrm>
          <a:prstGeom prst="rect">
            <a:avLst/>
          </a:prstGeom>
        </p:spPr>
      </p:pic>
    </p:spTree>
    <p:extLst>
      <p:ext uri="{BB962C8B-B14F-4D97-AF65-F5344CB8AC3E}">
        <p14:creationId xmlns:p14="http://schemas.microsoft.com/office/powerpoint/2010/main" val="342719273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11" name="Picture 10" descr="A close up of a black device with a screen&#10;&#10;Description generated with high confidence">
            <a:extLst>
              <a:ext uri="{FF2B5EF4-FFF2-40B4-BE49-F238E27FC236}">
                <a16:creationId xmlns:a16="http://schemas.microsoft.com/office/drawing/2014/main" id="{D73BA7A3-6A32-4669-A209-573F2C5D65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642" y="525292"/>
            <a:ext cx="2743200" cy="2743200"/>
          </a:xfrm>
          <a:prstGeom prst="rect">
            <a:avLst/>
          </a:prstGeom>
        </p:spPr>
      </p:pic>
      <p:pic>
        <p:nvPicPr>
          <p:cNvPr id="16" name="Picture 15" descr="A close up of a gauge&#10;&#10;Description generated with high confidence">
            <a:extLst>
              <a:ext uri="{FF2B5EF4-FFF2-40B4-BE49-F238E27FC236}">
                <a16:creationId xmlns:a16="http://schemas.microsoft.com/office/drawing/2014/main" id="{6298A7D2-F82A-482C-A4B5-33FCD28492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642" y="3579780"/>
            <a:ext cx="2743200" cy="2743200"/>
          </a:xfrm>
          <a:prstGeom prst="rect">
            <a:avLst/>
          </a:prstGeom>
        </p:spPr>
      </p:pic>
      <p:pic>
        <p:nvPicPr>
          <p:cNvPr id="21" name="Picture 20" descr="A picture containing thing&#10;&#10;Description generated with very high confidence">
            <a:extLst>
              <a:ext uri="{FF2B5EF4-FFF2-40B4-BE49-F238E27FC236}">
                <a16:creationId xmlns:a16="http://schemas.microsoft.com/office/drawing/2014/main" id="{C554749D-662D-443F-A947-E3477459F6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1356" y="525292"/>
            <a:ext cx="2743200" cy="2743200"/>
          </a:xfrm>
          <a:prstGeom prst="rect">
            <a:avLst/>
          </a:prstGeom>
        </p:spPr>
      </p:pic>
      <p:pic>
        <p:nvPicPr>
          <p:cNvPr id="26" name="Picture 25" descr="A close up of a clock&#10;&#10;Description generated with high confidence">
            <a:extLst>
              <a:ext uri="{FF2B5EF4-FFF2-40B4-BE49-F238E27FC236}">
                <a16:creationId xmlns:a16="http://schemas.microsoft.com/office/drawing/2014/main" id="{B3F62BE8-24CD-45BF-A415-545C556105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1356" y="3579780"/>
            <a:ext cx="2743200" cy="2743200"/>
          </a:xfrm>
          <a:prstGeom prst="rect">
            <a:avLst/>
          </a:prstGeom>
        </p:spPr>
      </p:pic>
      <p:pic>
        <p:nvPicPr>
          <p:cNvPr id="2" name="Picture 1"/>
          <p:cNvPicPr>
            <a:picLocks noChangeAspect="1"/>
          </p:cNvPicPr>
          <p:nvPr/>
        </p:nvPicPr>
        <p:blipFill>
          <a:blip r:embed="rId6"/>
          <a:stretch>
            <a:fillRect/>
          </a:stretch>
        </p:blipFill>
        <p:spPr>
          <a:xfrm>
            <a:off x="2791466" y="134995"/>
            <a:ext cx="3529890" cy="3523793"/>
          </a:xfrm>
          <a:prstGeom prst="rect">
            <a:avLst/>
          </a:prstGeom>
        </p:spPr>
      </p:pic>
      <p:pic>
        <p:nvPicPr>
          <p:cNvPr id="3" name="Picture 2"/>
          <p:cNvPicPr>
            <a:picLocks noChangeAspect="1"/>
          </p:cNvPicPr>
          <p:nvPr/>
        </p:nvPicPr>
        <p:blipFill>
          <a:blip r:embed="rId7"/>
          <a:stretch>
            <a:fillRect/>
          </a:stretch>
        </p:blipFill>
        <p:spPr>
          <a:xfrm>
            <a:off x="6638256" y="1159093"/>
            <a:ext cx="2109399" cy="2109399"/>
          </a:xfrm>
          <a:prstGeom prst="rect">
            <a:avLst/>
          </a:prstGeom>
        </p:spPr>
      </p:pic>
      <p:pic>
        <p:nvPicPr>
          <p:cNvPr id="4" name="Picture 3"/>
          <p:cNvPicPr>
            <a:picLocks noChangeAspect="1"/>
          </p:cNvPicPr>
          <p:nvPr/>
        </p:nvPicPr>
        <p:blipFill rotWithShape="1">
          <a:blip r:embed="rId8"/>
          <a:srcRect l="24237" t="24237" r="24237" b="24237"/>
          <a:stretch/>
        </p:blipFill>
        <p:spPr>
          <a:xfrm>
            <a:off x="3665824" y="4271981"/>
            <a:ext cx="1818836" cy="1777998"/>
          </a:xfrm>
          <a:prstGeom prst="rect">
            <a:avLst/>
          </a:prstGeom>
        </p:spPr>
      </p:pic>
      <p:pic>
        <p:nvPicPr>
          <p:cNvPr id="6" name="Picture 5"/>
          <p:cNvPicPr>
            <a:picLocks noChangeAspect="1"/>
          </p:cNvPicPr>
          <p:nvPr/>
        </p:nvPicPr>
        <p:blipFill>
          <a:blip r:embed="rId9"/>
          <a:stretch>
            <a:fillRect/>
          </a:stretch>
        </p:blipFill>
        <p:spPr>
          <a:xfrm>
            <a:off x="6668738" y="4155053"/>
            <a:ext cx="2048434" cy="2011854"/>
          </a:xfrm>
          <a:prstGeom prst="rect">
            <a:avLst/>
          </a:prstGeom>
        </p:spPr>
      </p:pic>
    </p:spTree>
    <p:extLst>
      <p:ext uri="{BB962C8B-B14F-4D97-AF65-F5344CB8AC3E}">
        <p14:creationId xmlns:p14="http://schemas.microsoft.com/office/powerpoint/2010/main" val="306092380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0">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954F72"/>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Standard">
      <a:dk1>
        <a:sysClr val="windowText" lastClr="000000"/>
      </a:dk1>
      <a:lt1>
        <a:sysClr val="window" lastClr="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A50021"/>
          </a:solidFill>
          <a:round/>
          <a:headEnd/>
          <a:tailEnd/>
        </a:ln>
      </a:spPr>
      <a:bodyPr/>
      <a:lstStyle>
        <a:defPPr>
          <a:defRPr dirty="0"/>
        </a:defPPr>
      </a:lst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159</Words>
  <Application>Microsoft Office PowerPoint</Application>
  <PresentationFormat>Widescreen</PresentationFormat>
  <Paragraphs>26</Paragraphs>
  <Slides>23</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Arial</vt:lpstr>
      <vt:lpstr>Calibri</vt:lpstr>
      <vt:lpstr>Calibri Light</vt:lpstr>
      <vt:lpstr>Segoe UI</vt:lpstr>
      <vt:lpstr>Segoe UI Semilight</vt:lpstr>
      <vt:lpstr>Symbol</vt:lpstr>
      <vt:lpstr>Wingdings</vt:lpstr>
      <vt:lpstr>Office Theme</vt:lpstr>
      <vt:lpstr>1_Office Theme</vt:lpstr>
      <vt:lpstr>Larissa-Design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Presentation Point</dc:creator>
  <cp:lastModifiedBy>Presentation Point</cp:lastModifiedBy>
  <cp:revision>29</cp:revision>
  <dcterms:created xsi:type="dcterms:W3CDTF">2017-06-13T18:21:03Z</dcterms:created>
  <dcterms:modified xsi:type="dcterms:W3CDTF">2017-12-13T15:45:20Z</dcterms:modified>
</cp:coreProperties>
</file>