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76" r:id="rId3"/>
    <p:sldId id="277" r:id="rId4"/>
    <p:sldId id="278" r:id="rId5"/>
    <p:sldId id="279" r:id="rId6"/>
    <p:sldId id="280" r:id="rId7"/>
    <p:sldId id="281" r:id="rId8"/>
    <p:sldId id="266" r:id="rId9"/>
    <p:sldId id="267" r:id="rId10"/>
    <p:sldId id="268" r:id="rId11"/>
    <p:sldId id="269" r:id="rId12"/>
    <p:sldId id="270" r:id="rId13"/>
    <p:sldId id="271" r:id="rId14"/>
    <p:sldId id="272" r:id="rId15"/>
    <p:sldId id="273" r:id="rId16"/>
    <p:sldId id="274" r:id="rId17"/>
    <p:sldId id="275"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9E47"/>
    <a:srgbClr val="487D0D"/>
    <a:srgbClr val="030207"/>
    <a:srgbClr val="F5BD42"/>
    <a:srgbClr val="966EAA"/>
    <a:srgbClr val="E2327D"/>
    <a:srgbClr val="00BFAF"/>
    <a:srgbClr val="42C8BE"/>
    <a:srgbClr val="B52864"/>
    <a:srgbClr val="E735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5" d="100"/>
          <a:sy n="65" d="100"/>
        </p:scale>
        <p:origin x="78" y="5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A12AB-2CAC-4D41-9A9E-559368579B53}"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F8184-1E2B-4718-9852-35FEE3E2BD7D}" type="slidenum">
              <a:rPr lang="en-US" smtClean="0"/>
              <a:t>‹#›</a:t>
            </a:fld>
            <a:endParaRPr lang="en-US"/>
          </a:p>
        </p:txBody>
      </p:sp>
    </p:spTree>
    <p:extLst>
      <p:ext uri="{BB962C8B-B14F-4D97-AF65-F5344CB8AC3E}">
        <p14:creationId xmlns:p14="http://schemas.microsoft.com/office/powerpoint/2010/main" val="303290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66432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87428282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283909534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9.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794" y="447"/>
            <a:ext cx="12190413" cy="6857108"/>
          </a:xfrm>
          <a:prstGeom prst="rect">
            <a:avLst/>
          </a:prstGeom>
        </p:spPr>
      </p:pic>
      <p:sp>
        <p:nvSpPr>
          <p:cNvPr id="5" name="Rectangle 4">
            <a:hlinkClick r:id="rId3"/>
          </p:cNvPr>
          <p:cNvSpPr/>
          <p:nvPr/>
        </p:nvSpPr>
        <p:spPr>
          <a:xfrm>
            <a:off x="794" y="447"/>
            <a:ext cx="12190413" cy="6857108"/>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sp>
        <p:nvSpPr>
          <p:cNvPr id="6" name="Rectangle 5">
            <a:hlinkClick r:id="rId3"/>
          </p:cNvPr>
          <p:cNvSpPr/>
          <p:nvPr/>
        </p:nvSpPr>
        <p:spPr>
          <a:xfrm>
            <a:off x="146310" y="1736451"/>
            <a:ext cx="7498889" cy="2308023"/>
          </a:xfrm>
          <a:prstGeom prst="rect">
            <a:avLst/>
          </a:prstGeom>
        </p:spPr>
        <p:txBody>
          <a:bodyPr wrap="square">
            <a:spAutoFit/>
          </a:bodyPr>
          <a:lstStyle/>
          <a:p>
            <a:pPr defTabSz="914309"/>
            <a:r>
              <a:rPr lang="en-US" sz="4800" dirty="0">
                <a:solidFill>
                  <a:prstClr val="white"/>
                </a:solidFill>
                <a:latin typeface="Segoe UI" panose="020B0502040204020203" pitchFamily="34" charset="0"/>
                <a:cs typeface="Segoe UI" panose="020B0502040204020203" pitchFamily="34" charset="0"/>
              </a:rPr>
              <a:t>PowerPoint Templates provided by </a:t>
            </a:r>
            <a:r>
              <a:rPr lang="en-US" sz="4800" b="1" dirty="0">
                <a:solidFill>
                  <a:prstClr val="white"/>
                </a:solidFill>
                <a:latin typeface="Segoe UI" panose="020B0502040204020203" pitchFamily="34" charset="0"/>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89" y="270287"/>
            <a:ext cx="2380940" cy="285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6309" y="6302001"/>
            <a:ext cx="11870749" cy="369284"/>
          </a:xfrm>
          <a:prstGeom prst="rect">
            <a:avLst/>
          </a:prstGeom>
        </p:spPr>
        <p:txBody>
          <a:bodyPr wrap="square">
            <a:spAutoFit/>
          </a:bodyPr>
          <a:lstStyle/>
          <a:p>
            <a:pPr defTabSz="914309"/>
            <a:r>
              <a:rPr lang="en-US" dirty="0">
                <a:solidFill>
                  <a:prstClr val="white"/>
                </a:solidFill>
                <a:latin typeface="Segoe UI" panose="020B0502040204020203" pitchFamily="34" charset="0"/>
                <a:cs typeface="Segoe UI" panose="020B0502040204020203" pitchFamily="34" charset="0"/>
              </a:rPr>
              <a:t>www.PresentationPoint.com</a:t>
            </a:r>
          </a:p>
        </p:txBody>
      </p:sp>
      <p:sp>
        <p:nvSpPr>
          <p:cNvPr id="7" name="Rectangle 6"/>
          <p:cNvSpPr/>
          <p:nvPr/>
        </p:nvSpPr>
        <p:spPr>
          <a:xfrm>
            <a:off x="146309" y="4044473"/>
            <a:ext cx="6725730" cy="1077078"/>
          </a:xfrm>
          <a:prstGeom prst="rect">
            <a:avLst/>
          </a:prstGeom>
        </p:spPr>
        <p:txBody>
          <a:bodyPr wrap="square">
            <a:spAutoFit/>
          </a:bodyPr>
          <a:lstStyle/>
          <a:p>
            <a:pPr defTabSz="914309"/>
            <a:r>
              <a:rPr lang="en-US" sz="3200" dirty="0">
                <a:solidFill>
                  <a:prstClr val="white"/>
                </a:solidFill>
                <a:latin typeface="Segoe UI Semilight" panose="020B0402040204020203" pitchFamily="34" charset="0"/>
                <a:cs typeface="Segoe UI Semilight" panose="020B0402040204020203" pitchFamily="34" charset="0"/>
              </a:rPr>
              <a:t>Software solutions for digital signage and data driven presentations</a:t>
            </a:r>
            <a:endParaRPr lang="en-US" sz="3200" b="1" dirty="0">
              <a:solidFill>
                <a:prstClr val="white"/>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8308344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Rectangle 5"/>
          <p:cNvSpPr/>
          <p:nvPr/>
        </p:nvSpPr>
        <p:spPr>
          <a:xfrm>
            <a:off x="0" y="0"/>
            <a:ext cx="12192000" cy="685800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36649" y="1280145"/>
            <a:ext cx="5118709" cy="3154710"/>
          </a:xfrm>
          <a:prstGeom prst="rect">
            <a:avLst/>
          </a:prstGeom>
        </p:spPr>
        <p:txBody>
          <a:bodyPr wrap="none">
            <a:spAutoFit/>
          </a:bodyPr>
          <a:lstStyle/>
          <a:p>
            <a:pPr algn="ctr"/>
            <a:r>
              <a:rPr lang="en-US" sz="19900" spc="600" dirty="0">
                <a:solidFill>
                  <a:schemeClr val="bg1"/>
                </a:solidFill>
                <a:latin typeface="Agency FB" panose="020B0503020202020204" pitchFamily="34" charset="0"/>
              </a:rPr>
              <a:t>6.8.17</a:t>
            </a:r>
          </a:p>
        </p:txBody>
      </p:sp>
      <p:sp>
        <p:nvSpPr>
          <p:cNvPr id="8" name="Rectangle 7"/>
          <p:cNvSpPr/>
          <p:nvPr/>
        </p:nvSpPr>
        <p:spPr>
          <a:xfrm>
            <a:off x="577850" y="4005808"/>
            <a:ext cx="11036300" cy="1015663"/>
          </a:xfrm>
          <a:prstGeom prst="rect">
            <a:avLst/>
          </a:prstGeom>
        </p:spPr>
        <p:txBody>
          <a:bodyPr wrap="square">
            <a:spAutoFit/>
          </a:bodyPr>
          <a:lstStyle/>
          <a:p>
            <a:pPr algn="ctr"/>
            <a:r>
              <a:rPr lang="en-US" sz="6000" dirty="0">
                <a:solidFill>
                  <a:schemeClr val="bg1"/>
                </a:solidFill>
                <a:latin typeface="Agency FB" panose="020B0503020202020204" pitchFamily="34" charset="0"/>
                <a:cs typeface="Segoe UI" panose="020B0502040204020203" pitchFamily="34" charset="0"/>
              </a:rPr>
              <a:t>COUNTDOWN BEGINS</a:t>
            </a:r>
          </a:p>
        </p:txBody>
      </p:sp>
    </p:spTree>
    <p:extLst>
      <p:ext uri="{BB962C8B-B14F-4D97-AF65-F5344CB8AC3E}">
        <p14:creationId xmlns:p14="http://schemas.microsoft.com/office/powerpoint/2010/main" val="117072082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5053" b="9947"/>
          <a:stretch/>
        </p:blipFill>
        <p:spPr>
          <a:xfrm>
            <a:off x="0" y="0"/>
            <a:ext cx="12192000" cy="6858000"/>
          </a:xfrm>
          <a:prstGeom prst="rect">
            <a:avLst/>
          </a:prstGeom>
        </p:spPr>
      </p:pic>
      <p:sp>
        <p:nvSpPr>
          <p:cNvPr id="6" name="Rectangle 5"/>
          <p:cNvSpPr/>
          <p:nvPr/>
        </p:nvSpPr>
        <p:spPr>
          <a:xfrm>
            <a:off x="6362700" y="260626"/>
            <a:ext cx="5549900" cy="4686582"/>
          </a:xfrm>
          <a:prstGeom prst="rect">
            <a:avLst/>
          </a:prstGeom>
          <a:noFill/>
          <a:ln w="76200" cap="flat" cmpd="sng" algn="in">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 name="Freeform 71"/>
          <p:cNvSpPr>
            <a:spLocks noChangeArrowheads="1"/>
          </p:cNvSpPr>
          <p:nvPr/>
        </p:nvSpPr>
        <p:spPr bwMode="auto">
          <a:xfrm rot="10800000">
            <a:off x="6727913" y="637936"/>
            <a:ext cx="739987" cy="552787"/>
          </a:xfrm>
          <a:custGeom>
            <a:avLst/>
            <a:gdLst>
              <a:gd name="T0" fmla="*/ 84073 w 444"/>
              <a:gd name="T1" fmla="*/ 0 h 329"/>
              <a:gd name="T2" fmla="*/ 84073 w 444"/>
              <a:gd name="T3" fmla="*/ 0 h 329"/>
              <a:gd name="T4" fmla="*/ 0 w 444"/>
              <a:gd name="T5" fmla="*/ 84667 h 329"/>
              <a:gd name="T6" fmla="*/ 84073 w 444"/>
              <a:gd name="T7" fmla="*/ 181428 h 329"/>
              <a:gd name="T8" fmla="*/ 0 w 444"/>
              <a:gd name="T9" fmla="*/ 351971 h 329"/>
              <a:gd name="T10" fmla="*/ 0 w 444"/>
              <a:gd name="T11" fmla="*/ 396723 h 329"/>
              <a:gd name="T12" fmla="*/ 84073 w 444"/>
              <a:gd name="T13" fmla="*/ 0 h 329"/>
              <a:gd name="T14" fmla="*/ 330286 w 444"/>
              <a:gd name="T15" fmla="*/ 0 h 329"/>
              <a:gd name="T16" fmla="*/ 330286 w 444"/>
              <a:gd name="T17" fmla="*/ 0 h 329"/>
              <a:gd name="T18" fmla="*/ 245012 w 444"/>
              <a:gd name="T19" fmla="*/ 84667 h 329"/>
              <a:gd name="T20" fmla="*/ 330286 w 444"/>
              <a:gd name="T21" fmla="*/ 181428 h 329"/>
              <a:gd name="T22" fmla="*/ 245012 w 444"/>
              <a:gd name="T23" fmla="*/ 351971 h 329"/>
              <a:gd name="T24" fmla="*/ 245012 w 444"/>
              <a:gd name="T25" fmla="*/ 396723 h 329"/>
              <a:gd name="T26" fmla="*/ 330286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ysClr val="window" lastClr="FFFFFF"/>
          </a:solidFill>
          <a:ln>
            <a:noFill/>
          </a:ln>
          <a:effectLst/>
          <a:extLst/>
        </p:spPr>
        <p:txBody>
          <a:bodyPr wrap="none" lIns="91424" tIns="45712" rIns="91424" bIns="45712"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Lato Light" charset="0"/>
            </a:endParaRPr>
          </a:p>
        </p:txBody>
      </p:sp>
      <p:sp>
        <p:nvSpPr>
          <p:cNvPr id="8" name="Rectangle 7"/>
          <p:cNvSpPr/>
          <p:nvPr/>
        </p:nvSpPr>
        <p:spPr>
          <a:xfrm>
            <a:off x="7680412" y="526425"/>
            <a:ext cx="4012290" cy="4154984"/>
          </a:xfrm>
          <a:prstGeom prst="rect">
            <a:avLst/>
          </a:prstGeom>
        </p:spPr>
        <p:txBody>
          <a:bodyPr wrap="square">
            <a:spAutoFit/>
          </a:bodyPr>
          <a:lstStyle/>
          <a:p>
            <a:pPr lvl="0" algn="r" defTabSz="457200"/>
            <a:r>
              <a:rPr lang="en-US" sz="4400" kern="0" dirty="0">
                <a:solidFill>
                  <a:prstClr val="white"/>
                </a:solidFill>
                <a:latin typeface="Segoe UI Semilight" panose="020B0402040204020203" pitchFamily="34" charset="0"/>
                <a:cs typeface="Segoe UI Semilight" panose="020B0402040204020203" pitchFamily="34" charset="0"/>
              </a:rPr>
              <a:t>No crowd. </a:t>
            </a:r>
          </a:p>
          <a:p>
            <a:pPr lvl="0" algn="r" defTabSz="457200"/>
            <a:r>
              <a:rPr lang="en-US" sz="4400" kern="0" dirty="0">
                <a:solidFill>
                  <a:prstClr val="white"/>
                </a:solidFill>
                <a:latin typeface="Segoe UI Semilight" panose="020B0402040204020203" pitchFamily="34" charset="0"/>
                <a:cs typeface="Segoe UI Semilight" panose="020B0402040204020203" pitchFamily="34" charset="0"/>
              </a:rPr>
              <a:t>No coaches. </a:t>
            </a:r>
          </a:p>
          <a:p>
            <a:pPr lvl="0" algn="r" defTabSz="457200"/>
            <a:r>
              <a:rPr lang="en-US" sz="4400" kern="0" dirty="0">
                <a:solidFill>
                  <a:prstClr val="white"/>
                </a:solidFill>
                <a:latin typeface="Segoe UI Semilight" panose="020B0402040204020203" pitchFamily="34" charset="0"/>
                <a:cs typeface="Segoe UI Semilight" panose="020B0402040204020203" pitchFamily="34" charset="0"/>
              </a:rPr>
              <a:t>No distractions. That is when champions are made.</a:t>
            </a:r>
            <a:endParaRPr kumimoji="0" lang="en-US" sz="4400" b="0" i="0" u="none" strike="noStrike" kern="0" cap="none" spc="0" normalizeH="0" baseline="0" noProof="0" dirty="0">
              <a:ln>
                <a:noFill/>
              </a:ln>
              <a:solidFill>
                <a:prstClr val="white"/>
              </a:solidFill>
              <a:effectLst/>
              <a:uLnTx/>
              <a:uFillTx/>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000" b="80000" l="10000" r="90000">
                        <a14:foregroundMark x1="72806" y1="62765" x2="78217" y2="64888"/>
                      </a14:backgroundRemoval>
                    </a14:imgEffect>
                  </a14:imgLayer>
                </a14:imgProps>
              </a:ext>
              <a:ext uri="{28A0092B-C50C-407E-A947-70E740481C1C}">
                <a14:useLocalDpi xmlns:a14="http://schemas.microsoft.com/office/drawing/2010/main" val="0"/>
              </a:ext>
            </a:extLst>
          </a:blip>
          <a:srcRect t="48882" r="18959" b="12501"/>
          <a:stretch/>
        </p:blipFill>
        <p:spPr>
          <a:xfrm>
            <a:off x="0" y="3109055"/>
            <a:ext cx="9880600" cy="3531158"/>
          </a:xfrm>
          <a:prstGeom prst="rect">
            <a:avLst/>
          </a:prstGeom>
        </p:spPr>
      </p:pic>
    </p:spTree>
    <p:extLst>
      <p:ext uri="{BB962C8B-B14F-4D97-AF65-F5344CB8AC3E}">
        <p14:creationId xmlns:p14="http://schemas.microsoft.com/office/powerpoint/2010/main" val="16706706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647" b="5611"/>
          <a:stretch/>
        </p:blipFill>
        <p:spPr>
          <a:xfrm>
            <a:off x="0" y="2"/>
            <a:ext cx="12192000" cy="6857998"/>
          </a:xfrm>
          <a:prstGeom prst="rect">
            <a:avLst/>
          </a:prstGeom>
        </p:spPr>
      </p:pic>
      <p:sp>
        <p:nvSpPr>
          <p:cNvPr id="5" name="Rectangle 4"/>
          <p:cNvSpPr/>
          <p:nvPr/>
        </p:nvSpPr>
        <p:spPr>
          <a:xfrm>
            <a:off x="496032" y="272534"/>
            <a:ext cx="8292368" cy="4524315"/>
          </a:xfrm>
          <a:prstGeom prst="rect">
            <a:avLst/>
          </a:prstGeom>
        </p:spPr>
        <p:txBody>
          <a:bodyPr wrap="square">
            <a:spAutoFit/>
          </a:bodyPr>
          <a:lstStyle/>
          <a:p>
            <a:r>
              <a:rPr lang="en-US" sz="9600" b="1" dirty="0">
                <a:latin typeface="Agency FB" panose="020B0503020202020204" pitchFamily="34" charset="0"/>
              </a:rPr>
              <a:t>IT'S HARD TO BEAT SOMEONE WHO </a:t>
            </a:r>
            <a:r>
              <a:rPr lang="en-US" sz="9600" b="1" dirty="0">
                <a:solidFill>
                  <a:srgbClr val="FFFF00"/>
                </a:solidFill>
                <a:latin typeface="Agency FB" panose="020B0503020202020204" pitchFamily="34" charset="0"/>
              </a:rPr>
              <a:t>NEVER QUITS</a:t>
            </a:r>
            <a:r>
              <a:rPr lang="en-US" sz="9600" b="1" dirty="0">
                <a:latin typeface="Agency FB" panose="020B0503020202020204" pitchFamily="34" charset="0"/>
              </a:rPr>
              <a:t>.</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821" b="86215" l="10000" r="90000">
                        <a14:backgroundMark x1="65442" y1="24742" x2="65317" y2="25409"/>
                      </a14:backgroundRemoval>
                    </a14:imgEffect>
                  </a14:imgLayer>
                </a14:imgProps>
              </a:ext>
              <a:ext uri="{28A0092B-C50C-407E-A947-70E740481C1C}">
                <a14:useLocalDpi xmlns:a14="http://schemas.microsoft.com/office/drawing/2010/main" val="0"/>
              </a:ext>
            </a:extLst>
          </a:blip>
          <a:srcRect l="56042" t="12647" b="45573"/>
          <a:stretch/>
        </p:blipFill>
        <p:spPr>
          <a:xfrm>
            <a:off x="6832600" y="0"/>
            <a:ext cx="5359400" cy="3505200"/>
          </a:xfrm>
          <a:prstGeom prst="rect">
            <a:avLst/>
          </a:prstGeom>
        </p:spPr>
      </p:pic>
    </p:spTree>
    <p:extLst>
      <p:ext uri="{BB962C8B-B14F-4D97-AF65-F5344CB8AC3E}">
        <p14:creationId xmlns:p14="http://schemas.microsoft.com/office/powerpoint/2010/main" val="413656297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969" b="12657"/>
          <a:stretch/>
        </p:blipFill>
        <p:spPr>
          <a:xfrm>
            <a:off x="0" y="2"/>
            <a:ext cx="12192000" cy="6857998"/>
          </a:xfrm>
          <a:prstGeom prst="rect">
            <a:avLst/>
          </a:prstGeom>
        </p:spPr>
      </p:pic>
      <p:sp>
        <p:nvSpPr>
          <p:cNvPr id="5" name="Rectangle 4"/>
          <p:cNvSpPr/>
          <p:nvPr/>
        </p:nvSpPr>
        <p:spPr>
          <a:xfrm>
            <a:off x="630414" y="0"/>
            <a:ext cx="8467383" cy="7448193"/>
          </a:xfrm>
          <a:prstGeom prst="rect">
            <a:avLst/>
          </a:prstGeom>
        </p:spPr>
        <p:txBody>
          <a:bodyPr wrap="none">
            <a:spAutoFit/>
            <a:scene3d>
              <a:camera prst="isometricOffAxis1Top"/>
              <a:lightRig rig="threePt" dir="t"/>
            </a:scene3d>
          </a:bodyPr>
          <a:lstStyle/>
          <a:p>
            <a:pPr algn="ctr"/>
            <a:r>
              <a:rPr lang="en-US" sz="23900" b="1" dirty="0">
                <a:solidFill>
                  <a:schemeClr val="bg1"/>
                </a:solidFill>
                <a:latin typeface="Agency FB" panose="020B0503020202020204" pitchFamily="34" charset="0"/>
              </a:rPr>
              <a:t>12 DAYS</a:t>
            </a:r>
          </a:p>
          <a:p>
            <a:pPr algn="ctr"/>
            <a:r>
              <a:rPr lang="en-US" sz="23900" b="1" dirty="0">
                <a:solidFill>
                  <a:schemeClr val="bg1"/>
                </a:solidFill>
                <a:latin typeface="Agency FB" panose="020B0503020202020204" pitchFamily="34" charset="0"/>
              </a:rPr>
              <a:t>LEFT</a:t>
            </a:r>
          </a:p>
        </p:txBody>
      </p:sp>
    </p:spTree>
    <p:extLst>
      <p:ext uri="{BB962C8B-B14F-4D97-AF65-F5344CB8AC3E}">
        <p14:creationId xmlns:p14="http://schemas.microsoft.com/office/powerpoint/2010/main" val="45492142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196" b="13196"/>
          <a:stretch/>
        </p:blipFill>
        <p:spPr>
          <a:xfrm>
            <a:off x="0" y="0"/>
            <a:ext cx="12192000" cy="6858000"/>
          </a:xfrm>
          <a:prstGeom prst="rect">
            <a:avLst/>
          </a:prstGeom>
        </p:spPr>
      </p:pic>
      <p:sp>
        <p:nvSpPr>
          <p:cNvPr id="5" name="Rectangle 4"/>
          <p:cNvSpPr/>
          <p:nvPr/>
        </p:nvSpPr>
        <p:spPr>
          <a:xfrm>
            <a:off x="4918420" y="203200"/>
            <a:ext cx="7273580" cy="6217087"/>
          </a:xfrm>
          <a:prstGeom prst="rect">
            <a:avLst/>
          </a:prstGeom>
        </p:spPr>
        <p:txBody>
          <a:bodyPr wrap="square">
            <a:spAutoFit/>
          </a:bodyPr>
          <a:lstStyle/>
          <a:p>
            <a:pPr algn="ctr"/>
            <a:r>
              <a:rPr lang="en-US" sz="19900" b="1" dirty="0">
                <a:solidFill>
                  <a:schemeClr val="bg1"/>
                </a:solidFill>
                <a:latin typeface="Agency FB" panose="020B0503020202020204" pitchFamily="34" charset="0"/>
              </a:rPr>
              <a:t>GET </a:t>
            </a:r>
          </a:p>
          <a:p>
            <a:pPr algn="ctr"/>
            <a:r>
              <a:rPr lang="en-US" sz="19900" b="1" dirty="0">
                <a:solidFill>
                  <a:schemeClr val="bg1"/>
                </a:solidFill>
                <a:latin typeface="Agency FB" panose="020B0503020202020204" pitchFamily="34" charset="0"/>
              </a:rPr>
              <a:t>READY!</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557" b="79443" l="10000" r="90000">
                        <a14:foregroundMark x1="45851" y1="51517" x2="47195" y2="57342"/>
                        <a14:foregroundMark x1="46963" y1="57646" x2="46963" y2="60376"/>
                      </a14:backgroundRemoval>
                    </a14:imgEffect>
                  </a14:imgLayer>
                </a14:imgProps>
              </a:ext>
              <a:ext uri="{28A0092B-C50C-407E-A947-70E740481C1C}">
                <a14:useLocalDpi xmlns:a14="http://schemas.microsoft.com/office/drawing/2010/main" val="0"/>
              </a:ext>
            </a:extLst>
          </a:blip>
          <a:srcRect t="38413" r="50833" b="13196"/>
          <a:stretch/>
        </p:blipFill>
        <p:spPr>
          <a:xfrm>
            <a:off x="0" y="2349500"/>
            <a:ext cx="5994400" cy="4508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051376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234" b="10482"/>
          <a:stretch/>
        </p:blipFill>
        <p:spPr>
          <a:xfrm>
            <a:off x="-2" y="1"/>
            <a:ext cx="12192002" cy="6858000"/>
          </a:xfrm>
          <a:prstGeom prst="rect">
            <a:avLst/>
          </a:prstGeom>
        </p:spPr>
      </p:pic>
      <p:sp>
        <p:nvSpPr>
          <p:cNvPr id="7" name="Rectangle 6"/>
          <p:cNvSpPr/>
          <p:nvPr/>
        </p:nvSpPr>
        <p:spPr>
          <a:xfrm>
            <a:off x="3962398" y="2367171"/>
            <a:ext cx="4267202" cy="2123658"/>
          </a:xfrm>
          <a:prstGeom prst="rect">
            <a:avLst/>
          </a:prstGeom>
        </p:spPr>
        <p:txBody>
          <a:bodyPr wrap="square">
            <a:spAutoFit/>
          </a:bodyPr>
          <a:lstStyle/>
          <a:p>
            <a:pPr algn="ctr"/>
            <a:r>
              <a:rPr lang="en-US" sz="4400" b="1" dirty="0">
                <a:solidFill>
                  <a:schemeClr val="bg1"/>
                </a:solidFill>
                <a:latin typeface="Segoe UI" panose="020B0502040204020203" pitchFamily="34" charset="0"/>
                <a:cs typeface="Segoe UI" panose="020B0502040204020203" pitchFamily="34" charset="0"/>
              </a:rPr>
              <a:t>EVERYONE IS EXCITED FOR U17, ARE YOU?</a:t>
            </a:r>
          </a:p>
        </p:txBody>
      </p:sp>
      <p:sp>
        <p:nvSpPr>
          <p:cNvPr id="8" name="Rectangle 7"/>
          <p:cNvSpPr/>
          <p:nvPr/>
        </p:nvSpPr>
        <p:spPr>
          <a:xfrm>
            <a:off x="3321050" y="1085709"/>
            <a:ext cx="5549900" cy="4686582"/>
          </a:xfrm>
          <a:prstGeom prst="rect">
            <a:avLst/>
          </a:prstGeom>
          <a:noFill/>
          <a:ln w="76200" cap="flat" cmpd="sng" algn="in">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576" b="49697" l="59587" r="89968">
                        <a14:foregroundMark x1="19782" y1="25030" x2="27184" y2="35818"/>
                        <a14:foregroundMark x1="19053" y1="25030" x2="24272" y2="34727"/>
                        <a14:foregroundMark x1="18447" y1="25818" x2="24070" y2="34727"/>
                        <a14:foregroundMark x1="24474" y1="34242" x2="28964" y2="39091"/>
                        <a14:foregroundMark x1="23544" y1="33818" x2="27913" y2="39394"/>
                        <a14:backgroundMark x1="84385" y1="23818" x2="70510" y2="40970"/>
                      </a14:backgroundRemoval>
                    </a14:imgEffect>
                  </a14:imgLayer>
                </a14:imgProps>
              </a:ext>
              <a:ext uri="{28A0092B-C50C-407E-A947-70E740481C1C}">
                <a14:useLocalDpi xmlns:a14="http://schemas.microsoft.com/office/drawing/2010/main" val="0"/>
              </a:ext>
            </a:extLst>
          </a:blip>
          <a:srcRect l="66667" t="5234" b="10482"/>
          <a:stretch/>
        </p:blipFill>
        <p:spPr>
          <a:xfrm>
            <a:off x="8127999" y="0"/>
            <a:ext cx="4064001" cy="6858000"/>
          </a:xfrm>
          <a:prstGeom prst="rect">
            <a:avLst/>
          </a:prstGeom>
        </p:spPr>
      </p:pic>
    </p:spTree>
    <p:extLst>
      <p:ext uri="{BB962C8B-B14F-4D97-AF65-F5344CB8AC3E}">
        <p14:creationId xmlns:p14="http://schemas.microsoft.com/office/powerpoint/2010/main" val="277317995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Rectangle 1383"/>
          <p:cNvSpPr/>
          <p:nvPr/>
        </p:nvSpPr>
        <p:spPr>
          <a:xfrm>
            <a:off x="0" y="0"/>
            <a:ext cx="12209065" cy="6858000"/>
          </a:xfrm>
          <a:prstGeom prst="rect">
            <a:avLst/>
          </a:prstGeom>
          <a:solidFill>
            <a:srgbClr val="63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5" name="Group 1384"/>
          <p:cNvGrpSpPr/>
          <p:nvPr/>
        </p:nvGrpSpPr>
        <p:grpSpPr>
          <a:xfrm>
            <a:off x="2940572" y="927101"/>
            <a:ext cx="6327920" cy="4776752"/>
            <a:chOff x="4607415" y="792939"/>
            <a:chExt cx="6683375" cy="5045075"/>
          </a:xfrm>
        </p:grpSpPr>
        <p:sp>
          <p:nvSpPr>
            <p:cNvPr id="1375" name="Freeform 9"/>
            <p:cNvSpPr>
              <a:spLocks noEditPoints="1"/>
            </p:cNvSpPr>
            <p:nvPr/>
          </p:nvSpPr>
          <p:spPr bwMode="auto">
            <a:xfrm>
              <a:off x="4607415" y="792939"/>
              <a:ext cx="6683375" cy="5045075"/>
            </a:xfrm>
            <a:custGeom>
              <a:avLst/>
              <a:gdLst>
                <a:gd name="T0" fmla="*/ 0 w 1781"/>
                <a:gd name="T1" fmla="*/ 1327 h 1344"/>
                <a:gd name="T2" fmla="*/ 0 w 1781"/>
                <a:gd name="T3" fmla="*/ 16 h 1344"/>
                <a:gd name="T4" fmla="*/ 16 w 1781"/>
                <a:gd name="T5" fmla="*/ 0 h 1344"/>
                <a:gd name="T6" fmla="*/ 1764 w 1781"/>
                <a:gd name="T7" fmla="*/ 0 h 1344"/>
                <a:gd name="T8" fmla="*/ 1781 w 1781"/>
                <a:gd name="T9" fmla="*/ 16 h 1344"/>
                <a:gd name="T10" fmla="*/ 1781 w 1781"/>
                <a:gd name="T11" fmla="*/ 1327 h 1344"/>
                <a:gd name="T12" fmla="*/ 1764 w 1781"/>
                <a:gd name="T13" fmla="*/ 1344 h 1344"/>
                <a:gd name="T14" fmla="*/ 16 w 1781"/>
                <a:gd name="T15" fmla="*/ 1344 h 1344"/>
                <a:gd name="T16" fmla="*/ 0 w 1781"/>
                <a:gd name="T17" fmla="*/ 1327 h 1344"/>
                <a:gd name="T18" fmla="*/ 33 w 1781"/>
                <a:gd name="T19" fmla="*/ 33 h 1344"/>
                <a:gd name="T20" fmla="*/ 33 w 1781"/>
                <a:gd name="T21" fmla="*/ 1311 h 1344"/>
                <a:gd name="T22" fmla="*/ 1747 w 1781"/>
                <a:gd name="T23" fmla="*/ 1311 h 1344"/>
                <a:gd name="T24" fmla="*/ 1747 w 1781"/>
                <a:gd name="T25" fmla="*/ 33 h 1344"/>
                <a:gd name="T26" fmla="*/ 33 w 1781"/>
                <a:gd name="T27" fmla="*/ 3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1" h="1344">
                  <a:moveTo>
                    <a:pt x="0" y="1327"/>
                  </a:moveTo>
                  <a:cubicBezTo>
                    <a:pt x="0" y="16"/>
                    <a:pt x="0" y="16"/>
                    <a:pt x="0" y="16"/>
                  </a:cubicBezTo>
                  <a:cubicBezTo>
                    <a:pt x="0" y="7"/>
                    <a:pt x="7" y="0"/>
                    <a:pt x="16" y="0"/>
                  </a:cubicBezTo>
                  <a:cubicBezTo>
                    <a:pt x="1764" y="0"/>
                    <a:pt x="1764" y="0"/>
                    <a:pt x="1764" y="0"/>
                  </a:cubicBezTo>
                  <a:cubicBezTo>
                    <a:pt x="1773" y="0"/>
                    <a:pt x="1781" y="7"/>
                    <a:pt x="1781" y="16"/>
                  </a:cubicBezTo>
                  <a:cubicBezTo>
                    <a:pt x="1781" y="1327"/>
                    <a:pt x="1781" y="1327"/>
                    <a:pt x="1781" y="1327"/>
                  </a:cubicBezTo>
                  <a:cubicBezTo>
                    <a:pt x="1781" y="1337"/>
                    <a:pt x="1773" y="1344"/>
                    <a:pt x="1764" y="1344"/>
                  </a:cubicBezTo>
                  <a:cubicBezTo>
                    <a:pt x="16" y="1344"/>
                    <a:pt x="16" y="1344"/>
                    <a:pt x="16" y="1344"/>
                  </a:cubicBezTo>
                  <a:cubicBezTo>
                    <a:pt x="7" y="1344"/>
                    <a:pt x="0" y="1337"/>
                    <a:pt x="0" y="1327"/>
                  </a:cubicBezTo>
                  <a:close/>
                  <a:moveTo>
                    <a:pt x="33" y="33"/>
                  </a:moveTo>
                  <a:cubicBezTo>
                    <a:pt x="33" y="1311"/>
                    <a:pt x="33" y="1311"/>
                    <a:pt x="33" y="1311"/>
                  </a:cubicBezTo>
                  <a:cubicBezTo>
                    <a:pt x="1747" y="1311"/>
                    <a:pt x="1747" y="1311"/>
                    <a:pt x="1747" y="1311"/>
                  </a:cubicBezTo>
                  <a:cubicBezTo>
                    <a:pt x="1747" y="33"/>
                    <a:pt x="1747" y="33"/>
                    <a:pt x="1747" y="33"/>
                  </a:cubicBezTo>
                  <a:cubicBezTo>
                    <a:pt x="33" y="33"/>
                    <a:pt x="33" y="33"/>
                    <a:pt x="33"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6" name="Freeform 10"/>
            <p:cNvSpPr>
              <a:spLocks/>
            </p:cNvSpPr>
            <p:nvPr/>
          </p:nvSpPr>
          <p:spPr bwMode="auto">
            <a:xfrm>
              <a:off x="7884015" y="792939"/>
              <a:ext cx="127000" cy="5045075"/>
            </a:xfrm>
            <a:custGeom>
              <a:avLst/>
              <a:gdLst>
                <a:gd name="T0" fmla="*/ 0 w 34"/>
                <a:gd name="T1" fmla="*/ 1327 h 1344"/>
                <a:gd name="T2" fmla="*/ 0 w 34"/>
                <a:gd name="T3" fmla="*/ 16 h 1344"/>
                <a:gd name="T4" fmla="*/ 17 w 34"/>
                <a:gd name="T5" fmla="*/ 0 h 1344"/>
                <a:gd name="T6" fmla="*/ 34 w 34"/>
                <a:gd name="T7" fmla="*/ 16 h 1344"/>
                <a:gd name="T8" fmla="*/ 34 w 34"/>
                <a:gd name="T9" fmla="*/ 1327 h 1344"/>
                <a:gd name="T10" fmla="*/ 17 w 34"/>
                <a:gd name="T11" fmla="*/ 1344 h 1344"/>
                <a:gd name="T12" fmla="*/ 0 w 34"/>
                <a:gd name="T13" fmla="*/ 1327 h 1344"/>
              </a:gdLst>
              <a:ahLst/>
              <a:cxnLst>
                <a:cxn ang="0">
                  <a:pos x="T0" y="T1"/>
                </a:cxn>
                <a:cxn ang="0">
                  <a:pos x="T2" y="T3"/>
                </a:cxn>
                <a:cxn ang="0">
                  <a:pos x="T4" y="T5"/>
                </a:cxn>
                <a:cxn ang="0">
                  <a:pos x="T6" y="T7"/>
                </a:cxn>
                <a:cxn ang="0">
                  <a:pos x="T8" y="T9"/>
                </a:cxn>
                <a:cxn ang="0">
                  <a:pos x="T10" y="T11"/>
                </a:cxn>
                <a:cxn ang="0">
                  <a:pos x="T12" y="T13"/>
                </a:cxn>
              </a:cxnLst>
              <a:rect l="0" t="0" r="r" b="b"/>
              <a:pathLst>
                <a:path w="34" h="1344">
                  <a:moveTo>
                    <a:pt x="0" y="1327"/>
                  </a:moveTo>
                  <a:cubicBezTo>
                    <a:pt x="0" y="16"/>
                    <a:pt x="0" y="16"/>
                    <a:pt x="0" y="16"/>
                  </a:cubicBezTo>
                  <a:cubicBezTo>
                    <a:pt x="0" y="7"/>
                    <a:pt x="8" y="0"/>
                    <a:pt x="17" y="0"/>
                  </a:cubicBezTo>
                  <a:cubicBezTo>
                    <a:pt x="26" y="0"/>
                    <a:pt x="34" y="7"/>
                    <a:pt x="34" y="16"/>
                  </a:cubicBezTo>
                  <a:cubicBezTo>
                    <a:pt x="34" y="1327"/>
                    <a:pt x="34" y="1327"/>
                    <a:pt x="34" y="1327"/>
                  </a:cubicBezTo>
                  <a:cubicBezTo>
                    <a:pt x="34" y="1337"/>
                    <a:pt x="26" y="1344"/>
                    <a:pt x="17" y="1344"/>
                  </a:cubicBezTo>
                  <a:cubicBezTo>
                    <a:pt x="8" y="1344"/>
                    <a:pt x="0" y="1337"/>
                    <a:pt x="0" y="13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7" name="Freeform 11"/>
            <p:cNvSpPr>
              <a:spLocks noEditPoints="1"/>
            </p:cNvSpPr>
            <p:nvPr/>
          </p:nvSpPr>
          <p:spPr bwMode="auto">
            <a:xfrm>
              <a:off x="7064865" y="2434414"/>
              <a:ext cx="1763713" cy="1763713"/>
            </a:xfrm>
            <a:custGeom>
              <a:avLst/>
              <a:gdLst>
                <a:gd name="T0" fmla="*/ 0 w 470"/>
                <a:gd name="T1" fmla="*/ 235 h 470"/>
                <a:gd name="T2" fmla="*/ 235 w 470"/>
                <a:gd name="T3" fmla="*/ 0 h 470"/>
                <a:gd name="T4" fmla="*/ 470 w 470"/>
                <a:gd name="T5" fmla="*/ 235 h 470"/>
                <a:gd name="T6" fmla="*/ 235 w 470"/>
                <a:gd name="T7" fmla="*/ 470 h 470"/>
                <a:gd name="T8" fmla="*/ 0 w 470"/>
                <a:gd name="T9" fmla="*/ 235 h 470"/>
                <a:gd name="T10" fmla="*/ 437 w 470"/>
                <a:gd name="T11" fmla="*/ 235 h 470"/>
                <a:gd name="T12" fmla="*/ 235 w 470"/>
                <a:gd name="T13" fmla="*/ 33 h 470"/>
                <a:gd name="T14" fmla="*/ 33 w 470"/>
                <a:gd name="T15" fmla="*/ 235 h 470"/>
                <a:gd name="T16" fmla="*/ 235 w 470"/>
                <a:gd name="T17" fmla="*/ 437 h 470"/>
                <a:gd name="T18" fmla="*/ 437 w 470"/>
                <a:gd name="T19" fmla="*/ 235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470">
                  <a:moveTo>
                    <a:pt x="0" y="235"/>
                  </a:moveTo>
                  <a:cubicBezTo>
                    <a:pt x="0" y="105"/>
                    <a:pt x="105" y="0"/>
                    <a:pt x="235" y="0"/>
                  </a:cubicBezTo>
                  <a:cubicBezTo>
                    <a:pt x="365" y="0"/>
                    <a:pt x="470" y="105"/>
                    <a:pt x="470" y="235"/>
                  </a:cubicBezTo>
                  <a:cubicBezTo>
                    <a:pt x="470" y="365"/>
                    <a:pt x="365" y="470"/>
                    <a:pt x="235" y="470"/>
                  </a:cubicBezTo>
                  <a:cubicBezTo>
                    <a:pt x="105" y="470"/>
                    <a:pt x="0" y="365"/>
                    <a:pt x="0" y="235"/>
                  </a:cubicBezTo>
                  <a:close/>
                  <a:moveTo>
                    <a:pt x="437" y="235"/>
                  </a:moveTo>
                  <a:cubicBezTo>
                    <a:pt x="437" y="124"/>
                    <a:pt x="346" y="33"/>
                    <a:pt x="235" y="33"/>
                  </a:cubicBezTo>
                  <a:cubicBezTo>
                    <a:pt x="124" y="33"/>
                    <a:pt x="33" y="124"/>
                    <a:pt x="33" y="235"/>
                  </a:cubicBezTo>
                  <a:cubicBezTo>
                    <a:pt x="33" y="346"/>
                    <a:pt x="124" y="437"/>
                    <a:pt x="235" y="437"/>
                  </a:cubicBezTo>
                  <a:cubicBezTo>
                    <a:pt x="346" y="437"/>
                    <a:pt x="437" y="346"/>
                    <a:pt x="437" y="2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8" name="Freeform 12"/>
            <p:cNvSpPr>
              <a:spLocks/>
            </p:cNvSpPr>
            <p:nvPr/>
          </p:nvSpPr>
          <p:spPr bwMode="auto">
            <a:xfrm>
              <a:off x="9490565" y="2528077"/>
              <a:ext cx="554038" cy="1576388"/>
            </a:xfrm>
            <a:custGeom>
              <a:avLst/>
              <a:gdLst>
                <a:gd name="T0" fmla="*/ 0 w 148"/>
                <a:gd name="T1" fmla="*/ 210 h 420"/>
                <a:gd name="T2" fmla="*/ 121 w 148"/>
                <a:gd name="T3" fmla="*/ 4 h 420"/>
                <a:gd name="T4" fmla="*/ 143 w 148"/>
                <a:gd name="T5" fmla="*/ 11 h 420"/>
                <a:gd name="T6" fmla="*/ 137 w 148"/>
                <a:gd name="T7" fmla="*/ 33 h 420"/>
                <a:gd name="T8" fmla="*/ 33 w 148"/>
                <a:gd name="T9" fmla="*/ 210 h 420"/>
                <a:gd name="T10" fmla="*/ 137 w 148"/>
                <a:gd name="T11" fmla="*/ 387 h 420"/>
                <a:gd name="T12" fmla="*/ 143 w 148"/>
                <a:gd name="T13" fmla="*/ 409 h 420"/>
                <a:gd name="T14" fmla="*/ 121 w 148"/>
                <a:gd name="T15" fmla="*/ 416 h 420"/>
                <a:gd name="T16" fmla="*/ 0 w 148"/>
                <a:gd name="T17"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420">
                  <a:moveTo>
                    <a:pt x="0" y="210"/>
                  </a:moveTo>
                  <a:cubicBezTo>
                    <a:pt x="0" y="125"/>
                    <a:pt x="46" y="46"/>
                    <a:pt x="121" y="4"/>
                  </a:cubicBezTo>
                  <a:cubicBezTo>
                    <a:pt x="129" y="0"/>
                    <a:pt x="139" y="3"/>
                    <a:pt x="143" y="11"/>
                  </a:cubicBezTo>
                  <a:cubicBezTo>
                    <a:pt x="148" y="19"/>
                    <a:pt x="145" y="29"/>
                    <a:pt x="137" y="33"/>
                  </a:cubicBezTo>
                  <a:cubicBezTo>
                    <a:pt x="72" y="69"/>
                    <a:pt x="33" y="137"/>
                    <a:pt x="33" y="210"/>
                  </a:cubicBezTo>
                  <a:cubicBezTo>
                    <a:pt x="33" y="283"/>
                    <a:pt x="72" y="351"/>
                    <a:pt x="137" y="387"/>
                  </a:cubicBezTo>
                  <a:cubicBezTo>
                    <a:pt x="145" y="391"/>
                    <a:pt x="148" y="401"/>
                    <a:pt x="143" y="409"/>
                  </a:cubicBezTo>
                  <a:cubicBezTo>
                    <a:pt x="139" y="417"/>
                    <a:pt x="129" y="420"/>
                    <a:pt x="121" y="416"/>
                  </a:cubicBezTo>
                  <a:cubicBezTo>
                    <a:pt x="46" y="374"/>
                    <a:pt x="0" y="295"/>
                    <a:pt x="0" y="2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9" name="Freeform 13"/>
            <p:cNvSpPr>
              <a:spLocks/>
            </p:cNvSpPr>
            <p:nvPr/>
          </p:nvSpPr>
          <p:spPr bwMode="auto">
            <a:xfrm>
              <a:off x="5826615" y="2528077"/>
              <a:ext cx="555625" cy="1576388"/>
            </a:xfrm>
            <a:custGeom>
              <a:avLst/>
              <a:gdLst>
                <a:gd name="T0" fmla="*/ 2 w 148"/>
                <a:gd name="T1" fmla="*/ 401 h 420"/>
                <a:gd name="T2" fmla="*/ 11 w 148"/>
                <a:gd name="T3" fmla="*/ 387 h 420"/>
                <a:gd name="T4" fmla="*/ 115 w 148"/>
                <a:gd name="T5" fmla="*/ 210 h 420"/>
                <a:gd name="T6" fmla="*/ 11 w 148"/>
                <a:gd name="T7" fmla="*/ 33 h 420"/>
                <a:gd name="T8" fmla="*/ 4 w 148"/>
                <a:gd name="T9" fmla="*/ 11 h 420"/>
                <a:gd name="T10" fmla="*/ 27 w 148"/>
                <a:gd name="T11" fmla="*/ 4 h 420"/>
                <a:gd name="T12" fmla="*/ 148 w 148"/>
                <a:gd name="T13" fmla="*/ 210 h 420"/>
                <a:gd name="T14" fmla="*/ 27 w 148"/>
                <a:gd name="T15" fmla="*/ 416 h 420"/>
                <a:gd name="T16" fmla="*/ 4 w 148"/>
                <a:gd name="T17" fmla="*/ 409 h 420"/>
                <a:gd name="T18" fmla="*/ 2 w 148"/>
                <a:gd name="T19" fmla="*/ 40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20">
                  <a:moveTo>
                    <a:pt x="2" y="401"/>
                  </a:moveTo>
                  <a:cubicBezTo>
                    <a:pt x="2" y="395"/>
                    <a:pt x="5" y="390"/>
                    <a:pt x="11" y="387"/>
                  </a:cubicBezTo>
                  <a:cubicBezTo>
                    <a:pt x="75" y="351"/>
                    <a:pt x="115" y="283"/>
                    <a:pt x="115" y="210"/>
                  </a:cubicBezTo>
                  <a:cubicBezTo>
                    <a:pt x="115" y="137"/>
                    <a:pt x="75" y="69"/>
                    <a:pt x="11" y="33"/>
                  </a:cubicBezTo>
                  <a:cubicBezTo>
                    <a:pt x="3" y="29"/>
                    <a:pt x="0" y="19"/>
                    <a:pt x="4" y="11"/>
                  </a:cubicBezTo>
                  <a:cubicBezTo>
                    <a:pt x="9" y="3"/>
                    <a:pt x="19" y="0"/>
                    <a:pt x="27" y="4"/>
                  </a:cubicBezTo>
                  <a:cubicBezTo>
                    <a:pt x="102" y="46"/>
                    <a:pt x="148" y="125"/>
                    <a:pt x="148" y="210"/>
                  </a:cubicBezTo>
                  <a:cubicBezTo>
                    <a:pt x="148" y="295"/>
                    <a:pt x="102" y="374"/>
                    <a:pt x="27" y="416"/>
                  </a:cubicBezTo>
                  <a:cubicBezTo>
                    <a:pt x="19" y="420"/>
                    <a:pt x="9" y="417"/>
                    <a:pt x="4" y="409"/>
                  </a:cubicBezTo>
                  <a:cubicBezTo>
                    <a:pt x="3" y="407"/>
                    <a:pt x="2" y="404"/>
                    <a:pt x="2" y="4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0" name="Freeform 14"/>
            <p:cNvSpPr>
              <a:spLocks/>
            </p:cNvSpPr>
            <p:nvPr/>
          </p:nvSpPr>
          <p:spPr bwMode="auto">
            <a:xfrm>
              <a:off x="9936652" y="2024839"/>
              <a:ext cx="1354138" cy="2582863"/>
            </a:xfrm>
            <a:custGeom>
              <a:avLst/>
              <a:gdLst>
                <a:gd name="T0" fmla="*/ 0 w 361"/>
                <a:gd name="T1" fmla="*/ 672 h 688"/>
                <a:gd name="T2" fmla="*/ 0 w 361"/>
                <a:gd name="T3" fmla="*/ 16 h 688"/>
                <a:gd name="T4" fmla="*/ 16 w 361"/>
                <a:gd name="T5" fmla="*/ 0 h 688"/>
                <a:gd name="T6" fmla="*/ 344 w 361"/>
                <a:gd name="T7" fmla="*/ 0 h 688"/>
                <a:gd name="T8" fmla="*/ 361 w 361"/>
                <a:gd name="T9" fmla="*/ 16 h 688"/>
                <a:gd name="T10" fmla="*/ 344 w 361"/>
                <a:gd name="T11" fmla="*/ 33 h 688"/>
                <a:gd name="T12" fmla="*/ 33 w 361"/>
                <a:gd name="T13" fmla="*/ 33 h 688"/>
                <a:gd name="T14" fmla="*/ 33 w 361"/>
                <a:gd name="T15" fmla="*/ 655 h 688"/>
                <a:gd name="T16" fmla="*/ 344 w 361"/>
                <a:gd name="T17" fmla="*/ 655 h 688"/>
                <a:gd name="T18" fmla="*/ 361 w 361"/>
                <a:gd name="T19" fmla="*/ 672 h 688"/>
                <a:gd name="T20" fmla="*/ 344 w 361"/>
                <a:gd name="T21" fmla="*/ 688 h 688"/>
                <a:gd name="T22" fmla="*/ 16 w 361"/>
                <a:gd name="T23" fmla="*/ 688 h 688"/>
                <a:gd name="T24" fmla="*/ 0 w 361"/>
                <a:gd name="T25" fmla="*/ 67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688">
                  <a:moveTo>
                    <a:pt x="0" y="672"/>
                  </a:moveTo>
                  <a:cubicBezTo>
                    <a:pt x="0" y="16"/>
                    <a:pt x="0" y="16"/>
                    <a:pt x="0" y="16"/>
                  </a:cubicBezTo>
                  <a:cubicBezTo>
                    <a:pt x="0" y="7"/>
                    <a:pt x="7" y="0"/>
                    <a:pt x="16" y="0"/>
                  </a:cubicBezTo>
                  <a:cubicBezTo>
                    <a:pt x="344" y="0"/>
                    <a:pt x="344" y="0"/>
                    <a:pt x="344" y="0"/>
                  </a:cubicBezTo>
                  <a:cubicBezTo>
                    <a:pt x="353" y="0"/>
                    <a:pt x="361" y="7"/>
                    <a:pt x="361" y="16"/>
                  </a:cubicBezTo>
                  <a:cubicBezTo>
                    <a:pt x="361" y="25"/>
                    <a:pt x="353" y="33"/>
                    <a:pt x="344" y="33"/>
                  </a:cubicBezTo>
                  <a:cubicBezTo>
                    <a:pt x="33" y="33"/>
                    <a:pt x="33" y="33"/>
                    <a:pt x="33" y="33"/>
                  </a:cubicBezTo>
                  <a:cubicBezTo>
                    <a:pt x="33" y="655"/>
                    <a:pt x="33" y="655"/>
                    <a:pt x="33" y="655"/>
                  </a:cubicBezTo>
                  <a:cubicBezTo>
                    <a:pt x="344" y="655"/>
                    <a:pt x="344" y="655"/>
                    <a:pt x="344" y="655"/>
                  </a:cubicBezTo>
                  <a:cubicBezTo>
                    <a:pt x="353" y="655"/>
                    <a:pt x="361" y="663"/>
                    <a:pt x="361" y="672"/>
                  </a:cubicBezTo>
                  <a:cubicBezTo>
                    <a:pt x="361" y="681"/>
                    <a:pt x="353" y="688"/>
                    <a:pt x="344" y="688"/>
                  </a:cubicBezTo>
                  <a:cubicBezTo>
                    <a:pt x="16" y="688"/>
                    <a:pt x="16" y="688"/>
                    <a:pt x="16" y="688"/>
                  </a:cubicBezTo>
                  <a:cubicBezTo>
                    <a:pt x="7" y="688"/>
                    <a:pt x="0" y="681"/>
                    <a:pt x="0" y="6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1" name="Freeform 15"/>
            <p:cNvSpPr>
              <a:spLocks/>
            </p:cNvSpPr>
            <p:nvPr/>
          </p:nvSpPr>
          <p:spPr bwMode="auto">
            <a:xfrm>
              <a:off x="10657377" y="2434414"/>
              <a:ext cx="633413" cy="1763713"/>
            </a:xfrm>
            <a:custGeom>
              <a:avLst/>
              <a:gdLst>
                <a:gd name="T0" fmla="*/ 0 w 169"/>
                <a:gd name="T1" fmla="*/ 453 h 470"/>
                <a:gd name="T2" fmla="*/ 0 w 169"/>
                <a:gd name="T3" fmla="*/ 16 h 470"/>
                <a:gd name="T4" fmla="*/ 17 w 169"/>
                <a:gd name="T5" fmla="*/ 0 h 470"/>
                <a:gd name="T6" fmla="*/ 152 w 169"/>
                <a:gd name="T7" fmla="*/ 0 h 470"/>
                <a:gd name="T8" fmla="*/ 169 w 169"/>
                <a:gd name="T9" fmla="*/ 16 h 470"/>
                <a:gd name="T10" fmla="*/ 152 w 169"/>
                <a:gd name="T11" fmla="*/ 33 h 470"/>
                <a:gd name="T12" fmla="*/ 33 w 169"/>
                <a:gd name="T13" fmla="*/ 33 h 470"/>
                <a:gd name="T14" fmla="*/ 33 w 169"/>
                <a:gd name="T15" fmla="*/ 437 h 470"/>
                <a:gd name="T16" fmla="*/ 152 w 169"/>
                <a:gd name="T17" fmla="*/ 437 h 470"/>
                <a:gd name="T18" fmla="*/ 169 w 169"/>
                <a:gd name="T19" fmla="*/ 453 h 470"/>
                <a:gd name="T20" fmla="*/ 152 w 169"/>
                <a:gd name="T21" fmla="*/ 470 h 470"/>
                <a:gd name="T22" fmla="*/ 17 w 169"/>
                <a:gd name="T23" fmla="*/ 470 h 470"/>
                <a:gd name="T24" fmla="*/ 0 w 169"/>
                <a:gd name="T25" fmla="*/ 45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470">
                  <a:moveTo>
                    <a:pt x="0" y="453"/>
                  </a:moveTo>
                  <a:cubicBezTo>
                    <a:pt x="0" y="16"/>
                    <a:pt x="0" y="16"/>
                    <a:pt x="0" y="16"/>
                  </a:cubicBezTo>
                  <a:cubicBezTo>
                    <a:pt x="0" y="7"/>
                    <a:pt x="7" y="0"/>
                    <a:pt x="17" y="0"/>
                  </a:cubicBezTo>
                  <a:cubicBezTo>
                    <a:pt x="152" y="0"/>
                    <a:pt x="152" y="0"/>
                    <a:pt x="152" y="0"/>
                  </a:cubicBezTo>
                  <a:cubicBezTo>
                    <a:pt x="161" y="0"/>
                    <a:pt x="169" y="7"/>
                    <a:pt x="169" y="16"/>
                  </a:cubicBezTo>
                  <a:cubicBezTo>
                    <a:pt x="169" y="26"/>
                    <a:pt x="161" y="33"/>
                    <a:pt x="152" y="33"/>
                  </a:cubicBezTo>
                  <a:cubicBezTo>
                    <a:pt x="33" y="33"/>
                    <a:pt x="33" y="33"/>
                    <a:pt x="33" y="33"/>
                  </a:cubicBezTo>
                  <a:cubicBezTo>
                    <a:pt x="33" y="437"/>
                    <a:pt x="33" y="437"/>
                    <a:pt x="33" y="437"/>
                  </a:cubicBezTo>
                  <a:cubicBezTo>
                    <a:pt x="152" y="437"/>
                    <a:pt x="152" y="437"/>
                    <a:pt x="152" y="437"/>
                  </a:cubicBezTo>
                  <a:cubicBezTo>
                    <a:pt x="161" y="437"/>
                    <a:pt x="169" y="444"/>
                    <a:pt x="169" y="453"/>
                  </a:cubicBezTo>
                  <a:cubicBezTo>
                    <a:pt x="169" y="463"/>
                    <a:pt x="161" y="470"/>
                    <a:pt x="152" y="470"/>
                  </a:cubicBezTo>
                  <a:cubicBezTo>
                    <a:pt x="17" y="470"/>
                    <a:pt x="17" y="470"/>
                    <a:pt x="17" y="470"/>
                  </a:cubicBezTo>
                  <a:cubicBezTo>
                    <a:pt x="7" y="470"/>
                    <a:pt x="0" y="463"/>
                    <a:pt x="0" y="4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2" name="Freeform 16"/>
            <p:cNvSpPr>
              <a:spLocks/>
            </p:cNvSpPr>
            <p:nvPr/>
          </p:nvSpPr>
          <p:spPr bwMode="auto">
            <a:xfrm>
              <a:off x="4607415" y="2434414"/>
              <a:ext cx="630238" cy="1763713"/>
            </a:xfrm>
            <a:custGeom>
              <a:avLst/>
              <a:gdLst>
                <a:gd name="T0" fmla="*/ 0 w 168"/>
                <a:gd name="T1" fmla="*/ 453 h 470"/>
                <a:gd name="T2" fmla="*/ 16 w 168"/>
                <a:gd name="T3" fmla="*/ 437 h 470"/>
                <a:gd name="T4" fmla="*/ 135 w 168"/>
                <a:gd name="T5" fmla="*/ 437 h 470"/>
                <a:gd name="T6" fmla="*/ 135 w 168"/>
                <a:gd name="T7" fmla="*/ 33 h 470"/>
                <a:gd name="T8" fmla="*/ 16 w 168"/>
                <a:gd name="T9" fmla="*/ 33 h 470"/>
                <a:gd name="T10" fmla="*/ 0 w 168"/>
                <a:gd name="T11" fmla="*/ 16 h 470"/>
                <a:gd name="T12" fmla="*/ 16 w 168"/>
                <a:gd name="T13" fmla="*/ 0 h 470"/>
                <a:gd name="T14" fmla="*/ 152 w 168"/>
                <a:gd name="T15" fmla="*/ 0 h 470"/>
                <a:gd name="T16" fmla="*/ 168 w 168"/>
                <a:gd name="T17" fmla="*/ 16 h 470"/>
                <a:gd name="T18" fmla="*/ 168 w 168"/>
                <a:gd name="T19" fmla="*/ 453 h 470"/>
                <a:gd name="T20" fmla="*/ 152 w 168"/>
                <a:gd name="T21" fmla="*/ 470 h 470"/>
                <a:gd name="T22" fmla="*/ 16 w 168"/>
                <a:gd name="T23" fmla="*/ 470 h 470"/>
                <a:gd name="T24" fmla="*/ 0 w 168"/>
                <a:gd name="T25" fmla="*/ 45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470">
                  <a:moveTo>
                    <a:pt x="0" y="453"/>
                  </a:moveTo>
                  <a:cubicBezTo>
                    <a:pt x="0" y="444"/>
                    <a:pt x="7" y="437"/>
                    <a:pt x="16" y="437"/>
                  </a:cubicBezTo>
                  <a:cubicBezTo>
                    <a:pt x="135" y="437"/>
                    <a:pt x="135" y="437"/>
                    <a:pt x="135" y="437"/>
                  </a:cubicBezTo>
                  <a:cubicBezTo>
                    <a:pt x="135" y="33"/>
                    <a:pt x="135" y="33"/>
                    <a:pt x="135" y="33"/>
                  </a:cubicBezTo>
                  <a:cubicBezTo>
                    <a:pt x="16" y="33"/>
                    <a:pt x="16" y="33"/>
                    <a:pt x="16" y="33"/>
                  </a:cubicBezTo>
                  <a:cubicBezTo>
                    <a:pt x="7" y="33"/>
                    <a:pt x="0" y="26"/>
                    <a:pt x="0" y="16"/>
                  </a:cubicBezTo>
                  <a:cubicBezTo>
                    <a:pt x="0" y="7"/>
                    <a:pt x="7" y="0"/>
                    <a:pt x="16" y="0"/>
                  </a:cubicBezTo>
                  <a:cubicBezTo>
                    <a:pt x="152" y="0"/>
                    <a:pt x="152" y="0"/>
                    <a:pt x="152" y="0"/>
                  </a:cubicBezTo>
                  <a:cubicBezTo>
                    <a:pt x="161" y="0"/>
                    <a:pt x="168" y="7"/>
                    <a:pt x="168" y="16"/>
                  </a:cubicBezTo>
                  <a:cubicBezTo>
                    <a:pt x="168" y="453"/>
                    <a:pt x="168" y="453"/>
                    <a:pt x="168" y="453"/>
                  </a:cubicBezTo>
                  <a:cubicBezTo>
                    <a:pt x="168" y="463"/>
                    <a:pt x="161" y="470"/>
                    <a:pt x="152" y="470"/>
                  </a:cubicBezTo>
                  <a:cubicBezTo>
                    <a:pt x="16" y="470"/>
                    <a:pt x="16" y="470"/>
                    <a:pt x="16" y="470"/>
                  </a:cubicBezTo>
                  <a:cubicBezTo>
                    <a:pt x="7" y="470"/>
                    <a:pt x="0" y="463"/>
                    <a:pt x="0" y="4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3" name="Freeform 17"/>
            <p:cNvSpPr>
              <a:spLocks/>
            </p:cNvSpPr>
            <p:nvPr/>
          </p:nvSpPr>
          <p:spPr bwMode="auto">
            <a:xfrm>
              <a:off x="4607415" y="2024839"/>
              <a:ext cx="1350963" cy="2582863"/>
            </a:xfrm>
            <a:custGeom>
              <a:avLst/>
              <a:gdLst>
                <a:gd name="T0" fmla="*/ 0 w 360"/>
                <a:gd name="T1" fmla="*/ 672 h 688"/>
                <a:gd name="T2" fmla="*/ 16 w 360"/>
                <a:gd name="T3" fmla="*/ 655 h 688"/>
                <a:gd name="T4" fmla="*/ 327 w 360"/>
                <a:gd name="T5" fmla="*/ 655 h 688"/>
                <a:gd name="T6" fmla="*/ 327 w 360"/>
                <a:gd name="T7" fmla="*/ 33 h 688"/>
                <a:gd name="T8" fmla="*/ 16 w 360"/>
                <a:gd name="T9" fmla="*/ 33 h 688"/>
                <a:gd name="T10" fmla="*/ 0 w 360"/>
                <a:gd name="T11" fmla="*/ 16 h 688"/>
                <a:gd name="T12" fmla="*/ 16 w 360"/>
                <a:gd name="T13" fmla="*/ 0 h 688"/>
                <a:gd name="T14" fmla="*/ 344 w 360"/>
                <a:gd name="T15" fmla="*/ 0 h 688"/>
                <a:gd name="T16" fmla="*/ 360 w 360"/>
                <a:gd name="T17" fmla="*/ 16 h 688"/>
                <a:gd name="T18" fmla="*/ 360 w 360"/>
                <a:gd name="T19" fmla="*/ 672 h 688"/>
                <a:gd name="T20" fmla="*/ 344 w 360"/>
                <a:gd name="T21" fmla="*/ 688 h 688"/>
                <a:gd name="T22" fmla="*/ 16 w 360"/>
                <a:gd name="T23" fmla="*/ 688 h 688"/>
                <a:gd name="T24" fmla="*/ 0 w 360"/>
                <a:gd name="T25" fmla="*/ 67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 h="688">
                  <a:moveTo>
                    <a:pt x="0" y="672"/>
                  </a:moveTo>
                  <a:cubicBezTo>
                    <a:pt x="0" y="663"/>
                    <a:pt x="7" y="655"/>
                    <a:pt x="16" y="655"/>
                  </a:cubicBezTo>
                  <a:cubicBezTo>
                    <a:pt x="327" y="655"/>
                    <a:pt x="327" y="655"/>
                    <a:pt x="327" y="655"/>
                  </a:cubicBezTo>
                  <a:cubicBezTo>
                    <a:pt x="327" y="33"/>
                    <a:pt x="327" y="33"/>
                    <a:pt x="327" y="33"/>
                  </a:cubicBezTo>
                  <a:cubicBezTo>
                    <a:pt x="16" y="33"/>
                    <a:pt x="16" y="33"/>
                    <a:pt x="16" y="33"/>
                  </a:cubicBezTo>
                  <a:cubicBezTo>
                    <a:pt x="7" y="33"/>
                    <a:pt x="0" y="25"/>
                    <a:pt x="0" y="16"/>
                  </a:cubicBezTo>
                  <a:cubicBezTo>
                    <a:pt x="0" y="7"/>
                    <a:pt x="7" y="0"/>
                    <a:pt x="16" y="0"/>
                  </a:cubicBezTo>
                  <a:cubicBezTo>
                    <a:pt x="344" y="0"/>
                    <a:pt x="344" y="0"/>
                    <a:pt x="344" y="0"/>
                  </a:cubicBezTo>
                  <a:cubicBezTo>
                    <a:pt x="353" y="0"/>
                    <a:pt x="360" y="7"/>
                    <a:pt x="360" y="16"/>
                  </a:cubicBezTo>
                  <a:cubicBezTo>
                    <a:pt x="360" y="672"/>
                    <a:pt x="360" y="672"/>
                    <a:pt x="360" y="672"/>
                  </a:cubicBezTo>
                  <a:cubicBezTo>
                    <a:pt x="360" y="681"/>
                    <a:pt x="353" y="688"/>
                    <a:pt x="344" y="688"/>
                  </a:cubicBezTo>
                  <a:cubicBezTo>
                    <a:pt x="16" y="688"/>
                    <a:pt x="16" y="688"/>
                    <a:pt x="16" y="688"/>
                  </a:cubicBezTo>
                  <a:cubicBezTo>
                    <a:pt x="7" y="688"/>
                    <a:pt x="0" y="681"/>
                    <a:pt x="0" y="6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96" name="Rectangle 1395"/>
          <p:cNvSpPr/>
          <p:nvPr/>
        </p:nvSpPr>
        <p:spPr>
          <a:xfrm>
            <a:off x="417063" y="3255974"/>
            <a:ext cx="2122190" cy="1569660"/>
          </a:xfrm>
          <a:prstGeom prst="rect">
            <a:avLst/>
          </a:prstGeom>
        </p:spPr>
        <p:txBody>
          <a:bodyPr wrap="square">
            <a:spAutoFit/>
          </a:bodyPr>
          <a:lstStyle/>
          <a:p>
            <a:pPr algn="ctr"/>
            <a:r>
              <a:rPr lang="en-US" sz="9600" b="1" dirty="0">
                <a:solidFill>
                  <a:schemeClr val="bg1"/>
                </a:solidFill>
                <a:latin typeface="Segoe UI" panose="020B0502040204020203" pitchFamily="34" charset="0"/>
                <a:cs typeface="Segoe UI" panose="020B0502040204020203" pitchFamily="34" charset="0"/>
              </a:rPr>
              <a:t>3</a:t>
            </a:r>
          </a:p>
        </p:txBody>
      </p:sp>
      <p:sp>
        <p:nvSpPr>
          <p:cNvPr id="1397" name="Rectangle 1396"/>
          <p:cNvSpPr/>
          <p:nvPr/>
        </p:nvSpPr>
        <p:spPr>
          <a:xfrm>
            <a:off x="3856212" y="5799957"/>
            <a:ext cx="4373388" cy="830997"/>
          </a:xfrm>
          <a:prstGeom prst="rect">
            <a:avLst/>
          </a:prstGeom>
        </p:spPr>
        <p:txBody>
          <a:bodyPr wrap="square">
            <a:spAutoFit/>
          </a:bodyPr>
          <a:lstStyle/>
          <a:p>
            <a:pPr algn="ctr"/>
            <a:r>
              <a:rPr lang="en-US" sz="4800" b="1" spc="600" dirty="0">
                <a:solidFill>
                  <a:schemeClr val="bg1"/>
                </a:solidFill>
                <a:latin typeface="Segoe UI" panose="020B0502040204020203" pitchFamily="34" charset="0"/>
                <a:cs typeface="Segoe UI" panose="020B0502040204020203" pitchFamily="34" charset="0"/>
              </a:rPr>
              <a:t>1</a:t>
            </a:r>
            <a:r>
              <a:rPr lang="en-US" sz="4800" b="1" spc="600" baseline="30000" dirty="0">
                <a:solidFill>
                  <a:schemeClr val="bg1"/>
                </a:solidFill>
                <a:latin typeface="Segoe UI" panose="020B0502040204020203" pitchFamily="34" charset="0"/>
                <a:cs typeface="Segoe UI" panose="020B0502040204020203" pitchFamily="34" charset="0"/>
              </a:rPr>
              <a:t>ST</a:t>
            </a:r>
            <a:r>
              <a:rPr lang="en-US" sz="4800" b="1" spc="600" dirty="0">
                <a:solidFill>
                  <a:schemeClr val="bg1"/>
                </a:solidFill>
                <a:latin typeface="Segoe UI" panose="020B0502040204020203" pitchFamily="34" charset="0"/>
                <a:cs typeface="Segoe UI" panose="020B0502040204020203" pitchFamily="34" charset="0"/>
              </a:rPr>
              <a:t> HALF</a:t>
            </a:r>
          </a:p>
        </p:txBody>
      </p:sp>
      <p:pic>
        <p:nvPicPr>
          <p:cNvPr id="1398" name="Picture 1397"/>
          <p:cNvPicPr>
            <a:picLocks noChangeAspect="1"/>
          </p:cNvPicPr>
          <p:nvPr/>
        </p:nvPicPr>
        <p:blipFill>
          <a:blip r:embed="rId2"/>
          <a:stretch>
            <a:fillRect/>
          </a:stretch>
        </p:blipFill>
        <p:spPr>
          <a:xfrm>
            <a:off x="751149" y="1701801"/>
            <a:ext cx="1438275" cy="1000125"/>
          </a:xfrm>
          <a:prstGeom prst="rect">
            <a:avLst/>
          </a:prstGeom>
          <a:ln>
            <a:noFill/>
          </a:ln>
          <a:effectLst>
            <a:outerShdw blurRad="292100" dist="139700" dir="2700000" algn="tl" rotWithShape="0">
              <a:srgbClr val="333333">
                <a:alpha val="65000"/>
              </a:srgbClr>
            </a:outerShdw>
          </a:effectLst>
        </p:spPr>
      </p:pic>
      <p:pic>
        <p:nvPicPr>
          <p:cNvPr id="1399" name="Picture 1398"/>
          <p:cNvPicPr>
            <a:picLocks noChangeAspect="1"/>
          </p:cNvPicPr>
          <p:nvPr/>
        </p:nvPicPr>
        <p:blipFill>
          <a:blip r:embed="rId3"/>
          <a:stretch>
            <a:fillRect/>
          </a:stretch>
        </p:blipFill>
        <p:spPr>
          <a:xfrm>
            <a:off x="10019640" y="1714035"/>
            <a:ext cx="1481837" cy="987891"/>
          </a:xfrm>
          <a:prstGeom prst="rect">
            <a:avLst/>
          </a:prstGeom>
          <a:ln>
            <a:noFill/>
          </a:ln>
          <a:effectLst>
            <a:outerShdw blurRad="292100" dist="139700" dir="2700000" algn="tl" rotWithShape="0">
              <a:srgbClr val="333333">
                <a:alpha val="65000"/>
              </a:srgbClr>
            </a:outerShdw>
          </a:effectLst>
        </p:spPr>
      </p:pic>
      <p:sp>
        <p:nvSpPr>
          <p:cNvPr id="1400" name="Rectangle 1399"/>
          <p:cNvSpPr/>
          <p:nvPr/>
        </p:nvSpPr>
        <p:spPr>
          <a:xfrm>
            <a:off x="9690854" y="3305347"/>
            <a:ext cx="2122190" cy="1569660"/>
          </a:xfrm>
          <a:prstGeom prst="rect">
            <a:avLst/>
          </a:prstGeom>
        </p:spPr>
        <p:txBody>
          <a:bodyPr wrap="square">
            <a:spAutoFit/>
          </a:bodyPr>
          <a:lstStyle/>
          <a:p>
            <a:pPr algn="ctr"/>
            <a:r>
              <a:rPr lang="en-US" sz="9600" b="1" dirty="0">
                <a:solidFill>
                  <a:schemeClr val="bg1"/>
                </a:soli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143183597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473071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806" y="2382696"/>
            <a:ext cx="4336392" cy="523152"/>
          </a:xfrm>
          <a:prstGeom prst="rect">
            <a:avLst/>
          </a:prstGeom>
        </p:spPr>
        <p:txBody>
          <a:bodyPr wrap="none">
            <a:spAutoFit/>
          </a:bodyPr>
          <a:lstStyle/>
          <a:p>
            <a:pPr algn="ctr" defTabSz="914309"/>
            <a:r>
              <a:rPr lang="en-US" sz="2800" b="1" spc="300" dirty="0">
                <a:solidFill>
                  <a:srgbClr val="F26247"/>
                </a:solidFill>
                <a:latin typeface="Segoe UI" panose="020B0502040204020203" pitchFamily="34" charset="0"/>
                <a:cs typeface="Segoe UI" panose="020B0502040204020203" pitchFamily="34" charset="0"/>
              </a:rPr>
              <a:t>COPYRIGHT NOTICE:</a:t>
            </a:r>
          </a:p>
        </p:txBody>
      </p:sp>
      <p:sp>
        <p:nvSpPr>
          <p:cNvPr id="5" name="Rectangle 4"/>
          <p:cNvSpPr/>
          <p:nvPr/>
        </p:nvSpPr>
        <p:spPr>
          <a:xfrm>
            <a:off x="2438876" y="2905848"/>
            <a:ext cx="7314248" cy="1569456"/>
          </a:xfrm>
          <a:prstGeom prst="rect">
            <a:avLst/>
          </a:prstGeom>
        </p:spPr>
        <p:txBody>
          <a:bodyPr wrap="square">
            <a:spAutoFit/>
          </a:bodyPr>
          <a:lstStyle/>
          <a:p>
            <a:pPr algn="ctr" defTabSz="914309"/>
            <a:r>
              <a:rPr lang="en-US" sz="2400" dirty="0">
                <a:solidFill>
                  <a:prstClr val="black"/>
                </a:solidFill>
                <a:latin typeface="Segoe UI Semilight" panose="020B0402040204020203" pitchFamily="34" charset="0"/>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27188074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649" y="-575780"/>
            <a:ext cx="8203846" cy="8203338"/>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USING THIS TEMPLATE FOR DIGITAL SIGNAGE?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THE POWERPOINT DIGITAL SIGNAGE SOLUTION</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BB0A7E"/>
                </a:solidFill>
                <a:latin typeface="Segoe UI Semilight" panose="020B0402040204020203" pitchFamily="34" charset="0"/>
                <a:cs typeface="Segoe UI Semilight" panose="020B0402040204020203" pitchFamily="34" charset="0"/>
              </a:rPr>
              <a:t>Check out iPoint</a:t>
            </a:r>
          </a:p>
        </p:txBody>
      </p:sp>
    </p:spTree>
    <p:extLst>
      <p:ext uri="{BB962C8B-B14F-4D97-AF65-F5344CB8AC3E}">
        <p14:creationId xmlns:p14="http://schemas.microsoft.com/office/powerpoint/2010/main" val="392701307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4971" y="-282462"/>
            <a:ext cx="9986190" cy="7321835"/>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NEED TO CONNECT THIS TEMPLATE TO DATA?</a:t>
            </a:r>
          </a:p>
        </p:txBody>
      </p:sp>
      <p:sp>
        <p:nvSpPr>
          <p:cNvPr id="5" name="Rectangle 4">
            <a:hlinkClick r:id="rId2"/>
          </p:cNvPr>
          <p:cNvSpPr/>
          <p:nvPr/>
        </p:nvSpPr>
        <p:spPr>
          <a:xfrm>
            <a:off x="3835696" y="4189929"/>
            <a:ext cx="4520611"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OUR POWERPOINT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ADD-ON FOR DATA</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EBAA12"/>
                </a:solidFill>
                <a:latin typeface="Segoe UI Semilight" panose="020B0402040204020203" pitchFamily="34" charset="0"/>
                <a:cs typeface="Segoe UI Semilight" panose="020B0402040204020203" pitchFamily="34" charset="0"/>
              </a:rPr>
              <a:t>Check out DataPoint</a:t>
            </a:r>
          </a:p>
        </p:txBody>
      </p:sp>
    </p:spTree>
    <p:extLst>
      <p:ext uri="{BB962C8B-B14F-4D97-AF65-F5344CB8AC3E}">
        <p14:creationId xmlns:p14="http://schemas.microsoft.com/office/powerpoint/2010/main" val="217710367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918" y="-467728"/>
            <a:ext cx="8002288" cy="7794429"/>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2591261" y="1837185"/>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TO ADD WEATHER AND NEWS TO YOUR TEMPLATE?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FOR NEWS AND WEATHER</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34BFA0"/>
                </a:solidFill>
                <a:latin typeface="Segoe UI Semilight" panose="020B0402040204020203" pitchFamily="34" charset="0"/>
                <a:cs typeface="Segoe UI Semilight" panose="020B0402040204020203" pitchFamily="34" charset="0"/>
              </a:rPr>
              <a:t>Try Dynamic Elements</a:t>
            </a:r>
          </a:p>
        </p:txBody>
      </p:sp>
    </p:spTree>
    <p:extLst>
      <p:ext uri="{BB962C8B-B14F-4D97-AF65-F5344CB8AC3E}">
        <p14:creationId xmlns:p14="http://schemas.microsoft.com/office/powerpoint/2010/main" val="27205034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4138" y="-915687"/>
            <a:ext cx="5863724" cy="8321064"/>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grpSp>
      <p:sp>
        <p:nvSpPr>
          <p:cNvPr id="4" name="Rectangle 3">
            <a:hlinkClick r:id="rId2"/>
          </p:cNvPr>
          <p:cNvSpPr/>
          <p:nvPr/>
        </p:nvSpPr>
        <p:spPr>
          <a:xfrm>
            <a:off x="2591261" y="1652543"/>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TIMERS &amp; CLOCKS </a:t>
            </a:r>
          </a:p>
          <a:p>
            <a:pPr algn="ctr" defTabSz="914309"/>
            <a:r>
              <a:rPr lang="en-US" sz="3600" b="1" dirty="0">
                <a:solidFill>
                  <a:prstClr val="white"/>
                </a:solidFill>
                <a:latin typeface="Segoe UI" panose="020B0502040204020203" pitchFamily="34" charset="0"/>
                <a:cs typeface="Segoe UI" panose="020B0502040204020203" pitchFamily="34" charset="0"/>
              </a:rPr>
              <a:t>ON YOUR TEMPLATE?</a:t>
            </a:r>
          </a:p>
        </p:txBody>
      </p:sp>
      <p:sp>
        <p:nvSpPr>
          <p:cNvPr id="5" name="Rectangle 4">
            <a:hlinkClick r:id="rId2"/>
          </p:cNvPr>
          <p:cNvSpPr/>
          <p:nvPr/>
        </p:nvSpPr>
        <p:spPr>
          <a:xfrm>
            <a:off x="3511888" y="4005287"/>
            <a:ext cx="5168227" cy="1200173"/>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FOR CLOCKS, TIMERS AND COUNTDOWNS</a:t>
            </a:r>
          </a:p>
        </p:txBody>
      </p:sp>
      <p:sp>
        <p:nvSpPr>
          <p:cNvPr id="2" name="Rounded Rectangle 1">
            <a:hlinkClick r:id="rId2"/>
          </p:cNvPr>
          <p:cNvSpPr/>
          <p:nvPr/>
        </p:nvSpPr>
        <p:spPr>
          <a:xfrm>
            <a:off x="3511888" y="3067097"/>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244847"/>
            <a:ext cx="211345" cy="368309"/>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198199"/>
            <a:ext cx="4745037" cy="461605"/>
          </a:xfrm>
          <a:prstGeom prst="rect">
            <a:avLst/>
          </a:prstGeom>
        </p:spPr>
        <p:txBody>
          <a:bodyPr wrap="square">
            <a:spAutoFit/>
          </a:bodyPr>
          <a:lstStyle/>
          <a:p>
            <a:pPr defTabSz="914309"/>
            <a:r>
              <a:rPr lang="en-US" sz="2400" dirty="0">
                <a:solidFill>
                  <a:srgbClr val="EB5777"/>
                </a:solidFill>
                <a:latin typeface="Segoe UI Semilight" panose="020B0402040204020203" pitchFamily="34" charset="0"/>
                <a:cs typeface="Segoe UI Semilight" panose="020B0402040204020203" pitchFamily="34" charset="0"/>
              </a:rPr>
              <a:t>Try Dynamic Time</a:t>
            </a:r>
          </a:p>
        </p:txBody>
      </p:sp>
    </p:spTree>
    <p:extLst>
      <p:ext uri="{BB962C8B-B14F-4D97-AF65-F5344CB8AC3E}">
        <p14:creationId xmlns:p14="http://schemas.microsoft.com/office/powerpoint/2010/main" val="27097578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3300" y="3163850"/>
            <a:ext cx="6108700" cy="3694150"/>
          </a:xfrm>
          <a:prstGeom prst="rect">
            <a:avLst/>
          </a:prstGeom>
        </p:spPr>
      </p:pic>
      <p:sp>
        <p:nvSpPr>
          <p:cNvPr id="5" name="Rectangle 4"/>
          <p:cNvSpPr/>
          <p:nvPr/>
        </p:nvSpPr>
        <p:spPr>
          <a:xfrm>
            <a:off x="0" y="0"/>
            <a:ext cx="6083300" cy="6858000"/>
          </a:xfrm>
          <a:prstGeom prst="rect">
            <a:avLst/>
          </a:prstGeom>
          <a:solidFill>
            <a:srgbClr val="487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5300" y="1351508"/>
            <a:ext cx="5092700" cy="4154984"/>
          </a:xfrm>
          <a:prstGeom prst="rect">
            <a:avLst/>
          </a:prstGeom>
        </p:spPr>
        <p:txBody>
          <a:bodyPr wrap="square">
            <a:spAutoFit/>
          </a:bodyPr>
          <a:lstStyle/>
          <a:p>
            <a:pPr algn="ctr"/>
            <a:r>
              <a:rPr lang="en-US" sz="8800" b="1" dirty="0">
                <a:solidFill>
                  <a:schemeClr val="bg1"/>
                </a:solidFill>
                <a:latin typeface="Agency FB" panose="020B0503020202020204" pitchFamily="34" charset="0"/>
                <a:cs typeface="Segoe UI" panose="020B0502040204020203" pitchFamily="34" charset="0"/>
              </a:rPr>
              <a:t>WORLDCUP </a:t>
            </a:r>
          </a:p>
          <a:p>
            <a:pPr algn="ctr"/>
            <a:r>
              <a:rPr lang="en-US" sz="8800" b="1" dirty="0">
                <a:solidFill>
                  <a:schemeClr val="bg1"/>
                </a:solidFill>
                <a:latin typeface="Agency FB" panose="020B0503020202020204" pitchFamily="34" charset="0"/>
                <a:cs typeface="Segoe UI" panose="020B0502040204020203" pitchFamily="34" charset="0"/>
              </a:rPr>
              <a:t>IS AROUND </a:t>
            </a:r>
          </a:p>
          <a:p>
            <a:pPr algn="ctr"/>
            <a:r>
              <a:rPr lang="en-US" sz="8800" b="1" dirty="0">
                <a:solidFill>
                  <a:schemeClr val="bg1"/>
                </a:solidFill>
                <a:latin typeface="Agency FB" panose="020B0503020202020204" pitchFamily="34" charset="0"/>
                <a:cs typeface="Segoe UI" panose="020B0502040204020203" pitchFamily="34" charset="0"/>
              </a:rPr>
              <a:t>THE CORNER</a:t>
            </a:r>
          </a:p>
        </p:txBody>
      </p:sp>
      <p:sp>
        <p:nvSpPr>
          <p:cNvPr id="7" name="Rectangle 6"/>
          <p:cNvSpPr/>
          <p:nvPr/>
        </p:nvSpPr>
        <p:spPr>
          <a:xfrm>
            <a:off x="6591300" y="628233"/>
            <a:ext cx="5092700" cy="2800767"/>
          </a:xfrm>
          <a:prstGeom prst="rect">
            <a:avLst/>
          </a:prstGeom>
        </p:spPr>
        <p:txBody>
          <a:bodyPr wrap="square">
            <a:spAutoFit/>
          </a:bodyPr>
          <a:lstStyle/>
          <a:p>
            <a:pPr algn="ctr"/>
            <a:r>
              <a:rPr lang="en-US" sz="8800" b="1" dirty="0">
                <a:solidFill>
                  <a:srgbClr val="487D0D"/>
                </a:solidFill>
                <a:latin typeface="Agency FB" panose="020B0503020202020204" pitchFamily="34" charset="0"/>
                <a:cs typeface="Segoe UI" panose="020B0502040204020203" pitchFamily="34" charset="0"/>
              </a:rPr>
              <a:t>ARE YOU READY??</a:t>
            </a:r>
          </a:p>
        </p:txBody>
      </p:sp>
    </p:spTree>
    <p:extLst>
      <p:ext uri="{BB962C8B-B14F-4D97-AF65-F5344CB8AC3E}">
        <p14:creationId xmlns:p14="http://schemas.microsoft.com/office/powerpoint/2010/main" val="36686365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565" b="7565"/>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0070C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429299" y="1312460"/>
            <a:ext cx="3333412" cy="5170646"/>
          </a:xfrm>
          <a:prstGeom prst="rect">
            <a:avLst/>
          </a:prstGeom>
        </p:spPr>
        <p:txBody>
          <a:bodyPr wrap="none">
            <a:spAutoFit/>
          </a:bodyPr>
          <a:lstStyle/>
          <a:p>
            <a:pPr algn="ctr"/>
            <a:r>
              <a:rPr lang="en-US" sz="6600" b="1" dirty="0">
                <a:solidFill>
                  <a:schemeClr val="bg1"/>
                </a:solidFill>
                <a:latin typeface="Segoe UI" panose="020B0502040204020203" pitchFamily="34" charset="0"/>
                <a:cs typeface="Segoe UI" panose="020B0502040204020203" pitchFamily="34" charset="0"/>
              </a:rPr>
              <a:t>KEEP</a:t>
            </a:r>
          </a:p>
          <a:p>
            <a:pPr algn="ctr"/>
            <a:r>
              <a:rPr lang="en-US" sz="6600" b="1" dirty="0">
                <a:solidFill>
                  <a:schemeClr val="bg1"/>
                </a:solidFill>
                <a:latin typeface="Segoe UI" panose="020B0502040204020203" pitchFamily="34" charset="0"/>
                <a:cs typeface="Segoe UI" panose="020B0502040204020203" pitchFamily="34" charset="0"/>
              </a:rPr>
              <a:t>CLAM</a:t>
            </a:r>
          </a:p>
          <a:p>
            <a:pPr algn="ctr"/>
            <a:r>
              <a:rPr lang="en-US" sz="6600" b="1" dirty="0">
                <a:solidFill>
                  <a:schemeClr val="bg1"/>
                </a:solidFill>
                <a:latin typeface="Segoe UI" panose="020B0502040204020203" pitchFamily="34" charset="0"/>
                <a:cs typeface="Segoe UI" panose="020B0502040204020203" pitchFamily="34" charset="0"/>
              </a:rPr>
              <a:t>&amp; </a:t>
            </a:r>
          </a:p>
          <a:p>
            <a:pPr algn="ctr"/>
            <a:r>
              <a:rPr lang="en-US" sz="6600" b="1" dirty="0">
                <a:solidFill>
                  <a:schemeClr val="bg1"/>
                </a:solidFill>
                <a:latin typeface="Segoe UI" panose="020B0502040204020203" pitchFamily="34" charset="0"/>
                <a:cs typeface="Segoe UI" panose="020B0502040204020203" pitchFamily="34" charset="0"/>
              </a:rPr>
              <a:t>PLAY </a:t>
            </a:r>
          </a:p>
          <a:p>
            <a:pPr algn="ctr"/>
            <a:r>
              <a:rPr lang="en-US" sz="6600" b="1" dirty="0">
                <a:solidFill>
                  <a:schemeClr val="bg1"/>
                </a:solidFill>
                <a:latin typeface="Segoe UI" panose="020B0502040204020203" pitchFamily="34" charset="0"/>
                <a:cs typeface="Segoe UI" panose="020B0502040204020203" pitchFamily="34" charset="0"/>
              </a:rPr>
              <a:t>SOCCER</a:t>
            </a:r>
          </a:p>
        </p:txBody>
      </p:sp>
      <p:sp>
        <p:nvSpPr>
          <p:cNvPr id="7" name="Oval 6"/>
          <p:cNvSpPr/>
          <p:nvPr/>
        </p:nvSpPr>
        <p:spPr>
          <a:xfrm>
            <a:off x="2190750" y="-476250"/>
            <a:ext cx="7810500" cy="7810500"/>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p:cNvSpPr>
            <a:spLocks noEditPoints="1"/>
          </p:cNvSpPr>
          <p:nvPr/>
        </p:nvSpPr>
        <p:spPr bwMode="auto">
          <a:xfrm>
            <a:off x="5657850" y="304800"/>
            <a:ext cx="879475" cy="877888"/>
          </a:xfrm>
          <a:custGeom>
            <a:avLst/>
            <a:gdLst>
              <a:gd name="T0" fmla="*/ 34 w 232"/>
              <a:gd name="T1" fmla="*/ 34 h 231"/>
              <a:gd name="T2" fmla="*/ 0 w 232"/>
              <a:gd name="T3" fmla="*/ 116 h 231"/>
              <a:gd name="T4" fmla="*/ 34 w 232"/>
              <a:gd name="T5" fmla="*/ 197 h 231"/>
              <a:gd name="T6" fmla="*/ 116 w 232"/>
              <a:gd name="T7" fmla="*/ 231 h 231"/>
              <a:gd name="T8" fmla="*/ 198 w 232"/>
              <a:gd name="T9" fmla="*/ 197 h 231"/>
              <a:gd name="T10" fmla="*/ 232 w 232"/>
              <a:gd name="T11" fmla="*/ 116 h 231"/>
              <a:gd name="T12" fmla="*/ 198 w 232"/>
              <a:gd name="T13" fmla="*/ 34 h 231"/>
              <a:gd name="T14" fmla="*/ 116 w 232"/>
              <a:gd name="T15" fmla="*/ 0 h 231"/>
              <a:gd name="T16" fmla="*/ 29 w 232"/>
              <a:gd name="T17" fmla="*/ 164 h 231"/>
              <a:gd name="T18" fmla="*/ 10 w 232"/>
              <a:gd name="T19" fmla="*/ 91 h 231"/>
              <a:gd name="T20" fmla="*/ 20 w 232"/>
              <a:gd name="T21" fmla="*/ 75 h 231"/>
              <a:gd name="T22" fmla="*/ 46 w 232"/>
              <a:gd name="T23" fmla="*/ 91 h 231"/>
              <a:gd name="T24" fmla="*/ 51 w 232"/>
              <a:gd name="T25" fmla="*/ 133 h 231"/>
              <a:gd name="T26" fmla="*/ 29 w 232"/>
              <a:gd name="T27" fmla="*/ 164 h 231"/>
              <a:gd name="T28" fmla="*/ 121 w 232"/>
              <a:gd name="T29" fmla="*/ 224 h 231"/>
              <a:gd name="T30" fmla="*/ 106 w 232"/>
              <a:gd name="T31" fmla="*/ 217 h 231"/>
              <a:gd name="T32" fmla="*/ 106 w 232"/>
              <a:gd name="T33" fmla="*/ 210 h 231"/>
              <a:gd name="T34" fmla="*/ 39 w 232"/>
              <a:gd name="T35" fmla="*/ 177 h 231"/>
              <a:gd name="T36" fmla="*/ 55 w 232"/>
              <a:gd name="T37" fmla="*/ 139 h 231"/>
              <a:gd name="T38" fmla="*/ 95 w 232"/>
              <a:gd name="T39" fmla="*/ 147 h 231"/>
              <a:gd name="T40" fmla="*/ 122 w 232"/>
              <a:gd name="T41" fmla="*/ 190 h 231"/>
              <a:gd name="T42" fmla="*/ 106 w 232"/>
              <a:gd name="T43" fmla="*/ 210 h 231"/>
              <a:gd name="T44" fmla="*/ 179 w 232"/>
              <a:gd name="T45" fmla="*/ 203 h 231"/>
              <a:gd name="T46" fmla="*/ 201 w 232"/>
              <a:gd name="T47" fmla="*/ 137 h 231"/>
              <a:gd name="T48" fmla="*/ 224 w 232"/>
              <a:gd name="T49" fmla="*/ 124 h 231"/>
              <a:gd name="T50" fmla="*/ 191 w 232"/>
              <a:gd name="T51" fmla="*/ 130 h 231"/>
              <a:gd name="T52" fmla="*/ 169 w 232"/>
              <a:gd name="T53" fmla="*/ 182 h 231"/>
              <a:gd name="T54" fmla="*/ 128 w 232"/>
              <a:gd name="T55" fmla="*/ 186 h 231"/>
              <a:gd name="T56" fmla="*/ 114 w 232"/>
              <a:gd name="T57" fmla="*/ 121 h 231"/>
              <a:gd name="T58" fmla="*/ 174 w 232"/>
              <a:gd name="T59" fmla="*/ 101 h 231"/>
              <a:gd name="T60" fmla="*/ 181 w 232"/>
              <a:gd name="T61" fmla="*/ 74 h 231"/>
              <a:gd name="T62" fmla="*/ 123 w 232"/>
              <a:gd name="T63" fmla="*/ 99 h 231"/>
              <a:gd name="T64" fmla="*/ 103 w 232"/>
              <a:gd name="T65" fmla="*/ 76 h 231"/>
              <a:gd name="T66" fmla="*/ 96 w 232"/>
              <a:gd name="T67" fmla="*/ 69 h 231"/>
              <a:gd name="T68" fmla="*/ 113 w 232"/>
              <a:gd name="T69" fmla="*/ 26 h 231"/>
              <a:gd name="T70" fmla="*/ 150 w 232"/>
              <a:gd name="T71" fmla="*/ 24 h 231"/>
              <a:gd name="T72" fmla="*/ 181 w 232"/>
              <a:gd name="T73" fmla="*/ 74 h 231"/>
              <a:gd name="T74" fmla="*/ 215 w 232"/>
              <a:gd name="T75" fmla="*/ 71 h 231"/>
              <a:gd name="T76" fmla="*/ 191 w 232"/>
              <a:gd name="T77" fmla="*/ 59 h 231"/>
              <a:gd name="T78" fmla="*/ 157 w 232"/>
              <a:gd name="T79" fmla="*/ 15 h 231"/>
              <a:gd name="T80" fmla="*/ 81 w 232"/>
              <a:gd name="T81" fmla="*/ 13 h 231"/>
              <a:gd name="T82" fmla="*/ 103 w 232"/>
              <a:gd name="T83" fmla="*/ 25 h 231"/>
              <a:gd name="T84" fmla="*/ 90 w 232"/>
              <a:gd name="T85" fmla="*/ 64 h 231"/>
              <a:gd name="T86" fmla="*/ 50 w 232"/>
              <a:gd name="T87" fmla="*/ 84 h 231"/>
              <a:gd name="T88" fmla="*/ 25 w 232"/>
              <a:gd name="T89" fmla="*/ 67 h 231"/>
              <a:gd name="T90" fmla="*/ 35 w 232"/>
              <a:gd name="T91" fmla="*/ 43 h 231"/>
              <a:gd name="T92" fmla="*/ 81 w 232"/>
              <a:gd name="T93" fmla="*/ 13 h 231"/>
              <a:gd name="T94" fmla="*/ 81 w 232"/>
              <a:gd name="T95"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31">
                <a:moveTo>
                  <a:pt x="72" y="8"/>
                </a:moveTo>
                <a:cubicBezTo>
                  <a:pt x="58" y="14"/>
                  <a:pt x="45" y="23"/>
                  <a:pt x="34" y="34"/>
                </a:cubicBezTo>
                <a:cubicBezTo>
                  <a:pt x="23" y="45"/>
                  <a:pt x="14" y="58"/>
                  <a:pt x="8" y="72"/>
                </a:cubicBezTo>
                <a:cubicBezTo>
                  <a:pt x="3" y="86"/>
                  <a:pt x="0" y="101"/>
                  <a:pt x="0" y="116"/>
                </a:cubicBezTo>
                <a:cubicBezTo>
                  <a:pt x="0" y="131"/>
                  <a:pt x="3" y="145"/>
                  <a:pt x="8" y="159"/>
                </a:cubicBezTo>
                <a:cubicBezTo>
                  <a:pt x="14" y="174"/>
                  <a:pt x="23" y="186"/>
                  <a:pt x="34" y="197"/>
                </a:cubicBezTo>
                <a:cubicBezTo>
                  <a:pt x="45" y="208"/>
                  <a:pt x="58" y="217"/>
                  <a:pt x="72" y="223"/>
                </a:cubicBezTo>
                <a:cubicBezTo>
                  <a:pt x="86" y="229"/>
                  <a:pt x="101" y="231"/>
                  <a:pt x="116" y="231"/>
                </a:cubicBezTo>
                <a:cubicBezTo>
                  <a:pt x="131" y="231"/>
                  <a:pt x="146" y="229"/>
                  <a:pt x="159" y="223"/>
                </a:cubicBezTo>
                <a:cubicBezTo>
                  <a:pt x="174" y="217"/>
                  <a:pt x="187" y="208"/>
                  <a:pt x="198" y="197"/>
                </a:cubicBezTo>
                <a:cubicBezTo>
                  <a:pt x="209" y="186"/>
                  <a:pt x="217" y="174"/>
                  <a:pt x="223" y="159"/>
                </a:cubicBezTo>
                <a:cubicBezTo>
                  <a:pt x="229" y="145"/>
                  <a:pt x="232" y="131"/>
                  <a:pt x="232" y="116"/>
                </a:cubicBezTo>
                <a:cubicBezTo>
                  <a:pt x="232" y="101"/>
                  <a:pt x="229" y="86"/>
                  <a:pt x="223" y="72"/>
                </a:cubicBezTo>
                <a:cubicBezTo>
                  <a:pt x="217" y="58"/>
                  <a:pt x="209" y="45"/>
                  <a:pt x="198" y="34"/>
                </a:cubicBezTo>
                <a:cubicBezTo>
                  <a:pt x="187" y="23"/>
                  <a:pt x="174" y="14"/>
                  <a:pt x="159" y="8"/>
                </a:cubicBezTo>
                <a:cubicBezTo>
                  <a:pt x="146" y="3"/>
                  <a:pt x="131" y="0"/>
                  <a:pt x="116" y="0"/>
                </a:cubicBezTo>
                <a:cubicBezTo>
                  <a:pt x="101" y="0"/>
                  <a:pt x="86" y="3"/>
                  <a:pt x="72" y="8"/>
                </a:cubicBezTo>
                <a:close/>
                <a:moveTo>
                  <a:pt x="29" y="164"/>
                </a:moveTo>
                <a:cubicBezTo>
                  <a:pt x="23" y="161"/>
                  <a:pt x="18" y="157"/>
                  <a:pt x="14" y="152"/>
                </a:cubicBezTo>
                <a:cubicBezTo>
                  <a:pt x="7" y="132"/>
                  <a:pt x="6" y="111"/>
                  <a:pt x="10" y="91"/>
                </a:cubicBezTo>
                <a:cubicBezTo>
                  <a:pt x="12" y="87"/>
                  <a:pt x="15" y="83"/>
                  <a:pt x="18" y="79"/>
                </a:cubicBezTo>
                <a:cubicBezTo>
                  <a:pt x="18" y="78"/>
                  <a:pt x="19" y="76"/>
                  <a:pt x="20" y="75"/>
                </a:cubicBezTo>
                <a:cubicBezTo>
                  <a:pt x="46" y="91"/>
                  <a:pt x="46" y="91"/>
                  <a:pt x="46" y="91"/>
                </a:cubicBezTo>
                <a:cubicBezTo>
                  <a:pt x="46" y="91"/>
                  <a:pt x="46" y="91"/>
                  <a:pt x="46" y="91"/>
                </a:cubicBezTo>
                <a:cubicBezTo>
                  <a:pt x="46" y="105"/>
                  <a:pt x="48" y="119"/>
                  <a:pt x="50" y="133"/>
                </a:cubicBezTo>
                <a:cubicBezTo>
                  <a:pt x="50" y="133"/>
                  <a:pt x="51" y="133"/>
                  <a:pt x="51" y="133"/>
                </a:cubicBezTo>
                <a:cubicBezTo>
                  <a:pt x="30" y="165"/>
                  <a:pt x="30" y="165"/>
                  <a:pt x="30" y="165"/>
                </a:cubicBezTo>
                <a:cubicBezTo>
                  <a:pt x="30" y="165"/>
                  <a:pt x="29" y="165"/>
                  <a:pt x="29" y="164"/>
                </a:cubicBezTo>
                <a:close/>
                <a:moveTo>
                  <a:pt x="107" y="218"/>
                </a:moveTo>
                <a:cubicBezTo>
                  <a:pt x="111" y="220"/>
                  <a:pt x="116" y="222"/>
                  <a:pt x="121" y="224"/>
                </a:cubicBezTo>
                <a:cubicBezTo>
                  <a:pt x="100" y="225"/>
                  <a:pt x="80" y="220"/>
                  <a:pt x="62" y="210"/>
                </a:cubicBezTo>
                <a:cubicBezTo>
                  <a:pt x="106" y="217"/>
                  <a:pt x="106" y="217"/>
                  <a:pt x="106" y="217"/>
                </a:cubicBezTo>
                <a:cubicBezTo>
                  <a:pt x="106" y="218"/>
                  <a:pt x="106" y="218"/>
                  <a:pt x="107" y="218"/>
                </a:cubicBezTo>
                <a:close/>
                <a:moveTo>
                  <a:pt x="106" y="210"/>
                </a:moveTo>
                <a:cubicBezTo>
                  <a:pt x="55" y="201"/>
                  <a:pt x="55" y="201"/>
                  <a:pt x="55" y="201"/>
                </a:cubicBezTo>
                <a:cubicBezTo>
                  <a:pt x="49" y="194"/>
                  <a:pt x="43" y="186"/>
                  <a:pt x="39" y="177"/>
                </a:cubicBezTo>
                <a:cubicBezTo>
                  <a:pt x="37" y="175"/>
                  <a:pt x="36" y="173"/>
                  <a:pt x="35" y="171"/>
                </a:cubicBezTo>
                <a:cubicBezTo>
                  <a:pt x="55" y="139"/>
                  <a:pt x="55" y="139"/>
                  <a:pt x="55" y="139"/>
                </a:cubicBezTo>
                <a:cubicBezTo>
                  <a:pt x="56" y="139"/>
                  <a:pt x="56" y="140"/>
                  <a:pt x="57" y="140"/>
                </a:cubicBezTo>
                <a:cubicBezTo>
                  <a:pt x="70" y="143"/>
                  <a:pt x="82" y="146"/>
                  <a:pt x="95" y="147"/>
                </a:cubicBezTo>
                <a:cubicBezTo>
                  <a:pt x="96" y="148"/>
                  <a:pt x="97" y="148"/>
                  <a:pt x="97" y="148"/>
                </a:cubicBezTo>
                <a:cubicBezTo>
                  <a:pt x="122" y="190"/>
                  <a:pt x="122" y="190"/>
                  <a:pt x="122" y="190"/>
                </a:cubicBezTo>
                <a:cubicBezTo>
                  <a:pt x="117" y="196"/>
                  <a:pt x="113" y="201"/>
                  <a:pt x="109" y="207"/>
                </a:cubicBezTo>
                <a:cubicBezTo>
                  <a:pt x="108" y="208"/>
                  <a:pt x="107" y="209"/>
                  <a:pt x="106" y="210"/>
                </a:cubicBezTo>
                <a:close/>
                <a:moveTo>
                  <a:pt x="192" y="192"/>
                </a:moveTo>
                <a:cubicBezTo>
                  <a:pt x="188" y="196"/>
                  <a:pt x="184" y="200"/>
                  <a:pt x="179" y="203"/>
                </a:cubicBezTo>
                <a:cubicBezTo>
                  <a:pt x="179" y="197"/>
                  <a:pt x="177" y="191"/>
                  <a:pt x="176" y="186"/>
                </a:cubicBezTo>
                <a:cubicBezTo>
                  <a:pt x="201" y="137"/>
                  <a:pt x="201" y="137"/>
                  <a:pt x="201" y="137"/>
                </a:cubicBezTo>
                <a:cubicBezTo>
                  <a:pt x="209" y="134"/>
                  <a:pt x="215" y="130"/>
                  <a:pt x="222" y="126"/>
                </a:cubicBezTo>
                <a:cubicBezTo>
                  <a:pt x="223" y="125"/>
                  <a:pt x="223" y="125"/>
                  <a:pt x="224" y="124"/>
                </a:cubicBezTo>
                <a:cubicBezTo>
                  <a:pt x="222" y="149"/>
                  <a:pt x="212" y="173"/>
                  <a:pt x="192" y="192"/>
                </a:cubicBezTo>
                <a:close/>
                <a:moveTo>
                  <a:pt x="191" y="130"/>
                </a:moveTo>
                <a:cubicBezTo>
                  <a:pt x="192" y="131"/>
                  <a:pt x="193" y="133"/>
                  <a:pt x="194" y="135"/>
                </a:cubicBezTo>
                <a:cubicBezTo>
                  <a:pt x="169" y="182"/>
                  <a:pt x="169" y="182"/>
                  <a:pt x="169" y="182"/>
                </a:cubicBezTo>
                <a:cubicBezTo>
                  <a:pt x="169" y="182"/>
                  <a:pt x="169" y="182"/>
                  <a:pt x="169" y="182"/>
                </a:cubicBezTo>
                <a:cubicBezTo>
                  <a:pt x="155" y="184"/>
                  <a:pt x="142" y="186"/>
                  <a:pt x="128" y="186"/>
                </a:cubicBezTo>
                <a:cubicBezTo>
                  <a:pt x="103" y="143"/>
                  <a:pt x="103" y="143"/>
                  <a:pt x="103" y="143"/>
                </a:cubicBezTo>
                <a:cubicBezTo>
                  <a:pt x="107" y="135"/>
                  <a:pt x="111" y="128"/>
                  <a:pt x="114" y="121"/>
                </a:cubicBezTo>
                <a:cubicBezTo>
                  <a:pt x="117" y="116"/>
                  <a:pt x="120" y="111"/>
                  <a:pt x="122" y="106"/>
                </a:cubicBezTo>
                <a:cubicBezTo>
                  <a:pt x="174" y="101"/>
                  <a:pt x="174" y="101"/>
                  <a:pt x="174" y="101"/>
                </a:cubicBezTo>
                <a:cubicBezTo>
                  <a:pt x="180" y="110"/>
                  <a:pt x="186" y="120"/>
                  <a:pt x="191" y="130"/>
                </a:cubicBezTo>
                <a:close/>
                <a:moveTo>
                  <a:pt x="181" y="74"/>
                </a:moveTo>
                <a:cubicBezTo>
                  <a:pt x="178" y="81"/>
                  <a:pt x="176" y="87"/>
                  <a:pt x="173" y="94"/>
                </a:cubicBezTo>
                <a:cubicBezTo>
                  <a:pt x="123" y="99"/>
                  <a:pt x="123" y="99"/>
                  <a:pt x="123" y="99"/>
                </a:cubicBezTo>
                <a:cubicBezTo>
                  <a:pt x="122" y="98"/>
                  <a:pt x="122" y="97"/>
                  <a:pt x="121" y="96"/>
                </a:cubicBezTo>
                <a:cubicBezTo>
                  <a:pt x="115" y="90"/>
                  <a:pt x="109" y="83"/>
                  <a:pt x="103" y="76"/>
                </a:cubicBezTo>
                <a:cubicBezTo>
                  <a:pt x="103" y="76"/>
                  <a:pt x="103" y="76"/>
                  <a:pt x="103" y="76"/>
                </a:cubicBezTo>
                <a:cubicBezTo>
                  <a:pt x="101" y="74"/>
                  <a:pt x="98" y="71"/>
                  <a:pt x="96" y="69"/>
                </a:cubicBezTo>
                <a:cubicBezTo>
                  <a:pt x="110" y="27"/>
                  <a:pt x="110" y="27"/>
                  <a:pt x="110" y="27"/>
                </a:cubicBezTo>
                <a:cubicBezTo>
                  <a:pt x="111" y="26"/>
                  <a:pt x="112" y="26"/>
                  <a:pt x="113" y="26"/>
                </a:cubicBezTo>
                <a:cubicBezTo>
                  <a:pt x="121" y="25"/>
                  <a:pt x="128" y="24"/>
                  <a:pt x="136" y="24"/>
                </a:cubicBezTo>
                <a:cubicBezTo>
                  <a:pt x="140" y="24"/>
                  <a:pt x="145" y="24"/>
                  <a:pt x="150" y="24"/>
                </a:cubicBezTo>
                <a:cubicBezTo>
                  <a:pt x="185" y="63"/>
                  <a:pt x="185" y="63"/>
                  <a:pt x="185" y="63"/>
                </a:cubicBezTo>
                <a:cubicBezTo>
                  <a:pt x="183" y="67"/>
                  <a:pt x="182" y="71"/>
                  <a:pt x="181" y="74"/>
                </a:cubicBezTo>
                <a:close/>
                <a:moveTo>
                  <a:pt x="192" y="39"/>
                </a:moveTo>
                <a:cubicBezTo>
                  <a:pt x="202" y="48"/>
                  <a:pt x="209" y="59"/>
                  <a:pt x="215" y="71"/>
                </a:cubicBezTo>
                <a:cubicBezTo>
                  <a:pt x="208" y="67"/>
                  <a:pt x="201" y="63"/>
                  <a:pt x="194" y="60"/>
                </a:cubicBezTo>
                <a:cubicBezTo>
                  <a:pt x="193" y="59"/>
                  <a:pt x="192" y="59"/>
                  <a:pt x="191" y="59"/>
                </a:cubicBezTo>
                <a:cubicBezTo>
                  <a:pt x="156" y="20"/>
                  <a:pt x="156" y="20"/>
                  <a:pt x="156" y="20"/>
                </a:cubicBezTo>
                <a:cubicBezTo>
                  <a:pt x="157" y="19"/>
                  <a:pt x="157" y="17"/>
                  <a:pt x="157" y="15"/>
                </a:cubicBezTo>
                <a:cubicBezTo>
                  <a:pt x="170" y="20"/>
                  <a:pt x="182" y="28"/>
                  <a:pt x="192" y="39"/>
                </a:cubicBezTo>
                <a:close/>
                <a:moveTo>
                  <a:pt x="81" y="13"/>
                </a:moveTo>
                <a:cubicBezTo>
                  <a:pt x="81" y="13"/>
                  <a:pt x="81" y="13"/>
                  <a:pt x="81" y="13"/>
                </a:cubicBezTo>
                <a:cubicBezTo>
                  <a:pt x="89" y="16"/>
                  <a:pt x="96" y="20"/>
                  <a:pt x="103" y="25"/>
                </a:cubicBezTo>
                <a:cubicBezTo>
                  <a:pt x="90" y="64"/>
                  <a:pt x="90" y="64"/>
                  <a:pt x="90" y="64"/>
                </a:cubicBezTo>
                <a:cubicBezTo>
                  <a:pt x="90" y="64"/>
                  <a:pt x="90" y="64"/>
                  <a:pt x="90" y="64"/>
                </a:cubicBezTo>
                <a:cubicBezTo>
                  <a:pt x="87" y="65"/>
                  <a:pt x="84" y="66"/>
                  <a:pt x="82" y="68"/>
                </a:cubicBezTo>
                <a:cubicBezTo>
                  <a:pt x="71" y="72"/>
                  <a:pt x="60" y="78"/>
                  <a:pt x="50" y="84"/>
                </a:cubicBezTo>
                <a:cubicBezTo>
                  <a:pt x="24" y="69"/>
                  <a:pt x="24" y="69"/>
                  <a:pt x="24" y="69"/>
                </a:cubicBezTo>
                <a:cubicBezTo>
                  <a:pt x="24" y="68"/>
                  <a:pt x="25" y="68"/>
                  <a:pt x="25" y="67"/>
                </a:cubicBezTo>
                <a:cubicBezTo>
                  <a:pt x="27" y="62"/>
                  <a:pt x="28" y="58"/>
                  <a:pt x="30" y="53"/>
                </a:cubicBezTo>
                <a:cubicBezTo>
                  <a:pt x="32" y="50"/>
                  <a:pt x="33" y="46"/>
                  <a:pt x="35" y="43"/>
                </a:cubicBezTo>
                <a:cubicBezTo>
                  <a:pt x="37" y="42"/>
                  <a:pt x="38" y="40"/>
                  <a:pt x="39" y="39"/>
                </a:cubicBezTo>
                <a:cubicBezTo>
                  <a:pt x="51" y="27"/>
                  <a:pt x="66" y="18"/>
                  <a:pt x="81" y="13"/>
                </a:cubicBezTo>
                <a:cubicBezTo>
                  <a:pt x="81" y="13"/>
                  <a:pt x="81" y="13"/>
                  <a:pt x="81" y="13"/>
                </a:cubicBezTo>
                <a:close/>
                <a:moveTo>
                  <a:pt x="81" y="13"/>
                </a:moveTo>
                <a:cubicBezTo>
                  <a:pt x="81" y="13"/>
                  <a:pt x="81" y="13"/>
                  <a:pt x="81" y="1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6751545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735" y="-297"/>
            <a:ext cx="12345470" cy="6858594"/>
          </a:xfrm>
          <a:prstGeom prst="rect">
            <a:avLst/>
          </a:prstGeom>
        </p:spPr>
      </p:pic>
      <p:sp>
        <p:nvSpPr>
          <p:cNvPr id="7" name="Rectangle 6"/>
          <p:cNvSpPr/>
          <p:nvPr/>
        </p:nvSpPr>
        <p:spPr>
          <a:xfrm>
            <a:off x="339111" y="728260"/>
            <a:ext cx="4198585" cy="5401479"/>
          </a:xfrm>
          <a:prstGeom prst="rect">
            <a:avLst/>
          </a:prstGeom>
        </p:spPr>
        <p:txBody>
          <a:bodyPr wrap="none">
            <a:spAutoFit/>
          </a:bodyPr>
          <a:lstStyle/>
          <a:p>
            <a:r>
              <a:rPr lang="en-US" sz="11500" b="1" dirty="0">
                <a:solidFill>
                  <a:schemeClr val="bg1"/>
                </a:solidFill>
                <a:latin typeface="Agency FB" panose="020B0503020202020204" pitchFamily="34" charset="0"/>
                <a:cs typeface="Segoe UI" panose="020B0502040204020203" pitchFamily="34" charset="0"/>
              </a:rPr>
              <a:t>EAT</a:t>
            </a:r>
          </a:p>
          <a:p>
            <a:r>
              <a:rPr lang="en-US" sz="11500" b="1" dirty="0">
                <a:solidFill>
                  <a:schemeClr val="bg1"/>
                </a:solidFill>
                <a:latin typeface="Agency FB" panose="020B0503020202020204" pitchFamily="34" charset="0"/>
                <a:cs typeface="Segoe UI" panose="020B0502040204020203" pitchFamily="34" charset="0"/>
              </a:rPr>
              <a:t>SLEEP</a:t>
            </a:r>
          </a:p>
          <a:p>
            <a:r>
              <a:rPr lang="en-US" sz="11500" b="1" dirty="0">
                <a:solidFill>
                  <a:srgbClr val="00B0F0"/>
                </a:solidFill>
                <a:latin typeface="Agency FB" panose="020B0503020202020204" pitchFamily="34" charset="0"/>
                <a:cs typeface="Segoe UI" panose="020B0502040204020203" pitchFamily="34" charset="0"/>
              </a:rPr>
              <a:t>SOCCER</a:t>
            </a:r>
          </a:p>
        </p:txBody>
      </p:sp>
    </p:spTree>
    <p:extLst>
      <p:ext uri="{BB962C8B-B14F-4D97-AF65-F5344CB8AC3E}">
        <p14:creationId xmlns:p14="http://schemas.microsoft.com/office/powerpoint/2010/main" val="191113046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1621</TotalTime>
  <Words>223</Words>
  <Application>Microsoft Office PowerPoint</Application>
  <PresentationFormat>Widescreen</PresentationFormat>
  <Paragraphs>52</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Agency FB</vt:lpstr>
      <vt:lpstr>Arial</vt:lpstr>
      <vt:lpstr>Calibri</vt:lpstr>
      <vt:lpstr>Calibri Light</vt:lpstr>
      <vt:lpstr>Corbel</vt:lpstr>
      <vt:lpstr>Lato Light</vt:lpstr>
      <vt:lpstr>Segoe UI</vt:lpstr>
      <vt:lpstr>Segoe UI Semilight</vt:lpstr>
      <vt:lpstr>Symbol</vt:lpstr>
      <vt:lpstr>Wingdings</vt:lpstr>
      <vt:lpstr>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482</cp:revision>
  <dcterms:created xsi:type="dcterms:W3CDTF">2016-10-21T21:32:50Z</dcterms:created>
  <dcterms:modified xsi:type="dcterms:W3CDTF">2017-05-02T13:43:22Z</dcterms:modified>
</cp:coreProperties>
</file>