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14"/>
  </p:notesMasterIdLst>
  <p:sldIdLst>
    <p:sldId id="449" r:id="rId3"/>
    <p:sldId id="450" r:id="rId4"/>
    <p:sldId id="451" r:id="rId5"/>
    <p:sldId id="452" r:id="rId6"/>
    <p:sldId id="453" r:id="rId7"/>
    <p:sldId id="454" r:id="rId8"/>
    <p:sldId id="379" r:id="rId9"/>
    <p:sldId id="446" r:id="rId10"/>
    <p:sldId id="419" r:id="rId11"/>
    <p:sldId id="444" r:id="rId12"/>
    <p:sldId id="448" r:id="rId13"/>
  </p:sldIdLst>
  <p:sldSz cx="12190413" cy="6858000"/>
  <p:notesSz cx="6669088" cy="9926638"/>
  <p:custDataLst>
    <p:tags r:id="rId1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EFF"/>
    <a:srgbClr val="C1E0FF"/>
    <a:srgbClr val="EAEAEA"/>
    <a:srgbClr val="292929"/>
    <a:srgbClr val="FFFFFF"/>
    <a:srgbClr val="AFAFAF"/>
    <a:srgbClr val="5F5F5F"/>
    <a:srgbClr val="99CCFF"/>
    <a:srgbClr val="E6E6E6"/>
    <a:srgbClr val="D7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8818" autoAdjust="0"/>
  </p:normalViewPr>
  <p:slideViewPr>
    <p:cSldViewPr snapToGrid="0" snapToObjects="1" showGuides="1">
      <p:cViewPr varScale="1">
        <p:scale>
          <a:sx n="124" d="100"/>
          <a:sy n="124" d="100"/>
        </p:scale>
        <p:origin x="648" y="102"/>
      </p:cViewPr>
      <p:guideLst>
        <p:guide orient="horz"/>
        <p:guide/>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86" d="100"/>
          <a:sy n="86" d="100"/>
        </p:scale>
        <p:origin x="-2250"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569C9874-DE1E-48CB-A603-4C70CD126593}" type="datetimeFigureOut">
              <a:rPr lang="de-DE" smtClean="0"/>
              <a:pPr/>
              <a:t>10.02.2017</a:t>
            </a:fld>
            <a:endParaRPr lang="de-DE" dirty="0"/>
          </a:p>
        </p:txBody>
      </p:sp>
      <p:sp>
        <p:nvSpPr>
          <p:cNvPr id="4" name="Folienbildplatzhalter 3"/>
          <p:cNvSpPr>
            <a:spLocks noGrp="1" noRot="1" noChangeAspect="1"/>
          </p:cNvSpPr>
          <p:nvPr>
            <p:ph type="sldImg" idx="2"/>
          </p:nvPr>
        </p:nvSpPr>
        <p:spPr>
          <a:xfrm>
            <a:off x="25400" y="744538"/>
            <a:ext cx="6618288"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14CEB38-DA38-4F43-AFB8-94FE45CA5866}" type="slidenum">
              <a:rPr lang="de-DE" smtClean="0"/>
              <a:pPr/>
              <a:t>‹#›</a:t>
            </a:fld>
            <a:endParaRPr lang="de-DE" dirty="0"/>
          </a:p>
        </p:txBody>
      </p:sp>
    </p:spTree>
    <p:extLst>
      <p:ext uri="{BB962C8B-B14F-4D97-AF65-F5344CB8AC3E}">
        <p14:creationId xmlns:p14="http://schemas.microsoft.com/office/powerpoint/2010/main" val="21097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7</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7</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38745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8</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8</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25953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9</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9</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769477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10</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10</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26574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11</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11</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550414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userDrawn="1"/>
        </p:nvSpPr>
        <p:spPr>
          <a:xfrm>
            <a:off x="0" y="0"/>
            <a:ext cx="12190413" cy="3886200"/>
          </a:xfrm>
          <a:prstGeom prst="rect">
            <a:avLst/>
          </a:prstGeom>
          <a:gradFill flip="none" rotWithShape="1">
            <a:gsLst>
              <a:gs pos="42000">
                <a:srgbClr val="4D4D4D"/>
              </a:gs>
              <a:gs pos="100000">
                <a:srgbClr val="000000"/>
              </a:gs>
            </a:gsLst>
            <a:lin ang="16200000" scaled="1"/>
            <a:tileRect/>
          </a:gradFill>
          <a:ln w="9525">
            <a:noFill/>
            <a:miter lim="800000"/>
            <a:headEnd/>
            <a:tailEnd/>
          </a:ln>
        </p:spPr>
        <p:txBody>
          <a:bodyPr wrap="none" anchor="ctr"/>
          <a:lstStyle/>
          <a:p>
            <a:pPr marL="0" algn="ctr" defTabSz="914400" rtl="0" eaLnBrk="1" latinLnBrk="0" hangingPunct="1"/>
            <a:endParaRPr lang="de-DE" sz="8000" kern="1200" dirty="0">
              <a:solidFill>
                <a:schemeClr val="bg1"/>
              </a:solidFill>
              <a:latin typeface="+mn-lt"/>
              <a:ea typeface="+mn-ea"/>
              <a:cs typeface="+mn-cs"/>
            </a:endParaRPr>
          </a:p>
        </p:txBody>
      </p:sp>
      <p:sp>
        <p:nvSpPr>
          <p:cNvPr id="2" name="Titel 1"/>
          <p:cNvSpPr>
            <a:spLocks noGrp="1"/>
          </p:cNvSpPr>
          <p:nvPr>
            <p:ph type="ctrTitle"/>
          </p:nvPr>
        </p:nvSpPr>
        <p:spPr>
          <a:xfrm>
            <a:off x="323847" y="1998133"/>
            <a:ext cx="9360000" cy="1416050"/>
          </a:xfrm>
        </p:spPr>
        <p:txBody>
          <a:bodyPr>
            <a:noAutofit/>
          </a:bodyPr>
          <a:lstStyle>
            <a:lvl1pPr>
              <a:defRPr sz="4800">
                <a:solidFill>
                  <a:schemeClr val="bg1"/>
                </a:solidFill>
              </a:defRPr>
            </a:lvl1pPr>
          </a:lstStyle>
          <a:p>
            <a:r>
              <a:rPr lang="en-US" dirty="0"/>
              <a:t>Click to edit Master title style</a:t>
            </a:r>
            <a:endParaRPr lang="de-DE" dirty="0"/>
          </a:p>
        </p:txBody>
      </p:sp>
      <p:sp>
        <p:nvSpPr>
          <p:cNvPr id="3" name="Untertitel 2"/>
          <p:cNvSpPr>
            <a:spLocks noGrp="1"/>
          </p:cNvSpPr>
          <p:nvPr>
            <p:ph type="subTitle" idx="1"/>
          </p:nvPr>
        </p:nvSpPr>
        <p:spPr>
          <a:xfrm>
            <a:off x="323847" y="4037202"/>
            <a:ext cx="9360000" cy="1271398"/>
          </a:xfrm>
        </p:spPr>
        <p:txBody>
          <a:bodyPr>
            <a:noAutofit/>
          </a:bodyPr>
          <a:lstStyle>
            <a:lvl1pPr marL="0" indent="0" algn="l">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umsplatzhalter 7"/>
          <p:cNvSpPr>
            <a:spLocks noGrp="1"/>
          </p:cNvSpPr>
          <p:nvPr>
            <p:ph type="dt" sz="half" idx="10"/>
          </p:nvPr>
        </p:nvSpPr>
        <p:spPr>
          <a:xfrm>
            <a:off x="323847" y="6356350"/>
            <a:ext cx="2134800" cy="360000"/>
          </a:xfrm>
        </p:spPr>
        <p:txBody>
          <a:bodyPr/>
          <a:lstStyle/>
          <a:p>
            <a:fld id="{E373F149-83C4-4179-9681-702531CCFDAC}" type="datetimeFigureOut">
              <a:rPr lang="de-DE" smtClean="0"/>
              <a:pPr/>
              <a:t>10.02.2017</a:t>
            </a:fld>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4000" y="238542"/>
            <a:ext cx="11541600" cy="616455"/>
          </a:xfrm>
        </p:spPr>
        <p:txBody>
          <a:bodyPr anchor="ctr" anchorCtr="0">
            <a:noAutofit/>
          </a:bodyPr>
          <a:lstStyle>
            <a:lvl1pPr>
              <a:lnSpc>
                <a:spcPct val="100000"/>
              </a:lnSpc>
              <a:defRPr/>
            </a:lvl1pPr>
          </a:lstStyle>
          <a:p>
            <a:endParaRPr lang="de-DE" dirty="0"/>
          </a:p>
        </p:txBody>
      </p:sp>
      <p:sp>
        <p:nvSpPr>
          <p:cNvPr id="9" name="Textplatzhalter 7"/>
          <p:cNvSpPr>
            <a:spLocks noGrp="1"/>
          </p:cNvSpPr>
          <p:nvPr>
            <p:ph type="body" sz="quarter" idx="13"/>
          </p:nvPr>
        </p:nvSpPr>
        <p:spPr>
          <a:xfrm>
            <a:off x="323999" y="854994"/>
            <a:ext cx="11541600" cy="336244"/>
          </a:xfrm>
        </p:spPr>
        <p:txBody>
          <a:bodyPr lIns="0" tIns="0" rIns="0" bIns="0" anchor="t" anchorCtr="0">
            <a:noAutofit/>
          </a:bodyPr>
          <a:lstStyle>
            <a:lvl1pPr marL="0" indent="0">
              <a:buNone/>
              <a:defRPr sz="2000"/>
            </a:lvl1pPr>
          </a:lstStyle>
          <a:p>
            <a:pPr lvl="0"/>
            <a:r>
              <a:rPr lang="en-US" dirty="0"/>
              <a:t>Click to edit Master text styles</a:t>
            </a:r>
          </a:p>
        </p:txBody>
      </p:sp>
      <p:sp>
        <p:nvSpPr>
          <p:cNvPr id="11" name="Datumsplatzhalter 10"/>
          <p:cNvSpPr>
            <a:spLocks noGrp="1"/>
          </p:cNvSpPr>
          <p:nvPr>
            <p:ph type="dt" sz="half" idx="14"/>
          </p:nvPr>
        </p:nvSpPr>
        <p:spPr/>
        <p:txBody>
          <a:bodyPr/>
          <a:lstStyle/>
          <a:p>
            <a:fld id="{E373F149-83C4-4179-9681-702531CCFDAC}" type="datetimeFigureOut">
              <a:rPr lang="de-DE" smtClean="0"/>
              <a:pPr/>
              <a:t>10.02.2017</a:t>
            </a:fld>
            <a:endParaRPr lang="de-DE" dirty="0"/>
          </a:p>
        </p:txBody>
      </p:sp>
      <p:sp>
        <p:nvSpPr>
          <p:cNvPr id="12" name="Fußzeilenplatzhalter 11"/>
          <p:cNvSpPr>
            <a:spLocks noGrp="1"/>
          </p:cNvSpPr>
          <p:nvPr>
            <p:ph type="ftr" sz="quarter" idx="15"/>
          </p:nvPr>
        </p:nvSpPr>
        <p:spPr/>
        <p:txBody>
          <a:bodyPr/>
          <a:lstStyle/>
          <a:p>
            <a:endParaRPr lang="de-DE" dirty="0"/>
          </a:p>
        </p:txBody>
      </p:sp>
      <p:sp>
        <p:nvSpPr>
          <p:cNvPr id="13" name="Foliennummernplatzhalter 12"/>
          <p:cNvSpPr>
            <a:spLocks noGrp="1"/>
          </p:cNvSpPr>
          <p:nvPr>
            <p:ph type="sldNum" sz="quarter" idx="16"/>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373F149-83C4-4179-9681-702531CCFDAC}" type="datetimeFigureOut">
              <a:rPr lang="de-DE" smtClean="0"/>
              <a:pPr/>
              <a:t>10.02.2017</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3"/>
            <a:ext cx="9142810" cy="2387600"/>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2/10/2017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327362626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2/10/2017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351128279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23847" y="1554957"/>
            <a:ext cx="11542714" cy="42473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elplatzhalter 1"/>
          <p:cNvSpPr>
            <a:spLocks noGrp="1"/>
          </p:cNvSpPr>
          <p:nvPr>
            <p:ph type="title"/>
          </p:nvPr>
        </p:nvSpPr>
        <p:spPr>
          <a:xfrm>
            <a:off x="323849" y="-1"/>
            <a:ext cx="11542713" cy="1090810"/>
          </a:xfrm>
          <a:prstGeom prst="rect">
            <a:avLst/>
          </a:prstGeom>
        </p:spPr>
        <p:txBody>
          <a:bodyPr vert="horz" lIns="0" tIns="0" rIns="0" bIns="0" rtlCol="0" anchor="ctr">
            <a:normAutofit/>
          </a:bodyPr>
          <a:lstStyle/>
          <a:p>
            <a:endParaRPr lang="de-DE" dirty="0"/>
          </a:p>
        </p:txBody>
      </p:sp>
      <p:sp>
        <p:nvSpPr>
          <p:cNvPr id="4" name="Datumsplatzhalter 3"/>
          <p:cNvSpPr>
            <a:spLocks noGrp="1"/>
          </p:cNvSpPr>
          <p:nvPr>
            <p:ph type="dt" sz="half" idx="2"/>
          </p:nvPr>
        </p:nvSpPr>
        <p:spPr>
          <a:xfrm>
            <a:off x="323847" y="6356350"/>
            <a:ext cx="2134800" cy="360000"/>
          </a:xfrm>
          <a:prstGeom prst="rect">
            <a:avLst/>
          </a:prstGeom>
        </p:spPr>
        <p:txBody>
          <a:bodyPr vert="horz" lIns="0" tIns="0" rIns="0" bIns="0" rtlCol="0" anchor="ctr"/>
          <a:lstStyle>
            <a:lvl1pPr algn="l">
              <a:defRPr sz="1200">
                <a:solidFill>
                  <a:schemeClr val="tx1">
                    <a:tint val="75000"/>
                  </a:schemeClr>
                </a:solidFill>
              </a:defRPr>
            </a:lvl1pPr>
          </a:lstStyle>
          <a:p>
            <a:fld id="{E373F149-83C4-4179-9681-702531CCFDAC}" type="datetimeFigureOut">
              <a:rPr lang="de-DE" smtClean="0"/>
              <a:pPr/>
              <a:t>10.02.2017</a:t>
            </a:fld>
            <a:endParaRPr lang="de-DE" dirty="0"/>
          </a:p>
        </p:txBody>
      </p:sp>
      <p:sp>
        <p:nvSpPr>
          <p:cNvPr id="5" name="Fußzeilenplatzhalter 4"/>
          <p:cNvSpPr>
            <a:spLocks noGrp="1"/>
          </p:cNvSpPr>
          <p:nvPr>
            <p:ph type="ftr" sz="quarter" idx="3"/>
          </p:nvPr>
        </p:nvSpPr>
        <p:spPr>
          <a:xfrm>
            <a:off x="2458648" y="6356350"/>
            <a:ext cx="7273114" cy="360000"/>
          </a:xfrm>
          <a:prstGeom prst="rect">
            <a:avLst/>
          </a:prstGeom>
        </p:spPr>
        <p:txBody>
          <a:bodyPr vert="horz" lIns="0" tIns="0" rIns="0" bIns="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9731761" y="6356350"/>
            <a:ext cx="2134800" cy="360000"/>
          </a:xfrm>
          <a:prstGeom prst="rect">
            <a:avLst/>
          </a:prstGeom>
        </p:spPr>
        <p:txBody>
          <a:bodyPr vert="horz" lIns="0" tIns="0" rIns="0" bIns="0" rtlCol="0" anchor="ctr"/>
          <a:lstStyle>
            <a:lvl1pPr algn="r">
              <a:defRPr sz="1200">
                <a:solidFill>
                  <a:schemeClr val="tx1">
                    <a:tint val="75000"/>
                  </a:schemeClr>
                </a:solidFill>
              </a:defRPr>
            </a:lvl1pPr>
          </a:lstStyle>
          <a:p>
            <a:fld id="{9DC1E638-3F78-4E0D-883A-B278700C48C0}"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76213"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746FD-7827-4151-B06F-1EAC5F82C007}" type="datetimeFigureOut">
              <a:rPr lang="en-US" smtClean="0"/>
              <a:t>2/10/2017</a:t>
            </a:fld>
            <a:endParaRPr lang="en-US"/>
          </a:p>
        </p:txBody>
      </p:sp>
      <p:sp>
        <p:nvSpPr>
          <p:cNvPr id="5" name="Footer Placehold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7B521-3CF4-4710-97FB-C29AEC6AFC87}" type="slidenum">
              <a:rPr lang="en-US" smtClean="0"/>
              <a:t>‹#›</a:t>
            </a:fld>
            <a:endParaRPr lang="en-US"/>
          </a:p>
        </p:txBody>
      </p:sp>
    </p:spTree>
    <p:extLst>
      <p:ext uri="{BB962C8B-B14F-4D97-AF65-F5344CB8AC3E}">
        <p14:creationId xmlns:p14="http://schemas.microsoft.com/office/powerpoint/2010/main" val="4179290430"/>
      </p:ext>
    </p:extLst>
  </p:cSld>
  <p:clrMap bg1="lt1" tx1="dk1" bg2="lt2" tx2="dk2" accent1="accent1" accent2="accent2" accent3="accent3" accent4="accent4" accent5="accent5" accent6="accent6" hlink="hlink" folHlink="folHlink"/>
  <p:sldLayoutIdLst>
    <p:sldLayoutId id="2147483657" r:id="rId1"/>
    <p:sldLayoutId id="2147483658" r:id="rId2"/>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sentationpoint.com/"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www.presentationpoint.com/software/datapoint/"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presentationpoint.com/software/dynamicelements/time/" TargetMode="External"/><Relationship Id="rId3" Type="http://schemas.openxmlformats.org/officeDocument/2006/relationships/image" Target="../media/image8.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www.presentationpoint.com/software/dynamicelements/weather/" TargetMode="External"/><Relationship Id="rId5" Type="http://schemas.openxmlformats.org/officeDocument/2006/relationships/image" Target="../media/image9.jpeg"/><Relationship Id="rId4" Type="http://schemas.openxmlformats.org/officeDocument/2006/relationships/hyperlink" Target="http://www.presentationpoint.com/software/dynamicelements/news/" TargetMode="External"/><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www.presentationpoint.com/software/ipoint/"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www.presentationpoint.com/software/datapoint/"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www.presentationpoint.com/software/dynamicelements/"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www.presentationpoint.com/software/dynamicelements/time/"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www.presentationpoint.com/software/datapoint/"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www.presentationpoint.com/software/datapoint/"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812" b="7812"/>
          <a:stretch/>
        </p:blipFill>
        <p:spPr>
          <a:xfrm>
            <a:off x="-1" y="447"/>
            <a:ext cx="12190413" cy="6857108"/>
          </a:xfrm>
          <a:prstGeom prst="rect">
            <a:avLst/>
          </a:prstGeom>
        </p:spPr>
      </p:pic>
      <p:sp>
        <p:nvSpPr>
          <p:cNvPr id="5" name="Rectangle 4">
            <a:hlinkClick r:id="rId3"/>
          </p:cNvPr>
          <p:cNvSpPr/>
          <p:nvPr/>
        </p:nvSpPr>
        <p:spPr>
          <a:xfrm>
            <a:off x="-1" y="447"/>
            <a:ext cx="12190413" cy="6857108"/>
          </a:xfrm>
          <a:prstGeom prst="rect">
            <a:avLst/>
          </a:prstGeom>
          <a:gradFill flip="none" rotWithShape="1">
            <a:gsLst>
              <a:gs pos="0">
                <a:srgbClr val="A63060">
                  <a:alpha val="0"/>
                </a:srgbClr>
              </a:gs>
              <a:gs pos="55000">
                <a:srgbClr val="A63060">
                  <a:alpha val="73000"/>
                </a:srgbClr>
              </a:gs>
              <a:gs pos="100000">
                <a:srgbClr val="A63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6" name="Rectangle 5">
            <a:hlinkClick r:id="rId3"/>
          </p:cNvPr>
          <p:cNvSpPr/>
          <p:nvPr/>
        </p:nvSpPr>
        <p:spPr>
          <a:xfrm>
            <a:off x="145515" y="1736450"/>
            <a:ext cx="7498889" cy="2308023"/>
          </a:xfrm>
          <a:prstGeom prst="rect">
            <a:avLst/>
          </a:prstGeom>
        </p:spPr>
        <p:txBody>
          <a:bodyPr wrap="square">
            <a:spAutoFit/>
          </a:bodyPr>
          <a:lstStyle/>
          <a:p>
            <a:pPr defTabSz="914309"/>
            <a:r>
              <a:rPr lang="en-US" sz="4800" dirty="0">
                <a:solidFill>
                  <a:prstClr val="white"/>
                </a:solidFill>
                <a:latin typeface="Segoe UI" panose="020B0502040204020203" pitchFamily="34" charset="0"/>
                <a:cs typeface="Segoe UI" panose="020B0502040204020203" pitchFamily="34" charset="0"/>
              </a:rPr>
              <a:t>PowerPoint Templates provided by </a:t>
            </a:r>
            <a:r>
              <a:rPr lang="en-US" sz="4800" b="1" dirty="0">
                <a:solidFill>
                  <a:prstClr val="white"/>
                </a:solidFill>
                <a:latin typeface="Segoe UI" panose="020B0502040204020203" pitchFamily="34" charset="0"/>
                <a:cs typeface="Segoe UI" panose="020B0502040204020203" pitchFamily="34" charset="0"/>
              </a:rPr>
              <a:t>PresentationPoint.com</a:t>
            </a:r>
          </a:p>
        </p:txBody>
      </p:sp>
      <p:pic>
        <p:nvPicPr>
          <p:cNvPr id="1026" name="Picture 2" descr="PresentationPoi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95" y="270286"/>
            <a:ext cx="2380940" cy="2857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hlinkClick r:id="rId3"/>
          </p:cNvPr>
          <p:cNvSpPr/>
          <p:nvPr/>
        </p:nvSpPr>
        <p:spPr>
          <a:xfrm>
            <a:off x="145514" y="6302001"/>
            <a:ext cx="11870749" cy="369284"/>
          </a:xfrm>
          <a:prstGeom prst="rect">
            <a:avLst/>
          </a:prstGeom>
        </p:spPr>
        <p:txBody>
          <a:bodyPr wrap="square">
            <a:spAutoFit/>
          </a:bodyPr>
          <a:lstStyle/>
          <a:p>
            <a:pPr defTabSz="914309"/>
            <a:r>
              <a:rPr lang="en-US" dirty="0">
                <a:solidFill>
                  <a:prstClr val="white"/>
                </a:solidFill>
                <a:latin typeface="Segoe UI" panose="020B0502040204020203" pitchFamily="34" charset="0"/>
                <a:cs typeface="Segoe UI" panose="020B0502040204020203" pitchFamily="34" charset="0"/>
              </a:rPr>
              <a:t>www.PresentationPoint.com</a:t>
            </a:r>
          </a:p>
        </p:txBody>
      </p:sp>
      <p:sp>
        <p:nvSpPr>
          <p:cNvPr id="7" name="Rectangle 6"/>
          <p:cNvSpPr/>
          <p:nvPr/>
        </p:nvSpPr>
        <p:spPr>
          <a:xfrm>
            <a:off x="145515" y="4044473"/>
            <a:ext cx="6725730" cy="1077078"/>
          </a:xfrm>
          <a:prstGeom prst="rect">
            <a:avLst/>
          </a:prstGeom>
        </p:spPr>
        <p:txBody>
          <a:bodyPr wrap="square">
            <a:spAutoFit/>
          </a:bodyPr>
          <a:lstStyle/>
          <a:p>
            <a:pPr defTabSz="914309"/>
            <a:r>
              <a:rPr lang="en-US" sz="3200" dirty="0">
                <a:solidFill>
                  <a:prstClr val="white"/>
                </a:solidFill>
                <a:latin typeface="Segoe UI Semilight" panose="020B0402040204020203" pitchFamily="34" charset="0"/>
                <a:cs typeface="Segoe UI Semilight" panose="020B0402040204020203" pitchFamily="34" charset="0"/>
              </a:rPr>
              <a:t>Software solutions for digital signage and data driven presentations</a:t>
            </a:r>
            <a:endParaRPr lang="en-US" sz="3200" b="1" dirty="0">
              <a:solidFill>
                <a:prstClr val="white"/>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78618185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106" name="Rectangle 11"/>
          <p:cNvSpPr>
            <a:spLocks noChangeArrowheads="1"/>
          </p:cNvSpPr>
          <p:nvPr/>
        </p:nvSpPr>
        <p:spPr bwMode="gray">
          <a:xfrm>
            <a:off x="702307" y="4251218"/>
            <a:ext cx="4259263" cy="1055615"/>
          </a:xfrm>
          <a:prstGeom prst="rect">
            <a:avLst/>
          </a:prstGeom>
          <a:solidFill>
            <a:srgbClr val="5F5F5F"/>
          </a:solidFill>
          <a:ln w="6350">
            <a:solidFill>
              <a:srgbClr val="EAEAEA"/>
            </a:solidFill>
            <a:miter lim="800000"/>
            <a:headEnd/>
            <a:tailEnd/>
          </a:ln>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de-DE" altLang="de-DE" sz="2800" noProof="1">
                <a:solidFill>
                  <a:srgbClr val="FFFFFF"/>
                </a:solidFill>
                <a:latin typeface="Calibri" panose="020F0502020204030204" pitchFamily="34" charset="0"/>
              </a:rPr>
              <a:t>15:30 - 16:00</a:t>
            </a:r>
          </a:p>
        </p:txBody>
      </p:sp>
      <p:sp>
        <p:nvSpPr>
          <p:cNvPr id="107" name="Rectangle 209"/>
          <p:cNvSpPr>
            <a:spLocks noChangeArrowheads="1"/>
          </p:cNvSpPr>
          <p:nvPr/>
        </p:nvSpPr>
        <p:spPr bwMode="gray">
          <a:xfrm>
            <a:off x="702307" y="2944877"/>
            <a:ext cx="4259263" cy="1055615"/>
          </a:xfrm>
          <a:prstGeom prst="rect">
            <a:avLst/>
          </a:prstGeom>
          <a:solidFill>
            <a:srgbClr val="5F5F5F"/>
          </a:solidFill>
          <a:ln w="6350">
            <a:solidFill>
              <a:srgbClr val="EAEAEA"/>
            </a:solidFill>
            <a:miter lim="800000"/>
            <a:headEnd/>
            <a:tailEnd/>
          </a:ln>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de-DE" altLang="de-DE" sz="2800" noProof="1">
                <a:solidFill>
                  <a:srgbClr val="FFFFFF"/>
                </a:solidFill>
                <a:latin typeface="Calibri" panose="020F0502020204030204" pitchFamily="34" charset="0"/>
              </a:rPr>
              <a:t>15:30 - 16:00</a:t>
            </a:r>
          </a:p>
        </p:txBody>
      </p:sp>
      <p:sp>
        <p:nvSpPr>
          <p:cNvPr id="108" name="Rectangle 210"/>
          <p:cNvSpPr>
            <a:spLocks noChangeArrowheads="1"/>
          </p:cNvSpPr>
          <p:nvPr/>
        </p:nvSpPr>
        <p:spPr bwMode="gray">
          <a:xfrm>
            <a:off x="702307" y="1659616"/>
            <a:ext cx="4259263" cy="1055615"/>
          </a:xfrm>
          <a:prstGeom prst="rect">
            <a:avLst/>
          </a:prstGeom>
          <a:solidFill>
            <a:srgbClr val="5F5F5F"/>
          </a:solidFill>
          <a:ln w="6350">
            <a:solidFill>
              <a:srgbClr val="EAEAEA"/>
            </a:solidFill>
            <a:miter lim="800000"/>
            <a:headEnd/>
            <a:tailEnd/>
          </a:ln>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de-DE" altLang="de-DE" sz="2800" noProof="1">
                <a:solidFill>
                  <a:srgbClr val="FFFFFF"/>
                </a:solidFill>
                <a:latin typeface="Calibri" panose="020F0502020204030204" pitchFamily="34" charset="0"/>
              </a:rPr>
              <a:t>15:30 - 16:00</a:t>
            </a:r>
          </a:p>
        </p:txBody>
      </p:sp>
      <p:graphicFrame>
        <p:nvGraphicFramePr>
          <p:cNvPr id="109" name="Group 116"/>
          <p:cNvGraphicFramePr>
            <a:graphicFrameLocks/>
          </p:cNvGraphicFramePr>
          <p:nvPr>
            <p:extLst>
              <p:ext uri="{D42A27DB-BD31-4B8C-83A1-F6EECF244321}">
                <p14:modId xmlns:p14="http://schemas.microsoft.com/office/powerpoint/2010/main" val="3777465830"/>
              </p:ext>
            </p:extLst>
          </p:nvPr>
        </p:nvGraphicFramePr>
        <p:xfrm>
          <a:off x="4961571" y="1659617"/>
          <a:ext cx="6493830" cy="1055614"/>
        </p:xfrm>
        <a:graphic>
          <a:graphicData uri="http://schemas.openxmlformats.org/drawingml/2006/table">
            <a:tbl>
              <a:tblPr/>
              <a:tblGrid>
                <a:gridCol w="2051054">
                  <a:extLst>
                    <a:ext uri="{9D8B030D-6E8A-4147-A177-3AD203B41FA5}">
                      <a16:colId xmlns:a16="http://schemas.microsoft.com/office/drawing/2014/main" val="20000"/>
                    </a:ext>
                  </a:extLst>
                </a:gridCol>
                <a:gridCol w="4442776">
                  <a:extLst>
                    <a:ext uri="{9D8B030D-6E8A-4147-A177-3AD203B41FA5}">
                      <a16:colId xmlns:a16="http://schemas.microsoft.com/office/drawing/2014/main" val="20001"/>
                    </a:ext>
                  </a:extLst>
                </a:gridCol>
              </a:tblGrid>
              <a:tr h="417794">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2200" b="0" i="0" u="none" strike="noStrike" cap="none" normalizeH="0" baseline="0" noProof="1">
                          <a:ln>
                            <a:noFill/>
                          </a:ln>
                          <a:solidFill>
                            <a:schemeClr val="bg1"/>
                          </a:solidFill>
                          <a:effectLst/>
                          <a:latin typeface="Calibri" panose="020F0502020204030204" pitchFamily="34" charset="0"/>
                        </a:rPr>
                        <a:t>Special 1</a:t>
                      </a: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2200" b="0" i="0" u="none" strike="noStrike" cap="none" normalizeH="0" baseline="0" noProof="1">
                          <a:ln>
                            <a:noFill/>
                          </a:ln>
                          <a:solidFill>
                            <a:schemeClr val="bg1"/>
                          </a:solidFill>
                          <a:effectLst/>
                          <a:latin typeface="Calibri" panose="020F0502020204030204" pitchFamily="34" charset="0"/>
                        </a:rPr>
                        <a:t>Placeholdertext</a:t>
                      </a: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0"/>
                  </a:ext>
                </a:extLst>
              </a:tr>
              <a:tr h="316947">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1"/>
                  </a:ext>
                </a:extLst>
              </a:tr>
              <a:tr h="316947">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3"/>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3"/>
                    </a:solidFill>
                  </a:tcPr>
                </a:tc>
                <a:extLst>
                  <a:ext uri="{0D108BD9-81ED-4DB2-BD59-A6C34878D82A}">
                    <a16:rowId xmlns:a16="http://schemas.microsoft.com/office/drawing/2014/main" val="10002"/>
                  </a:ext>
                </a:extLst>
              </a:tr>
            </a:tbl>
          </a:graphicData>
        </a:graphic>
      </p:graphicFrame>
      <p:graphicFrame>
        <p:nvGraphicFramePr>
          <p:cNvPr id="110" name="Group 117"/>
          <p:cNvGraphicFramePr>
            <a:graphicFrameLocks noGrp="1"/>
          </p:cNvGraphicFramePr>
          <p:nvPr>
            <p:extLst>
              <p:ext uri="{D42A27DB-BD31-4B8C-83A1-F6EECF244321}">
                <p14:modId xmlns:p14="http://schemas.microsoft.com/office/powerpoint/2010/main" val="4091220780"/>
              </p:ext>
            </p:extLst>
          </p:nvPr>
        </p:nvGraphicFramePr>
        <p:xfrm>
          <a:off x="4961571" y="2944877"/>
          <a:ext cx="6493830" cy="1055614"/>
        </p:xfrm>
        <a:graphic>
          <a:graphicData uri="http://schemas.openxmlformats.org/drawingml/2006/table">
            <a:tbl>
              <a:tblPr/>
              <a:tblGrid>
                <a:gridCol w="2051054">
                  <a:extLst>
                    <a:ext uri="{9D8B030D-6E8A-4147-A177-3AD203B41FA5}">
                      <a16:colId xmlns:a16="http://schemas.microsoft.com/office/drawing/2014/main" val="20000"/>
                    </a:ext>
                  </a:extLst>
                </a:gridCol>
                <a:gridCol w="4442776">
                  <a:extLst>
                    <a:ext uri="{9D8B030D-6E8A-4147-A177-3AD203B41FA5}">
                      <a16:colId xmlns:a16="http://schemas.microsoft.com/office/drawing/2014/main" val="20001"/>
                    </a:ext>
                  </a:extLst>
                </a:gridCol>
              </a:tblGrid>
              <a:tr h="417794">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2200" b="0" i="0" u="none" strike="noStrike" cap="none" normalizeH="0" baseline="0" noProof="1">
                          <a:ln>
                            <a:noFill/>
                          </a:ln>
                          <a:solidFill>
                            <a:schemeClr val="bg1"/>
                          </a:solidFill>
                          <a:effectLst/>
                          <a:latin typeface="Calibri" panose="020F0502020204030204" pitchFamily="34" charset="0"/>
                        </a:rPr>
                        <a:t>Special 2</a:t>
                      </a: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2200" b="0" i="0" u="none" strike="noStrike" cap="none" normalizeH="0" baseline="0" noProof="1">
                          <a:ln>
                            <a:noFill/>
                          </a:ln>
                          <a:solidFill>
                            <a:schemeClr val="bg1"/>
                          </a:solidFill>
                          <a:effectLst/>
                          <a:latin typeface="Calibri" panose="020F0502020204030204" pitchFamily="34" charset="0"/>
                        </a:rPr>
                        <a:t>Placeholdertext</a:t>
                      </a: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0"/>
                  </a:ext>
                </a:extLst>
              </a:tr>
              <a:tr h="316947">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1"/>
                  </a:ext>
                </a:extLst>
              </a:tr>
              <a:tr h="316947">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3"/>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3"/>
                    </a:solidFill>
                  </a:tcPr>
                </a:tc>
                <a:extLst>
                  <a:ext uri="{0D108BD9-81ED-4DB2-BD59-A6C34878D82A}">
                    <a16:rowId xmlns:a16="http://schemas.microsoft.com/office/drawing/2014/main" val="10002"/>
                  </a:ext>
                </a:extLst>
              </a:tr>
            </a:tbl>
          </a:graphicData>
        </a:graphic>
      </p:graphicFrame>
      <p:graphicFrame>
        <p:nvGraphicFramePr>
          <p:cNvPr id="111" name="Group 118"/>
          <p:cNvGraphicFramePr>
            <a:graphicFrameLocks noGrp="1"/>
          </p:cNvGraphicFramePr>
          <p:nvPr>
            <p:extLst>
              <p:ext uri="{D42A27DB-BD31-4B8C-83A1-F6EECF244321}">
                <p14:modId xmlns:p14="http://schemas.microsoft.com/office/powerpoint/2010/main" val="1199220827"/>
              </p:ext>
            </p:extLst>
          </p:nvPr>
        </p:nvGraphicFramePr>
        <p:xfrm>
          <a:off x="4961571" y="4251219"/>
          <a:ext cx="6493830" cy="1055614"/>
        </p:xfrm>
        <a:graphic>
          <a:graphicData uri="http://schemas.openxmlformats.org/drawingml/2006/table">
            <a:tbl>
              <a:tblPr/>
              <a:tblGrid>
                <a:gridCol w="2051054">
                  <a:extLst>
                    <a:ext uri="{9D8B030D-6E8A-4147-A177-3AD203B41FA5}">
                      <a16:colId xmlns:a16="http://schemas.microsoft.com/office/drawing/2014/main" val="20000"/>
                    </a:ext>
                  </a:extLst>
                </a:gridCol>
                <a:gridCol w="4442776">
                  <a:extLst>
                    <a:ext uri="{9D8B030D-6E8A-4147-A177-3AD203B41FA5}">
                      <a16:colId xmlns:a16="http://schemas.microsoft.com/office/drawing/2014/main" val="20001"/>
                    </a:ext>
                  </a:extLst>
                </a:gridCol>
              </a:tblGrid>
              <a:tr h="417794">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2200" b="0" i="0" u="none" strike="noStrike" cap="none" normalizeH="0" baseline="0" noProof="1">
                          <a:ln>
                            <a:noFill/>
                          </a:ln>
                          <a:solidFill>
                            <a:schemeClr val="bg1"/>
                          </a:solidFill>
                          <a:effectLst/>
                          <a:latin typeface="Calibri" panose="020F0502020204030204" pitchFamily="34" charset="0"/>
                        </a:rPr>
                        <a:t>Special 3</a:t>
                      </a: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2200" b="0" i="0" u="none" strike="noStrike" cap="none" normalizeH="0" baseline="0" noProof="1">
                          <a:ln>
                            <a:noFill/>
                          </a:ln>
                          <a:solidFill>
                            <a:schemeClr val="bg1"/>
                          </a:solidFill>
                          <a:effectLst/>
                          <a:latin typeface="Calibri" panose="020F0502020204030204" pitchFamily="34" charset="0"/>
                        </a:rPr>
                        <a:t>Placeholdertext</a:t>
                      </a: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0"/>
                  </a:ext>
                </a:extLst>
              </a:tr>
              <a:tr h="316947">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1"/>
                  </a:ext>
                </a:extLst>
              </a:tr>
              <a:tr h="316947">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3"/>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3"/>
                    </a:solidFill>
                  </a:tcPr>
                </a:tc>
                <a:extLst>
                  <a:ext uri="{0D108BD9-81ED-4DB2-BD59-A6C34878D82A}">
                    <a16:rowId xmlns:a16="http://schemas.microsoft.com/office/drawing/2014/main" val="10002"/>
                  </a:ext>
                </a:extLst>
              </a:tr>
            </a:tbl>
          </a:graphicData>
        </a:graphic>
      </p:graphicFrame>
      <p:grpSp>
        <p:nvGrpSpPr>
          <p:cNvPr id="11" name="Group 10"/>
          <p:cNvGrpSpPr/>
          <p:nvPr/>
        </p:nvGrpSpPr>
        <p:grpSpPr>
          <a:xfrm>
            <a:off x="8817592" y="3472684"/>
            <a:ext cx="3048006" cy="2171303"/>
            <a:chOff x="7856129" y="1513453"/>
            <a:chExt cx="3048006" cy="3048006"/>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3" name="TextBox 12"/>
            <p:cNvSpPr txBox="1"/>
            <p:nvPr/>
          </p:nvSpPr>
          <p:spPr>
            <a:xfrm>
              <a:off x="8131903" y="1814627"/>
              <a:ext cx="2496457" cy="1911807"/>
            </a:xfrm>
            <a:prstGeom prst="rect">
              <a:avLst/>
            </a:prstGeom>
            <a:noFill/>
          </p:spPr>
          <p:txBody>
            <a:bodyPr wrap="square" rtlCol="0">
              <a:spAutoFit/>
            </a:bodyPr>
            <a:lstStyle/>
            <a:p>
              <a:r>
                <a:rPr lang="en-US" dirty="0"/>
                <a:t>Display events and product demonstrations using </a:t>
              </a:r>
              <a:r>
                <a:rPr lang="en-US" u="sng" dirty="0">
                  <a:hlinkClick r:id="rId4"/>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388143100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1000"/>
                                        <p:tgtEl>
                                          <p:spTgt spid="10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fade">
                                      <p:cBhvr>
                                        <p:cTn id="13" dur="1000"/>
                                        <p:tgtEl>
                                          <p:spTgt spid="108"/>
                                        </p:tgtEl>
                                      </p:cBhvr>
                                    </p:animEffect>
                                  </p:childTnLst>
                                </p:cTn>
                              </p:par>
                              <p:par>
                                <p:cTn id="14" presetID="10" presetClass="entr" presetSubtype="0" fill="hold" nodeType="withEffect">
                                  <p:stCondLst>
                                    <p:cond delay="0"/>
                                  </p:stCondLst>
                                  <p:childTnLst>
                                    <p:set>
                                      <p:cBhvr>
                                        <p:cTn id="15" dur="1" fill="hold">
                                          <p:stCondLst>
                                            <p:cond delay="0"/>
                                          </p:stCondLst>
                                        </p:cTn>
                                        <p:tgtEl>
                                          <p:spTgt spid="109"/>
                                        </p:tgtEl>
                                        <p:attrNameLst>
                                          <p:attrName>style.visibility</p:attrName>
                                        </p:attrNameLst>
                                      </p:cBhvr>
                                      <p:to>
                                        <p:strVal val="visible"/>
                                      </p:to>
                                    </p:set>
                                    <p:animEffect transition="in" filter="fade">
                                      <p:cBhvr>
                                        <p:cTn id="16" dur="1000"/>
                                        <p:tgtEl>
                                          <p:spTgt spid="109"/>
                                        </p:tgtEl>
                                      </p:cBhvr>
                                    </p:animEffect>
                                  </p:childTnLst>
                                </p:cTn>
                              </p:par>
                              <p:par>
                                <p:cTn id="17" presetID="10" presetClass="entr" presetSubtype="0" fill="hold" nodeType="with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1000"/>
                                        <p:tgtEl>
                                          <p:spTgt spid="110"/>
                                        </p:tgtEl>
                                      </p:cBhvr>
                                    </p:animEffect>
                                  </p:childTnLst>
                                </p:cTn>
                              </p:par>
                              <p:par>
                                <p:cTn id="20" presetID="10" presetClass="entr" presetSubtype="0" fill="hold" nodeType="with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fade">
                                      <p:cBhvr>
                                        <p:cTn id="22"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P spid="10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nvSpPr>
        <p:spPr bwMode="gray">
          <a:xfrm>
            <a:off x="1" y="-89647"/>
            <a:ext cx="12190412" cy="6947647"/>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grpSp>
        <p:nvGrpSpPr>
          <p:cNvPr id="26" name="Gruppieren 124"/>
          <p:cNvGrpSpPr/>
          <p:nvPr/>
        </p:nvGrpSpPr>
        <p:grpSpPr>
          <a:xfrm>
            <a:off x="7956762" y="1678687"/>
            <a:ext cx="2665428" cy="1989951"/>
            <a:chOff x="4779353" y="2091665"/>
            <a:chExt cx="3725293" cy="2781223"/>
          </a:xfrm>
        </p:grpSpPr>
        <p:grpSp>
          <p:nvGrpSpPr>
            <p:cNvPr id="27" name="Gruppieren 21"/>
            <p:cNvGrpSpPr/>
            <p:nvPr/>
          </p:nvGrpSpPr>
          <p:grpSpPr bwMode="gray">
            <a:xfrm>
              <a:off x="4779353" y="2091665"/>
              <a:ext cx="3725293" cy="2781223"/>
              <a:chOff x="417673" y="4447388"/>
              <a:chExt cx="2508091" cy="1872486"/>
            </a:xfrm>
          </p:grpSpPr>
          <p:grpSp>
            <p:nvGrpSpPr>
              <p:cNvPr id="33" name="Gruppieren 124"/>
              <p:cNvGrpSpPr/>
              <p:nvPr/>
            </p:nvGrpSpPr>
            <p:grpSpPr bwMode="gray">
              <a:xfrm>
                <a:off x="783497" y="5960680"/>
                <a:ext cx="1776442" cy="359194"/>
                <a:chOff x="6437712" y="4669235"/>
                <a:chExt cx="1776442" cy="359194"/>
              </a:xfrm>
            </p:grpSpPr>
            <p:grpSp>
              <p:nvGrpSpPr>
                <p:cNvPr id="52" name="Gruppieren 141"/>
                <p:cNvGrpSpPr/>
                <p:nvPr/>
              </p:nvGrpSpPr>
              <p:grpSpPr bwMode="gray">
                <a:xfrm>
                  <a:off x="6437712" y="4870323"/>
                  <a:ext cx="1776442" cy="158106"/>
                  <a:chOff x="2566915" y="3248025"/>
                  <a:chExt cx="4013274" cy="357188"/>
                </a:xfrm>
              </p:grpSpPr>
              <p:sp>
                <p:nvSpPr>
                  <p:cNvPr id="56"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4"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53" name="Gruppieren 142"/>
                <p:cNvGrpSpPr/>
                <p:nvPr/>
              </p:nvGrpSpPr>
              <p:grpSpPr bwMode="gray">
                <a:xfrm>
                  <a:off x="7171079" y="4669235"/>
                  <a:ext cx="309708" cy="237569"/>
                  <a:chOff x="7226249" y="4669235"/>
                  <a:chExt cx="237569" cy="237569"/>
                </a:xfrm>
              </p:grpSpPr>
              <p:sp>
                <p:nvSpPr>
                  <p:cNvPr id="54" name="Rechteck 28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55" name="Rechteck 28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35" name="Gruppieren 126"/>
              <p:cNvGrpSpPr/>
              <p:nvPr/>
            </p:nvGrpSpPr>
            <p:grpSpPr bwMode="gray">
              <a:xfrm>
                <a:off x="417673" y="4447388"/>
                <a:ext cx="2508091" cy="1560198"/>
                <a:chOff x="417673" y="4447388"/>
                <a:chExt cx="2508091" cy="1560198"/>
              </a:xfrm>
            </p:grpSpPr>
            <p:sp>
              <p:nvSpPr>
                <p:cNvPr id="40"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41"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42"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43" name="Group 12"/>
                <p:cNvGrpSpPr>
                  <a:grpSpLocks noChangeAspect="1"/>
                </p:cNvGrpSpPr>
                <p:nvPr/>
              </p:nvGrpSpPr>
              <p:grpSpPr bwMode="gray">
                <a:xfrm>
                  <a:off x="2092659" y="5996879"/>
                  <a:ext cx="250129" cy="10707"/>
                  <a:chOff x="1974" y="3040"/>
                  <a:chExt cx="319" cy="20"/>
                </a:xfrm>
              </p:grpSpPr>
              <p:sp>
                <p:nvSpPr>
                  <p:cNvPr id="48"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49"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50"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51"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44" name="Group 19"/>
                <p:cNvGrpSpPr>
                  <a:grpSpLocks noChangeAspect="1"/>
                </p:cNvGrpSpPr>
                <p:nvPr/>
              </p:nvGrpSpPr>
              <p:grpSpPr bwMode="gray">
                <a:xfrm>
                  <a:off x="2708726" y="5919014"/>
                  <a:ext cx="112898" cy="22387"/>
                  <a:chOff x="2601" y="2959"/>
                  <a:chExt cx="139" cy="27"/>
                </a:xfrm>
              </p:grpSpPr>
              <p:sp>
                <p:nvSpPr>
                  <p:cNvPr id="45"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46"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47"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31" name="Freihandform 121"/>
            <p:cNvSpPr/>
            <p:nvPr/>
          </p:nvSpPr>
          <p:spPr bwMode="auto">
            <a:xfrm>
              <a:off x="6817668" y="2220686"/>
              <a:ext cx="1554467" cy="1968137"/>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grpSp>
      <p:grpSp>
        <p:nvGrpSpPr>
          <p:cNvPr id="66" name="Gruppieren 21"/>
          <p:cNvGrpSpPr/>
          <p:nvPr/>
        </p:nvGrpSpPr>
        <p:grpSpPr bwMode="gray">
          <a:xfrm>
            <a:off x="1199903" y="2335686"/>
            <a:ext cx="2525391" cy="1885402"/>
            <a:chOff x="417673" y="4447388"/>
            <a:chExt cx="2508091" cy="1872486"/>
          </a:xfrm>
        </p:grpSpPr>
        <p:grpSp>
          <p:nvGrpSpPr>
            <p:cNvPr id="68" name="Gruppieren 124"/>
            <p:cNvGrpSpPr/>
            <p:nvPr/>
          </p:nvGrpSpPr>
          <p:grpSpPr bwMode="gray">
            <a:xfrm>
              <a:off x="783497" y="5960680"/>
              <a:ext cx="1776442" cy="359194"/>
              <a:chOff x="6437712" y="4669235"/>
              <a:chExt cx="1776442" cy="359194"/>
            </a:xfrm>
          </p:grpSpPr>
          <p:grpSp>
            <p:nvGrpSpPr>
              <p:cNvPr id="84" name="Gruppieren 141"/>
              <p:cNvGrpSpPr/>
              <p:nvPr/>
            </p:nvGrpSpPr>
            <p:grpSpPr bwMode="gray">
              <a:xfrm>
                <a:off x="6437712" y="4870323"/>
                <a:ext cx="1776442" cy="158106"/>
                <a:chOff x="2566915" y="3248025"/>
                <a:chExt cx="4013274" cy="357188"/>
              </a:xfrm>
            </p:grpSpPr>
            <p:sp>
              <p:nvSpPr>
                <p:cNvPr id="88"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8"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85" name="Gruppieren 142"/>
              <p:cNvGrpSpPr/>
              <p:nvPr/>
            </p:nvGrpSpPr>
            <p:grpSpPr bwMode="gray">
              <a:xfrm>
                <a:off x="7171079" y="4669235"/>
                <a:ext cx="309708" cy="237569"/>
                <a:chOff x="7226249" y="4669235"/>
                <a:chExt cx="237569" cy="237569"/>
              </a:xfrm>
            </p:grpSpPr>
            <p:sp>
              <p:nvSpPr>
                <p:cNvPr id="86" name="Rechteck 31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87" name="Rechteck 31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70" name="Gruppieren 126"/>
            <p:cNvGrpSpPr/>
            <p:nvPr/>
          </p:nvGrpSpPr>
          <p:grpSpPr bwMode="gray">
            <a:xfrm>
              <a:off x="417673" y="4447388"/>
              <a:ext cx="2508091" cy="1560198"/>
              <a:chOff x="417673" y="4447388"/>
              <a:chExt cx="2508091" cy="1560198"/>
            </a:xfrm>
          </p:grpSpPr>
          <p:sp>
            <p:nvSpPr>
              <p:cNvPr id="72"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73"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74"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75" name="Group 12"/>
              <p:cNvGrpSpPr>
                <a:grpSpLocks noChangeAspect="1"/>
              </p:cNvGrpSpPr>
              <p:nvPr/>
            </p:nvGrpSpPr>
            <p:grpSpPr bwMode="gray">
              <a:xfrm>
                <a:off x="2092659" y="5996879"/>
                <a:ext cx="250129" cy="10707"/>
                <a:chOff x="1974" y="3040"/>
                <a:chExt cx="319" cy="20"/>
              </a:xfrm>
            </p:grpSpPr>
            <p:sp>
              <p:nvSpPr>
                <p:cNvPr id="80"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81"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82"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83"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76" name="Group 19"/>
              <p:cNvGrpSpPr>
                <a:grpSpLocks noChangeAspect="1"/>
              </p:cNvGrpSpPr>
              <p:nvPr/>
            </p:nvGrpSpPr>
            <p:grpSpPr bwMode="gray">
              <a:xfrm>
                <a:off x="2708726" y="5919014"/>
                <a:ext cx="112898" cy="22387"/>
                <a:chOff x="2601" y="2959"/>
                <a:chExt cx="139" cy="27"/>
              </a:xfrm>
            </p:grpSpPr>
            <p:sp>
              <p:nvSpPr>
                <p:cNvPr id="77"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78"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79"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67" name="Freihandform 119"/>
          <p:cNvSpPr/>
          <p:nvPr/>
        </p:nvSpPr>
        <p:spPr bwMode="auto">
          <a:xfrm>
            <a:off x="3453889" y="2428559"/>
            <a:ext cx="1063000" cy="1345882"/>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pic>
        <p:nvPicPr>
          <p:cNvPr id="99" name="_effect"/>
          <p:cNvPicPr>
            <a:picLocks noChangeAspect="1" noChangeArrowheads="1"/>
          </p:cNvPicPr>
          <p:nvPr/>
        </p:nvPicPr>
        <p:blipFill>
          <a:blip r:embed="rId3" cstate="print"/>
          <a:srcRect/>
          <a:stretch>
            <a:fillRect/>
          </a:stretch>
        </p:blipFill>
        <p:spPr bwMode="gray">
          <a:xfrm>
            <a:off x="7794887" y="3565377"/>
            <a:ext cx="3131387" cy="367883"/>
          </a:xfrm>
          <a:prstGeom prst="rect">
            <a:avLst/>
          </a:prstGeom>
          <a:noFill/>
        </p:spPr>
      </p:pic>
      <p:pic>
        <p:nvPicPr>
          <p:cNvPr id="100" name="_effect"/>
          <p:cNvPicPr>
            <a:picLocks noChangeAspect="1" noChangeArrowheads="1"/>
          </p:cNvPicPr>
          <p:nvPr/>
        </p:nvPicPr>
        <p:blipFill>
          <a:blip r:embed="rId3" cstate="print"/>
          <a:srcRect/>
          <a:stretch>
            <a:fillRect/>
          </a:stretch>
        </p:blipFill>
        <p:spPr bwMode="gray">
          <a:xfrm>
            <a:off x="3773520" y="5592148"/>
            <a:ext cx="3131387" cy="372978"/>
          </a:xfrm>
          <a:prstGeom prst="rect">
            <a:avLst/>
          </a:prstGeom>
          <a:noFill/>
        </p:spPr>
      </p:pic>
      <p:pic>
        <p:nvPicPr>
          <p:cNvPr id="101" name="_effect"/>
          <p:cNvPicPr>
            <a:picLocks noChangeAspect="1" noChangeArrowheads="1"/>
          </p:cNvPicPr>
          <p:nvPr/>
        </p:nvPicPr>
        <p:blipFill>
          <a:blip r:embed="rId3" cstate="print"/>
          <a:srcRect/>
          <a:stretch>
            <a:fillRect/>
          </a:stretch>
        </p:blipFill>
        <p:spPr bwMode="gray">
          <a:xfrm>
            <a:off x="890906" y="4051948"/>
            <a:ext cx="3131387" cy="297775"/>
          </a:xfrm>
          <a:prstGeom prst="rect">
            <a:avLst/>
          </a:prstGeom>
          <a:noFill/>
        </p:spPr>
      </p:pic>
      <p:sp>
        <p:nvSpPr>
          <p:cNvPr id="102" name="_h1"/>
          <p:cNvSpPr txBox="1">
            <a:spLocks/>
          </p:cNvSpPr>
          <p:nvPr/>
        </p:nvSpPr>
        <p:spPr bwMode="gray">
          <a:xfrm>
            <a:off x="1847056" y="238540"/>
            <a:ext cx="8497092" cy="616455"/>
          </a:xfrm>
          <a:prstGeom prst="rect">
            <a:avLst/>
          </a:prstGeom>
        </p:spPr>
        <p:txBody>
          <a:bodyPr>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r>
              <a:rPr lang="en-US" noProof="1"/>
              <a:t>Do More With PresentationPoint Products</a:t>
            </a:r>
          </a:p>
        </p:txBody>
      </p:sp>
      <p:grpSp>
        <p:nvGrpSpPr>
          <p:cNvPr id="104" name="Gruppieren 123"/>
          <p:cNvGrpSpPr/>
          <p:nvPr/>
        </p:nvGrpSpPr>
        <p:grpSpPr>
          <a:xfrm>
            <a:off x="4305324" y="4041381"/>
            <a:ext cx="2850585" cy="2128185"/>
            <a:chOff x="1830074" y="2859090"/>
            <a:chExt cx="3984074" cy="2974423"/>
          </a:xfrm>
        </p:grpSpPr>
        <p:grpSp>
          <p:nvGrpSpPr>
            <p:cNvPr id="105" name="Gruppieren 21"/>
            <p:cNvGrpSpPr/>
            <p:nvPr/>
          </p:nvGrpSpPr>
          <p:grpSpPr bwMode="gray">
            <a:xfrm>
              <a:off x="1830074" y="2859090"/>
              <a:ext cx="3984074" cy="2974423"/>
              <a:chOff x="417673" y="4447388"/>
              <a:chExt cx="2508091" cy="1872486"/>
            </a:xfrm>
          </p:grpSpPr>
          <p:grpSp>
            <p:nvGrpSpPr>
              <p:cNvPr id="107" name="Gruppieren 124"/>
              <p:cNvGrpSpPr/>
              <p:nvPr/>
            </p:nvGrpSpPr>
            <p:grpSpPr bwMode="gray">
              <a:xfrm>
                <a:off x="783497" y="5960680"/>
                <a:ext cx="1776442" cy="359194"/>
                <a:chOff x="6437712" y="4669235"/>
                <a:chExt cx="1776442" cy="359194"/>
              </a:xfrm>
            </p:grpSpPr>
            <p:grpSp>
              <p:nvGrpSpPr>
                <p:cNvPr id="123" name="Gruppieren 141"/>
                <p:cNvGrpSpPr/>
                <p:nvPr/>
              </p:nvGrpSpPr>
              <p:grpSpPr bwMode="gray">
                <a:xfrm>
                  <a:off x="6437712" y="4870323"/>
                  <a:ext cx="1776442" cy="158106"/>
                  <a:chOff x="2566915" y="3248025"/>
                  <a:chExt cx="4013274" cy="357188"/>
                </a:xfrm>
              </p:grpSpPr>
              <p:sp>
                <p:nvSpPr>
                  <p:cNvPr id="127"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1"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2"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5"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24" name="Gruppieren 142"/>
                <p:cNvGrpSpPr/>
                <p:nvPr/>
              </p:nvGrpSpPr>
              <p:grpSpPr bwMode="gray">
                <a:xfrm>
                  <a:off x="7171079" y="4669235"/>
                  <a:ext cx="309708" cy="237569"/>
                  <a:chOff x="7226249" y="4669235"/>
                  <a:chExt cx="237569" cy="237569"/>
                </a:xfrm>
              </p:grpSpPr>
              <p:sp>
                <p:nvSpPr>
                  <p:cNvPr id="125" name="Rechteck 34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126" name="Rechteck 34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109" name="Gruppieren 126"/>
              <p:cNvGrpSpPr/>
              <p:nvPr/>
            </p:nvGrpSpPr>
            <p:grpSpPr bwMode="gray">
              <a:xfrm>
                <a:off x="417673" y="4447388"/>
                <a:ext cx="2508091" cy="1560198"/>
                <a:chOff x="417673" y="4447388"/>
                <a:chExt cx="2508091" cy="1560198"/>
              </a:xfrm>
            </p:grpSpPr>
            <p:sp>
              <p:nvSpPr>
                <p:cNvPr id="111"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112"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113"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114" name="Group 12"/>
                <p:cNvGrpSpPr>
                  <a:grpSpLocks noChangeAspect="1"/>
                </p:cNvGrpSpPr>
                <p:nvPr/>
              </p:nvGrpSpPr>
              <p:grpSpPr bwMode="gray">
                <a:xfrm>
                  <a:off x="2092659" y="5996879"/>
                  <a:ext cx="250129" cy="10707"/>
                  <a:chOff x="1974" y="3040"/>
                  <a:chExt cx="319" cy="20"/>
                </a:xfrm>
              </p:grpSpPr>
              <p:sp>
                <p:nvSpPr>
                  <p:cNvPr id="119"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120"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121"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122"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115" name="Group 19"/>
                <p:cNvGrpSpPr>
                  <a:grpSpLocks noChangeAspect="1"/>
                </p:cNvGrpSpPr>
                <p:nvPr/>
              </p:nvGrpSpPr>
              <p:grpSpPr bwMode="gray">
                <a:xfrm>
                  <a:off x="2708726" y="5919014"/>
                  <a:ext cx="112898" cy="22387"/>
                  <a:chOff x="2601" y="2959"/>
                  <a:chExt cx="139" cy="27"/>
                </a:xfrm>
              </p:grpSpPr>
              <p:sp>
                <p:nvSpPr>
                  <p:cNvPr id="116"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117"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118"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106" name="Freihandform 120"/>
            <p:cNvSpPr/>
            <p:nvPr/>
          </p:nvSpPr>
          <p:spPr bwMode="auto">
            <a:xfrm>
              <a:off x="4039132" y="3004459"/>
              <a:ext cx="1650761" cy="2090056"/>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grpSp>
      <p:sp>
        <p:nvSpPr>
          <p:cNvPr id="136" name="_h1"/>
          <p:cNvSpPr txBox="1">
            <a:spLocks/>
          </p:cNvSpPr>
          <p:nvPr/>
        </p:nvSpPr>
        <p:spPr bwMode="gray">
          <a:xfrm>
            <a:off x="1151710" y="1527215"/>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Add a clock or countdown to your presentations</a:t>
            </a:r>
          </a:p>
        </p:txBody>
      </p:sp>
      <p:sp>
        <p:nvSpPr>
          <p:cNvPr id="137" name="_h1"/>
          <p:cNvSpPr txBox="1">
            <a:spLocks/>
          </p:cNvSpPr>
          <p:nvPr/>
        </p:nvSpPr>
        <p:spPr bwMode="gray">
          <a:xfrm>
            <a:off x="8014594" y="836665"/>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Real-time weather and forecasts</a:t>
            </a:r>
          </a:p>
        </p:txBody>
      </p:sp>
      <p:sp>
        <p:nvSpPr>
          <p:cNvPr id="138" name="_h1"/>
          <p:cNvSpPr txBox="1">
            <a:spLocks/>
          </p:cNvSpPr>
          <p:nvPr/>
        </p:nvSpPr>
        <p:spPr bwMode="gray">
          <a:xfrm>
            <a:off x="4427456" y="3216728"/>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Live RSS feed in your PowerPoint</a:t>
            </a:r>
          </a:p>
        </p:txBody>
      </p:sp>
      <p:pic>
        <p:nvPicPr>
          <p:cNvPr id="139" name="_effect"/>
          <p:cNvPicPr>
            <a:picLocks noChangeAspect="1" noChangeArrowheads="1"/>
          </p:cNvPicPr>
          <p:nvPr/>
        </p:nvPicPr>
        <p:blipFill>
          <a:blip r:embed="rId3" cstate="print"/>
          <a:srcRect/>
          <a:stretch>
            <a:fillRect/>
          </a:stretch>
        </p:blipFill>
        <p:spPr bwMode="gray">
          <a:xfrm>
            <a:off x="4120045" y="5985621"/>
            <a:ext cx="3131387" cy="367883"/>
          </a:xfrm>
          <a:prstGeom prst="rect">
            <a:avLst/>
          </a:prstGeom>
          <a:noFill/>
        </p:spPr>
      </p:pic>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4152" y="4144605"/>
            <a:ext cx="2662852" cy="1497854"/>
          </a:xfrm>
          <a:prstGeom prst="rect">
            <a:avLst/>
          </a:prstGeom>
        </p:spPr>
      </p:pic>
      <p:pic>
        <p:nvPicPr>
          <p:cNvPr id="6" name="Picture 5">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1" t="11564" r="1407" b="15203"/>
          <a:stretch/>
        </p:blipFill>
        <p:spPr>
          <a:xfrm>
            <a:off x="8040266" y="1780302"/>
            <a:ext cx="2493712" cy="1393545"/>
          </a:xfrm>
          <a:prstGeom prst="rect">
            <a:avLst/>
          </a:prstGeom>
        </p:spPr>
      </p:pic>
      <p:pic>
        <p:nvPicPr>
          <p:cNvPr id="7" name="Picture 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21501" y="2452197"/>
            <a:ext cx="2270199" cy="1276987"/>
          </a:xfrm>
          <a:prstGeom prst="rect">
            <a:avLst/>
          </a:prstGeom>
        </p:spPr>
      </p:pic>
    </p:spTree>
    <p:extLst>
      <p:ext uri="{BB962C8B-B14F-4D97-AF65-F5344CB8AC3E}">
        <p14:creationId xmlns:p14="http://schemas.microsoft.com/office/powerpoint/2010/main" val="159504386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7012" y="2382696"/>
            <a:ext cx="4336392" cy="523152"/>
          </a:xfrm>
          <a:prstGeom prst="rect">
            <a:avLst/>
          </a:prstGeom>
        </p:spPr>
        <p:txBody>
          <a:bodyPr wrap="none">
            <a:spAutoFit/>
          </a:bodyPr>
          <a:lstStyle/>
          <a:p>
            <a:pPr algn="ctr" defTabSz="914309"/>
            <a:r>
              <a:rPr lang="en-US" sz="2800" b="1" spc="300" dirty="0">
                <a:solidFill>
                  <a:srgbClr val="F26247"/>
                </a:solidFill>
                <a:latin typeface="Segoe UI" panose="020B0502040204020203" pitchFamily="34" charset="0"/>
                <a:cs typeface="Segoe UI" panose="020B0502040204020203" pitchFamily="34" charset="0"/>
              </a:rPr>
              <a:t>COPYRIGHT NOTICE:</a:t>
            </a:r>
          </a:p>
        </p:txBody>
      </p:sp>
      <p:sp>
        <p:nvSpPr>
          <p:cNvPr id="5" name="Rectangle 4"/>
          <p:cNvSpPr/>
          <p:nvPr/>
        </p:nvSpPr>
        <p:spPr>
          <a:xfrm>
            <a:off x="2438082" y="2905848"/>
            <a:ext cx="7314248" cy="1569456"/>
          </a:xfrm>
          <a:prstGeom prst="rect">
            <a:avLst/>
          </a:prstGeom>
        </p:spPr>
        <p:txBody>
          <a:bodyPr wrap="square">
            <a:spAutoFit/>
          </a:bodyPr>
          <a:lstStyle/>
          <a:p>
            <a:pPr algn="ctr" defTabSz="914309"/>
            <a:r>
              <a:rPr lang="en-US" sz="2400" dirty="0">
                <a:solidFill>
                  <a:prstClr val="black"/>
                </a:solidFill>
                <a:latin typeface="Segoe UI Semilight" panose="020B0402040204020203" pitchFamily="34" charset="0"/>
                <a:cs typeface="Segoe UI Semilight" panose="020B0402040204020203" pitchFamily="34" charset="0"/>
              </a:rPr>
              <a:t>You are allowed to use these templates in your own organization and modify them as you like. You cannot sell or give them to others. Instead, direct them to PresentationPoint.com to download their own copy.</a:t>
            </a:r>
          </a:p>
        </p:txBody>
      </p:sp>
    </p:spTree>
    <p:extLst>
      <p:ext uri="{BB962C8B-B14F-4D97-AF65-F5344CB8AC3E}">
        <p14:creationId xmlns:p14="http://schemas.microsoft.com/office/powerpoint/2010/main" val="245217416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0A7E"/>
        </a:solidFill>
        <a:effectLst/>
      </p:bgPr>
    </p:bg>
    <p:spTree>
      <p:nvGrpSpPr>
        <p:cNvPr id="1" name=""/>
        <p:cNvGrpSpPr/>
        <p:nvPr/>
      </p:nvGrpSpPr>
      <p:grpSpPr>
        <a:xfrm>
          <a:off x="0" y="0"/>
          <a:ext cx="0" cy="0"/>
          <a:chOff x="0" y="0"/>
          <a:chExt cx="0" cy="0"/>
        </a:xfrm>
      </p:grpSpPr>
      <p:sp>
        <p:nvSpPr>
          <p:cNvPr id="11" name="Shape 539">
            <a:hlinkClick r:id="rId2"/>
          </p:cNvPr>
          <p:cNvSpPr/>
          <p:nvPr/>
        </p:nvSpPr>
        <p:spPr>
          <a:xfrm>
            <a:off x="4547855" y="-575780"/>
            <a:ext cx="8203846" cy="820333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alpha val="19000"/>
            </a:schemeClr>
          </a:solid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4" name="Rectangle 3">
            <a:hlinkClick r:id="rId2"/>
          </p:cNvPr>
          <p:cNvSpPr/>
          <p:nvPr/>
        </p:nvSpPr>
        <p:spPr>
          <a:xfrm>
            <a:off x="3047607" y="1837184"/>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USING THIS TEMPLATE FOR DIGITAL SIGNAGE?</a:t>
            </a:r>
          </a:p>
        </p:txBody>
      </p:sp>
      <p:sp>
        <p:nvSpPr>
          <p:cNvPr id="5" name="Rectangle 4">
            <a:hlinkClick r:id="rId2"/>
          </p:cNvPr>
          <p:cNvSpPr/>
          <p:nvPr/>
        </p:nvSpPr>
        <p:spPr>
          <a:xfrm>
            <a:off x="3511093" y="4189928"/>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THE POWERPOINT DIGITAL SIGNAGE SOLUTION</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BB0A7E"/>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BB0A7E"/>
                </a:solidFill>
                <a:latin typeface="Segoe UI Semilight" panose="020B0402040204020203" pitchFamily="34" charset="0"/>
                <a:cs typeface="Segoe UI Semilight" panose="020B0402040204020203" pitchFamily="34" charset="0"/>
              </a:rPr>
              <a:t>Check out iPoint</a:t>
            </a:r>
          </a:p>
        </p:txBody>
      </p:sp>
    </p:spTree>
    <p:extLst>
      <p:ext uri="{BB962C8B-B14F-4D97-AF65-F5344CB8AC3E}">
        <p14:creationId xmlns:p14="http://schemas.microsoft.com/office/powerpoint/2010/main" val="304175140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AA12"/>
        </a:solidFill>
        <a:effectLst/>
      </p:bgPr>
    </p:bg>
    <p:spTree>
      <p:nvGrpSpPr>
        <p:cNvPr id="1" name=""/>
        <p:cNvGrpSpPr/>
        <p:nvPr/>
      </p:nvGrpSpPr>
      <p:grpSpPr>
        <a:xfrm>
          <a:off x="0" y="0"/>
          <a:ext cx="0" cy="0"/>
          <a:chOff x="0" y="0"/>
          <a:chExt cx="0" cy="0"/>
        </a:xfrm>
      </p:grpSpPr>
      <p:grpSp>
        <p:nvGrpSpPr>
          <p:cNvPr id="9" name="Shape 568"/>
          <p:cNvGrpSpPr/>
          <p:nvPr/>
        </p:nvGrpSpPr>
        <p:grpSpPr>
          <a:xfrm>
            <a:off x="-195765" y="-282462"/>
            <a:ext cx="9986190" cy="7321835"/>
            <a:chOff x="3936375" y="3703750"/>
            <a:chExt cx="453050" cy="332175"/>
          </a:xfrm>
          <a:solidFill>
            <a:schemeClr val="bg1">
              <a:alpha val="18000"/>
            </a:schemeClr>
          </a:solidFill>
        </p:grpSpPr>
        <p:sp>
          <p:nvSpPr>
            <p:cNvPr id="10" name="Shape 569"/>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570"/>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2" name="Shape 571"/>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3" name="Shape 572"/>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4" name="Shape 573"/>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3047607" y="1837184"/>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NEED TO CONNECT THIS TEMPLATE TO DATA?</a:t>
            </a:r>
          </a:p>
        </p:txBody>
      </p:sp>
      <p:sp>
        <p:nvSpPr>
          <p:cNvPr id="5" name="Rectangle 4">
            <a:hlinkClick r:id="rId2"/>
          </p:cNvPr>
          <p:cNvSpPr/>
          <p:nvPr/>
        </p:nvSpPr>
        <p:spPr>
          <a:xfrm>
            <a:off x="3834901" y="4189928"/>
            <a:ext cx="4520611"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OUR POWERPOINT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ADD-ON FOR DATA</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EBAA12"/>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EBAA12"/>
                </a:solidFill>
                <a:latin typeface="Segoe UI Semilight" panose="020B0402040204020203" pitchFamily="34" charset="0"/>
                <a:cs typeface="Segoe UI Semilight" panose="020B0402040204020203" pitchFamily="34" charset="0"/>
              </a:rPr>
              <a:t>Check out DataPoint</a:t>
            </a:r>
          </a:p>
        </p:txBody>
      </p:sp>
    </p:spTree>
    <p:extLst>
      <p:ext uri="{BB962C8B-B14F-4D97-AF65-F5344CB8AC3E}">
        <p14:creationId xmlns:p14="http://schemas.microsoft.com/office/powerpoint/2010/main" val="106426117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BFA0"/>
        </a:solidFill>
        <a:effectLst/>
      </p:bgPr>
    </p:bg>
    <p:spTree>
      <p:nvGrpSpPr>
        <p:cNvPr id="1" name=""/>
        <p:cNvGrpSpPr/>
        <p:nvPr/>
      </p:nvGrpSpPr>
      <p:grpSpPr>
        <a:xfrm>
          <a:off x="0" y="0"/>
          <a:ext cx="0" cy="0"/>
          <a:chOff x="0" y="0"/>
          <a:chExt cx="0" cy="0"/>
        </a:xfrm>
      </p:grpSpPr>
      <p:grpSp>
        <p:nvGrpSpPr>
          <p:cNvPr id="9" name="Shape 455"/>
          <p:cNvGrpSpPr/>
          <p:nvPr/>
        </p:nvGrpSpPr>
        <p:grpSpPr>
          <a:xfrm>
            <a:off x="4188124" y="-467728"/>
            <a:ext cx="8002288" cy="7794429"/>
            <a:chOff x="5926225" y="921350"/>
            <a:chExt cx="517800" cy="504350"/>
          </a:xfrm>
          <a:solidFill>
            <a:schemeClr val="bg1">
              <a:alpha val="18000"/>
            </a:schemeClr>
          </a:solidFill>
        </p:grpSpPr>
        <p:sp>
          <p:nvSpPr>
            <p:cNvPr id="10" name="Shape 456"/>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457"/>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2590466" y="1837184"/>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TO ADD WEATHER AND NEWS TO YOUR TEMPLATE?</a:t>
            </a:r>
          </a:p>
        </p:txBody>
      </p:sp>
      <p:sp>
        <p:nvSpPr>
          <p:cNvPr id="5" name="Rectangle 4">
            <a:hlinkClick r:id="rId2"/>
          </p:cNvPr>
          <p:cNvSpPr/>
          <p:nvPr/>
        </p:nvSpPr>
        <p:spPr>
          <a:xfrm>
            <a:off x="3511093" y="4189928"/>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FOR NEWS AND WEATHER</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34BFA0"/>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34BFA0"/>
                </a:solidFill>
                <a:latin typeface="Segoe UI Semilight" panose="020B0402040204020203" pitchFamily="34" charset="0"/>
                <a:cs typeface="Segoe UI Semilight" panose="020B0402040204020203" pitchFamily="34" charset="0"/>
              </a:rPr>
              <a:t>Try Dynamic Elements</a:t>
            </a:r>
          </a:p>
        </p:txBody>
      </p:sp>
    </p:spTree>
    <p:extLst>
      <p:ext uri="{BB962C8B-B14F-4D97-AF65-F5344CB8AC3E}">
        <p14:creationId xmlns:p14="http://schemas.microsoft.com/office/powerpoint/2010/main" val="424884618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5777"/>
        </a:solidFill>
        <a:effectLst/>
      </p:bgPr>
    </p:bg>
    <p:spTree>
      <p:nvGrpSpPr>
        <p:cNvPr id="1" name=""/>
        <p:cNvGrpSpPr/>
        <p:nvPr/>
      </p:nvGrpSpPr>
      <p:grpSpPr>
        <a:xfrm>
          <a:off x="0" y="0"/>
          <a:ext cx="0" cy="0"/>
          <a:chOff x="0" y="0"/>
          <a:chExt cx="0" cy="0"/>
        </a:xfrm>
      </p:grpSpPr>
      <p:grpSp>
        <p:nvGrpSpPr>
          <p:cNvPr id="20" name="Group 19"/>
          <p:cNvGrpSpPr/>
          <p:nvPr/>
        </p:nvGrpSpPr>
        <p:grpSpPr>
          <a:xfrm rot="1800000">
            <a:off x="3163344" y="-915687"/>
            <a:ext cx="5863724" cy="8321064"/>
            <a:chOff x="6839976" y="581959"/>
            <a:chExt cx="549275" cy="779463"/>
          </a:xfrm>
          <a:solidFill>
            <a:schemeClr val="bg1">
              <a:alpha val="11000"/>
            </a:schemeClr>
          </a:solidFill>
        </p:grpSpPr>
        <p:sp>
          <p:nvSpPr>
            <p:cNvPr id="10" name="Freeform 9"/>
            <p:cNvSpPr>
              <a:spLocks noEditPoints="1"/>
            </p:cNvSpPr>
            <p:nvPr/>
          </p:nvSpPr>
          <p:spPr bwMode="auto">
            <a:xfrm>
              <a:off x="6839976" y="581959"/>
              <a:ext cx="549275" cy="779463"/>
            </a:xfrm>
            <a:custGeom>
              <a:avLst/>
              <a:gdLst>
                <a:gd name="T0" fmla="*/ 243 w 284"/>
                <a:gd name="T1" fmla="*/ 155 h 403"/>
                <a:gd name="T2" fmla="*/ 268 w 284"/>
                <a:gd name="T3" fmla="*/ 108 h 403"/>
                <a:gd name="T4" fmla="*/ 268 w 284"/>
                <a:gd name="T5" fmla="*/ 47 h 403"/>
                <a:gd name="T6" fmla="*/ 277 w 284"/>
                <a:gd name="T7" fmla="*/ 47 h 403"/>
                <a:gd name="T8" fmla="*/ 284 w 284"/>
                <a:gd name="T9" fmla="*/ 40 h 403"/>
                <a:gd name="T10" fmla="*/ 284 w 284"/>
                <a:gd name="T11" fmla="*/ 7 h 403"/>
                <a:gd name="T12" fmla="*/ 277 w 284"/>
                <a:gd name="T13" fmla="*/ 0 h 403"/>
                <a:gd name="T14" fmla="*/ 7 w 284"/>
                <a:gd name="T15" fmla="*/ 0 h 403"/>
                <a:gd name="T16" fmla="*/ 0 w 284"/>
                <a:gd name="T17" fmla="*/ 7 h 403"/>
                <a:gd name="T18" fmla="*/ 0 w 284"/>
                <a:gd name="T19" fmla="*/ 40 h 403"/>
                <a:gd name="T20" fmla="*/ 7 w 284"/>
                <a:gd name="T21" fmla="*/ 47 h 403"/>
                <a:gd name="T22" fmla="*/ 15 w 284"/>
                <a:gd name="T23" fmla="*/ 47 h 403"/>
                <a:gd name="T24" fmla="*/ 15 w 284"/>
                <a:gd name="T25" fmla="*/ 109 h 403"/>
                <a:gd name="T26" fmla="*/ 40 w 284"/>
                <a:gd name="T27" fmla="*/ 155 h 403"/>
                <a:gd name="T28" fmla="*/ 109 w 284"/>
                <a:gd name="T29" fmla="*/ 197 h 403"/>
                <a:gd name="T30" fmla="*/ 109 w 284"/>
                <a:gd name="T31" fmla="*/ 215 h 403"/>
                <a:gd name="T32" fmla="*/ 40 w 284"/>
                <a:gd name="T33" fmla="*/ 257 h 403"/>
                <a:gd name="T34" fmla="*/ 15 w 284"/>
                <a:gd name="T35" fmla="*/ 304 h 403"/>
                <a:gd name="T36" fmla="*/ 15 w 284"/>
                <a:gd name="T37" fmla="*/ 357 h 403"/>
                <a:gd name="T38" fmla="*/ 7 w 284"/>
                <a:gd name="T39" fmla="*/ 357 h 403"/>
                <a:gd name="T40" fmla="*/ 0 w 284"/>
                <a:gd name="T41" fmla="*/ 364 h 403"/>
                <a:gd name="T42" fmla="*/ 0 w 284"/>
                <a:gd name="T43" fmla="*/ 397 h 403"/>
                <a:gd name="T44" fmla="*/ 7 w 284"/>
                <a:gd name="T45" fmla="*/ 403 h 403"/>
                <a:gd name="T46" fmla="*/ 277 w 284"/>
                <a:gd name="T47" fmla="*/ 403 h 403"/>
                <a:gd name="T48" fmla="*/ 284 w 284"/>
                <a:gd name="T49" fmla="*/ 397 h 403"/>
                <a:gd name="T50" fmla="*/ 284 w 284"/>
                <a:gd name="T51" fmla="*/ 364 h 403"/>
                <a:gd name="T52" fmla="*/ 277 w 284"/>
                <a:gd name="T53" fmla="*/ 357 h 403"/>
                <a:gd name="T54" fmla="*/ 268 w 284"/>
                <a:gd name="T55" fmla="*/ 357 h 403"/>
                <a:gd name="T56" fmla="*/ 268 w 284"/>
                <a:gd name="T57" fmla="*/ 303 h 403"/>
                <a:gd name="T58" fmla="*/ 244 w 284"/>
                <a:gd name="T59" fmla="*/ 257 h 403"/>
                <a:gd name="T60" fmla="*/ 175 w 284"/>
                <a:gd name="T61" fmla="*/ 215 h 403"/>
                <a:gd name="T62" fmla="*/ 175 w 284"/>
                <a:gd name="T63" fmla="*/ 197 h 403"/>
                <a:gd name="T64" fmla="*/ 243 w 284"/>
                <a:gd name="T65" fmla="*/ 155 h 403"/>
                <a:gd name="T66" fmla="*/ 156 w 284"/>
                <a:gd name="T67" fmla="*/ 233 h 403"/>
                <a:gd name="T68" fmla="*/ 230 w 284"/>
                <a:gd name="T69" fmla="*/ 278 h 403"/>
                <a:gd name="T70" fmla="*/ 241 w 284"/>
                <a:gd name="T71" fmla="*/ 286 h 403"/>
                <a:gd name="T72" fmla="*/ 243 w 284"/>
                <a:gd name="T73" fmla="*/ 303 h 403"/>
                <a:gd name="T74" fmla="*/ 243 w 284"/>
                <a:gd name="T75" fmla="*/ 357 h 403"/>
                <a:gd name="T76" fmla="*/ 40 w 284"/>
                <a:gd name="T77" fmla="*/ 357 h 403"/>
                <a:gd name="T78" fmla="*/ 40 w 284"/>
                <a:gd name="T79" fmla="*/ 304 h 403"/>
                <a:gd name="T80" fmla="*/ 55 w 284"/>
                <a:gd name="T81" fmla="*/ 277 h 403"/>
                <a:gd name="T82" fmla="*/ 128 w 284"/>
                <a:gd name="T83" fmla="*/ 233 h 403"/>
                <a:gd name="T84" fmla="*/ 134 w 284"/>
                <a:gd name="T85" fmla="*/ 222 h 403"/>
                <a:gd name="T86" fmla="*/ 134 w 284"/>
                <a:gd name="T87" fmla="*/ 190 h 403"/>
                <a:gd name="T88" fmla="*/ 128 w 284"/>
                <a:gd name="T89" fmla="*/ 179 h 403"/>
                <a:gd name="T90" fmla="*/ 53 w 284"/>
                <a:gd name="T91" fmla="*/ 134 h 403"/>
                <a:gd name="T92" fmla="*/ 53 w 284"/>
                <a:gd name="T93" fmla="*/ 134 h 403"/>
                <a:gd name="T94" fmla="*/ 43 w 284"/>
                <a:gd name="T95" fmla="*/ 126 h 403"/>
                <a:gd name="T96" fmla="*/ 40 w 284"/>
                <a:gd name="T97" fmla="*/ 109 h 403"/>
                <a:gd name="T98" fmla="*/ 40 w 284"/>
                <a:gd name="T99" fmla="*/ 47 h 403"/>
                <a:gd name="T100" fmla="*/ 243 w 284"/>
                <a:gd name="T101" fmla="*/ 47 h 403"/>
                <a:gd name="T102" fmla="*/ 243 w 284"/>
                <a:gd name="T103" fmla="*/ 108 h 403"/>
                <a:gd name="T104" fmla="*/ 229 w 284"/>
                <a:gd name="T105" fmla="*/ 135 h 403"/>
                <a:gd name="T106" fmla="*/ 156 w 284"/>
                <a:gd name="T107" fmla="*/ 179 h 403"/>
                <a:gd name="T108" fmla="*/ 150 w 284"/>
                <a:gd name="T109" fmla="*/ 190 h 403"/>
                <a:gd name="T110" fmla="*/ 150 w 284"/>
                <a:gd name="T111" fmla="*/ 222 h 403"/>
                <a:gd name="T112" fmla="*/ 156 w 284"/>
                <a:gd name="T113" fmla="*/ 23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403">
                  <a:moveTo>
                    <a:pt x="243" y="155"/>
                  </a:moveTo>
                  <a:cubicBezTo>
                    <a:pt x="251" y="150"/>
                    <a:pt x="268" y="138"/>
                    <a:pt x="268" y="108"/>
                  </a:cubicBezTo>
                  <a:cubicBezTo>
                    <a:pt x="268" y="47"/>
                    <a:pt x="268" y="47"/>
                    <a:pt x="268" y="47"/>
                  </a:cubicBezTo>
                  <a:cubicBezTo>
                    <a:pt x="277" y="47"/>
                    <a:pt x="277" y="47"/>
                    <a:pt x="277" y="47"/>
                  </a:cubicBezTo>
                  <a:cubicBezTo>
                    <a:pt x="281" y="47"/>
                    <a:pt x="284" y="44"/>
                    <a:pt x="284" y="40"/>
                  </a:cubicBezTo>
                  <a:cubicBezTo>
                    <a:pt x="284" y="7"/>
                    <a:pt x="284" y="7"/>
                    <a:pt x="284" y="7"/>
                  </a:cubicBezTo>
                  <a:cubicBezTo>
                    <a:pt x="284" y="3"/>
                    <a:pt x="281" y="0"/>
                    <a:pt x="277" y="0"/>
                  </a:cubicBezTo>
                  <a:cubicBezTo>
                    <a:pt x="7" y="0"/>
                    <a:pt x="7" y="0"/>
                    <a:pt x="7" y="0"/>
                  </a:cubicBezTo>
                  <a:cubicBezTo>
                    <a:pt x="3" y="0"/>
                    <a:pt x="0" y="3"/>
                    <a:pt x="0" y="7"/>
                  </a:cubicBezTo>
                  <a:cubicBezTo>
                    <a:pt x="0" y="40"/>
                    <a:pt x="0" y="40"/>
                    <a:pt x="0" y="40"/>
                  </a:cubicBezTo>
                  <a:cubicBezTo>
                    <a:pt x="0" y="44"/>
                    <a:pt x="3" y="47"/>
                    <a:pt x="7" y="47"/>
                  </a:cubicBezTo>
                  <a:cubicBezTo>
                    <a:pt x="15" y="47"/>
                    <a:pt x="15" y="47"/>
                    <a:pt x="15" y="47"/>
                  </a:cubicBezTo>
                  <a:cubicBezTo>
                    <a:pt x="15" y="109"/>
                    <a:pt x="15" y="109"/>
                    <a:pt x="15" y="109"/>
                  </a:cubicBezTo>
                  <a:cubicBezTo>
                    <a:pt x="15" y="139"/>
                    <a:pt x="24" y="146"/>
                    <a:pt x="40" y="155"/>
                  </a:cubicBezTo>
                  <a:cubicBezTo>
                    <a:pt x="109" y="197"/>
                    <a:pt x="109" y="197"/>
                    <a:pt x="109" y="197"/>
                  </a:cubicBezTo>
                  <a:cubicBezTo>
                    <a:pt x="109" y="215"/>
                    <a:pt x="109" y="215"/>
                    <a:pt x="109" y="215"/>
                  </a:cubicBezTo>
                  <a:cubicBezTo>
                    <a:pt x="92" y="225"/>
                    <a:pt x="46" y="253"/>
                    <a:pt x="40" y="257"/>
                  </a:cubicBezTo>
                  <a:cubicBezTo>
                    <a:pt x="33" y="262"/>
                    <a:pt x="15" y="274"/>
                    <a:pt x="15" y="304"/>
                  </a:cubicBezTo>
                  <a:cubicBezTo>
                    <a:pt x="15" y="357"/>
                    <a:pt x="15" y="357"/>
                    <a:pt x="15" y="357"/>
                  </a:cubicBezTo>
                  <a:cubicBezTo>
                    <a:pt x="7" y="357"/>
                    <a:pt x="7" y="357"/>
                    <a:pt x="7" y="357"/>
                  </a:cubicBezTo>
                  <a:cubicBezTo>
                    <a:pt x="3" y="357"/>
                    <a:pt x="0" y="360"/>
                    <a:pt x="0" y="364"/>
                  </a:cubicBezTo>
                  <a:cubicBezTo>
                    <a:pt x="0" y="397"/>
                    <a:pt x="0" y="397"/>
                    <a:pt x="0" y="397"/>
                  </a:cubicBezTo>
                  <a:cubicBezTo>
                    <a:pt x="0" y="400"/>
                    <a:pt x="3" y="403"/>
                    <a:pt x="7" y="403"/>
                  </a:cubicBezTo>
                  <a:cubicBezTo>
                    <a:pt x="277" y="403"/>
                    <a:pt x="277" y="403"/>
                    <a:pt x="277" y="403"/>
                  </a:cubicBezTo>
                  <a:cubicBezTo>
                    <a:pt x="281" y="403"/>
                    <a:pt x="284" y="400"/>
                    <a:pt x="284" y="397"/>
                  </a:cubicBezTo>
                  <a:cubicBezTo>
                    <a:pt x="284" y="364"/>
                    <a:pt x="284" y="364"/>
                    <a:pt x="284" y="364"/>
                  </a:cubicBezTo>
                  <a:cubicBezTo>
                    <a:pt x="284" y="360"/>
                    <a:pt x="281" y="357"/>
                    <a:pt x="277" y="357"/>
                  </a:cubicBezTo>
                  <a:cubicBezTo>
                    <a:pt x="268" y="357"/>
                    <a:pt x="268" y="357"/>
                    <a:pt x="268" y="357"/>
                  </a:cubicBezTo>
                  <a:cubicBezTo>
                    <a:pt x="268" y="303"/>
                    <a:pt x="268" y="303"/>
                    <a:pt x="268" y="303"/>
                  </a:cubicBezTo>
                  <a:cubicBezTo>
                    <a:pt x="268" y="274"/>
                    <a:pt x="259" y="267"/>
                    <a:pt x="244" y="257"/>
                  </a:cubicBezTo>
                  <a:cubicBezTo>
                    <a:pt x="175" y="215"/>
                    <a:pt x="175" y="215"/>
                    <a:pt x="175" y="215"/>
                  </a:cubicBezTo>
                  <a:cubicBezTo>
                    <a:pt x="175" y="197"/>
                    <a:pt x="175" y="197"/>
                    <a:pt x="175" y="197"/>
                  </a:cubicBezTo>
                  <a:cubicBezTo>
                    <a:pt x="192" y="187"/>
                    <a:pt x="237" y="159"/>
                    <a:pt x="243" y="155"/>
                  </a:cubicBezTo>
                  <a:close/>
                  <a:moveTo>
                    <a:pt x="156" y="233"/>
                  </a:moveTo>
                  <a:cubicBezTo>
                    <a:pt x="230" y="278"/>
                    <a:pt x="230" y="278"/>
                    <a:pt x="230" y="278"/>
                  </a:cubicBezTo>
                  <a:cubicBezTo>
                    <a:pt x="236" y="282"/>
                    <a:pt x="239" y="284"/>
                    <a:pt x="241" y="286"/>
                  </a:cubicBezTo>
                  <a:cubicBezTo>
                    <a:pt x="242" y="289"/>
                    <a:pt x="243" y="294"/>
                    <a:pt x="243" y="303"/>
                  </a:cubicBezTo>
                  <a:cubicBezTo>
                    <a:pt x="243" y="357"/>
                    <a:pt x="243" y="357"/>
                    <a:pt x="243" y="357"/>
                  </a:cubicBezTo>
                  <a:cubicBezTo>
                    <a:pt x="40" y="357"/>
                    <a:pt x="40" y="357"/>
                    <a:pt x="40" y="357"/>
                  </a:cubicBezTo>
                  <a:cubicBezTo>
                    <a:pt x="40" y="304"/>
                    <a:pt x="40" y="304"/>
                    <a:pt x="40" y="304"/>
                  </a:cubicBezTo>
                  <a:cubicBezTo>
                    <a:pt x="40" y="287"/>
                    <a:pt x="49" y="282"/>
                    <a:pt x="55" y="277"/>
                  </a:cubicBezTo>
                  <a:cubicBezTo>
                    <a:pt x="59" y="274"/>
                    <a:pt x="101" y="249"/>
                    <a:pt x="128" y="233"/>
                  </a:cubicBezTo>
                  <a:cubicBezTo>
                    <a:pt x="132" y="231"/>
                    <a:pt x="134" y="226"/>
                    <a:pt x="134" y="222"/>
                  </a:cubicBezTo>
                  <a:cubicBezTo>
                    <a:pt x="134" y="190"/>
                    <a:pt x="134" y="190"/>
                    <a:pt x="134" y="190"/>
                  </a:cubicBezTo>
                  <a:cubicBezTo>
                    <a:pt x="134" y="186"/>
                    <a:pt x="132" y="182"/>
                    <a:pt x="128" y="179"/>
                  </a:cubicBezTo>
                  <a:cubicBezTo>
                    <a:pt x="53" y="134"/>
                    <a:pt x="53" y="134"/>
                    <a:pt x="53" y="134"/>
                  </a:cubicBezTo>
                  <a:cubicBezTo>
                    <a:pt x="53" y="134"/>
                    <a:pt x="53" y="134"/>
                    <a:pt x="53" y="134"/>
                  </a:cubicBezTo>
                  <a:cubicBezTo>
                    <a:pt x="47" y="130"/>
                    <a:pt x="44" y="128"/>
                    <a:pt x="43" y="126"/>
                  </a:cubicBezTo>
                  <a:cubicBezTo>
                    <a:pt x="41" y="123"/>
                    <a:pt x="40" y="118"/>
                    <a:pt x="40" y="109"/>
                  </a:cubicBezTo>
                  <a:cubicBezTo>
                    <a:pt x="40" y="47"/>
                    <a:pt x="40" y="47"/>
                    <a:pt x="40" y="47"/>
                  </a:cubicBezTo>
                  <a:cubicBezTo>
                    <a:pt x="243" y="47"/>
                    <a:pt x="243" y="47"/>
                    <a:pt x="243" y="47"/>
                  </a:cubicBezTo>
                  <a:cubicBezTo>
                    <a:pt x="243" y="108"/>
                    <a:pt x="243" y="108"/>
                    <a:pt x="243" y="108"/>
                  </a:cubicBezTo>
                  <a:cubicBezTo>
                    <a:pt x="243" y="125"/>
                    <a:pt x="235" y="131"/>
                    <a:pt x="229" y="135"/>
                  </a:cubicBezTo>
                  <a:cubicBezTo>
                    <a:pt x="224" y="138"/>
                    <a:pt x="183" y="163"/>
                    <a:pt x="156" y="179"/>
                  </a:cubicBezTo>
                  <a:cubicBezTo>
                    <a:pt x="152" y="182"/>
                    <a:pt x="150" y="186"/>
                    <a:pt x="150" y="190"/>
                  </a:cubicBezTo>
                  <a:cubicBezTo>
                    <a:pt x="150" y="222"/>
                    <a:pt x="150" y="222"/>
                    <a:pt x="150" y="222"/>
                  </a:cubicBezTo>
                  <a:cubicBezTo>
                    <a:pt x="150" y="226"/>
                    <a:pt x="152" y="231"/>
                    <a:pt x="156"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1" name="Freeform 10"/>
            <p:cNvSpPr>
              <a:spLocks/>
            </p:cNvSpPr>
            <p:nvPr/>
          </p:nvSpPr>
          <p:spPr bwMode="auto">
            <a:xfrm>
              <a:off x="6968564" y="828022"/>
              <a:ext cx="309563" cy="93663"/>
            </a:xfrm>
            <a:custGeom>
              <a:avLst/>
              <a:gdLst>
                <a:gd name="T0" fmla="*/ 155 w 160"/>
                <a:gd name="T1" fmla="*/ 5 h 49"/>
                <a:gd name="T2" fmla="*/ 153 w 160"/>
                <a:gd name="T3" fmla="*/ 2 h 49"/>
                <a:gd name="T4" fmla="*/ 76 w 160"/>
                <a:gd name="T5" fmla="*/ 23 h 49"/>
                <a:gd name="T6" fmla="*/ 4 w 160"/>
                <a:gd name="T7" fmla="*/ 5 h 49"/>
                <a:gd name="T8" fmla="*/ 5 w 160"/>
                <a:gd name="T9" fmla="*/ 11 h 49"/>
                <a:gd name="T10" fmla="*/ 66 w 160"/>
                <a:gd name="T11" fmla="*/ 46 h 49"/>
                <a:gd name="T12" fmla="*/ 84 w 160"/>
                <a:gd name="T13" fmla="*/ 46 h 49"/>
                <a:gd name="T14" fmla="*/ 155 w 16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49">
                  <a:moveTo>
                    <a:pt x="155" y="5"/>
                  </a:moveTo>
                  <a:cubicBezTo>
                    <a:pt x="155" y="5"/>
                    <a:pt x="160" y="1"/>
                    <a:pt x="153" y="2"/>
                  </a:cubicBezTo>
                  <a:cubicBezTo>
                    <a:pt x="137" y="5"/>
                    <a:pt x="110" y="21"/>
                    <a:pt x="76" y="23"/>
                  </a:cubicBezTo>
                  <a:cubicBezTo>
                    <a:pt x="41" y="26"/>
                    <a:pt x="25" y="0"/>
                    <a:pt x="4" y="5"/>
                  </a:cubicBezTo>
                  <a:cubicBezTo>
                    <a:pt x="0" y="6"/>
                    <a:pt x="0" y="8"/>
                    <a:pt x="5" y="11"/>
                  </a:cubicBezTo>
                  <a:cubicBezTo>
                    <a:pt x="10" y="15"/>
                    <a:pt x="59" y="42"/>
                    <a:pt x="66" y="46"/>
                  </a:cubicBezTo>
                  <a:cubicBezTo>
                    <a:pt x="73" y="49"/>
                    <a:pt x="77" y="49"/>
                    <a:pt x="84" y="46"/>
                  </a:cubicBezTo>
                  <a:cubicBezTo>
                    <a:pt x="94" y="41"/>
                    <a:pt x="155" y="5"/>
                    <a:pt x="15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2" name="Freeform 11"/>
            <p:cNvSpPr>
              <a:spLocks/>
            </p:cNvSpPr>
            <p:nvPr/>
          </p:nvSpPr>
          <p:spPr bwMode="auto">
            <a:xfrm>
              <a:off x="6962214" y="1177272"/>
              <a:ext cx="307975" cy="77788"/>
            </a:xfrm>
            <a:custGeom>
              <a:avLst/>
              <a:gdLst>
                <a:gd name="T0" fmla="*/ 9 w 160"/>
                <a:gd name="T1" fmla="*/ 31 h 40"/>
                <a:gd name="T2" fmla="*/ 13 w 160"/>
                <a:gd name="T3" fmla="*/ 40 h 40"/>
                <a:gd name="T4" fmla="*/ 146 w 160"/>
                <a:gd name="T5" fmla="*/ 40 h 40"/>
                <a:gd name="T6" fmla="*/ 148 w 160"/>
                <a:gd name="T7" fmla="*/ 29 h 40"/>
                <a:gd name="T8" fmla="*/ 80 w 160"/>
                <a:gd name="T9" fmla="*/ 0 h 40"/>
                <a:gd name="T10" fmla="*/ 9 w 160"/>
                <a:gd name="T11" fmla="*/ 31 h 40"/>
              </a:gdLst>
              <a:ahLst/>
              <a:cxnLst>
                <a:cxn ang="0">
                  <a:pos x="T0" y="T1"/>
                </a:cxn>
                <a:cxn ang="0">
                  <a:pos x="T2" y="T3"/>
                </a:cxn>
                <a:cxn ang="0">
                  <a:pos x="T4" y="T5"/>
                </a:cxn>
                <a:cxn ang="0">
                  <a:pos x="T6" y="T7"/>
                </a:cxn>
                <a:cxn ang="0">
                  <a:pos x="T8" y="T9"/>
                </a:cxn>
                <a:cxn ang="0">
                  <a:pos x="T10" y="T11"/>
                </a:cxn>
              </a:cxnLst>
              <a:rect l="0" t="0" r="r" b="b"/>
              <a:pathLst>
                <a:path w="160" h="40">
                  <a:moveTo>
                    <a:pt x="9" y="31"/>
                  </a:moveTo>
                  <a:cubicBezTo>
                    <a:pt x="3" y="36"/>
                    <a:pt x="0" y="40"/>
                    <a:pt x="13" y="40"/>
                  </a:cubicBezTo>
                  <a:cubicBezTo>
                    <a:pt x="24" y="40"/>
                    <a:pt x="132" y="40"/>
                    <a:pt x="146" y="40"/>
                  </a:cubicBezTo>
                  <a:cubicBezTo>
                    <a:pt x="160" y="40"/>
                    <a:pt x="154" y="36"/>
                    <a:pt x="148" y="29"/>
                  </a:cubicBezTo>
                  <a:cubicBezTo>
                    <a:pt x="136" y="18"/>
                    <a:pt x="112" y="0"/>
                    <a:pt x="80" y="0"/>
                  </a:cubicBezTo>
                  <a:cubicBezTo>
                    <a:pt x="47" y="0"/>
                    <a:pt x="22" y="19"/>
                    <a:pt x="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3" name="Oval 12"/>
            <p:cNvSpPr>
              <a:spLocks noChangeArrowheads="1"/>
            </p:cNvSpPr>
            <p:nvPr/>
          </p:nvSpPr>
          <p:spPr bwMode="auto">
            <a:xfrm>
              <a:off x="7106676" y="94390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4" name="Oval 13"/>
            <p:cNvSpPr>
              <a:spLocks noChangeArrowheads="1"/>
            </p:cNvSpPr>
            <p:nvPr/>
          </p:nvSpPr>
          <p:spPr bwMode="auto">
            <a:xfrm>
              <a:off x="7106676" y="9756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5" name="Oval 14"/>
            <p:cNvSpPr>
              <a:spLocks noChangeArrowheads="1"/>
            </p:cNvSpPr>
            <p:nvPr/>
          </p:nvSpPr>
          <p:spPr bwMode="auto">
            <a:xfrm>
              <a:off x="7106676" y="101058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6" name="Oval 15"/>
            <p:cNvSpPr>
              <a:spLocks noChangeArrowheads="1"/>
            </p:cNvSpPr>
            <p:nvPr/>
          </p:nvSpPr>
          <p:spPr bwMode="auto">
            <a:xfrm>
              <a:off x="7106676" y="1043922"/>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7" name="Oval 16"/>
            <p:cNvSpPr>
              <a:spLocks noChangeArrowheads="1"/>
            </p:cNvSpPr>
            <p:nvPr/>
          </p:nvSpPr>
          <p:spPr bwMode="auto">
            <a:xfrm>
              <a:off x="7106676" y="10772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8" name="Oval 17"/>
            <p:cNvSpPr>
              <a:spLocks noChangeArrowheads="1"/>
            </p:cNvSpPr>
            <p:nvPr/>
          </p:nvSpPr>
          <p:spPr bwMode="auto">
            <a:xfrm>
              <a:off x="7106676" y="1112184"/>
              <a:ext cx="12700" cy="14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9" name="Oval 18"/>
            <p:cNvSpPr>
              <a:spLocks noChangeArrowheads="1"/>
            </p:cNvSpPr>
            <p:nvPr/>
          </p:nvSpPr>
          <p:spPr bwMode="auto">
            <a:xfrm>
              <a:off x="7106676" y="114393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grpSp>
      <p:sp>
        <p:nvSpPr>
          <p:cNvPr id="4" name="Rectangle 3">
            <a:hlinkClick r:id="rId2"/>
          </p:cNvPr>
          <p:cNvSpPr/>
          <p:nvPr/>
        </p:nvSpPr>
        <p:spPr>
          <a:xfrm>
            <a:off x="2590466" y="1652542"/>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TIMERS &amp; CLOCKS </a:t>
            </a:r>
          </a:p>
          <a:p>
            <a:pPr algn="ctr" defTabSz="914309"/>
            <a:r>
              <a:rPr lang="en-US" sz="3600" b="1" dirty="0">
                <a:solidFill>
                  <a:prstClr val="white"/>
                </a:solidFill>
                <a:latin typeface="Segoe UI" panose="020B0502040204020203" pitchFamily="34" charset="0"/>
                <a:cs typeface="Segoe UI" panose="020B0502040204020203" pitchFamily="34" charset="0"/>
              </a:rPr>
              <a:t>ON YOUR TEMPLATE?</a:t>
            </a:r>
          </a:p>
        </p:txBody>
      </p:sp>
      <p:sp>
        <p:nvSpPr>
          <p:cNvPr id="5" name="Rectangle 4">
            <a:hlinkClick r:id="rId2"/>
          </p:cNvPr>
          <p:cNvSpPr/>
          <p:nvPr/>
        </p:nvSpPr>
        <p:spPr>
          <a:xfrm>
            <a:off x="3511093" y="4005286"/>
            <a:ext cx="5168227" cy="1200173"/>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FOR CLOCKS, TIMERS AND COUNTDOWNS</a:t>
            </a:r>
          </a:p>
        </p:txBody>
      </p:sp>
      <p:sp>
        <p:nvSpPr>
          <p:cNvPr id="2" name="Rounded Rectangle 1">
            <a:hlinkClick r:id="rId2"/>
          </p:cNvPr>
          <p:cNvSpPr/>
          <p:nvPr/>
        </p:nvSpPr>
        <p:spPr>
          <a:xfrm>
            <a:off x="3511093" y="3067097"/>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244846"/>
            <a:ext cx="211345" cy="368309"/>
            <a:chOff x="7340982" y="4675151"/>
            <a:chExt cx="211373" cy="368357"/>
          </a:xfrm>
          <a:solidFill>
            <a:srgbClr val="EB5777"/>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198198"/>
            <a:ext cx="4745037" cy="461605"/>
          </a:xfrm>
          <a:prstGeom prst="rect">
            <a:avLst/>
          </a:prstGeom>
        </p:spPr>
        <p:txBody>
          <a:bodyPr wrap="square">
            <a:spAutoFit/>
          </a:bodyPr>
          <a:lstStyle/>
          <a:p>
            <a:pPr defTabSz="914309"/>
            <a:r>
              <a:rPr lang="en-US" sz="2400" dirty="0">
                <a:solidFill>
                  <a:srgbClr val="EB5777"/>
                </a:solidFill>
                <a:latin typeface="Segoe UI Semilight" panose="020B0402040204020203" pitchFamily="34" charset="0"/>
                <a:cs typeface="Segoe UI Semilight" panose="020B0402040204020203" pitchFamily="34" charset="0"/>
              </a:rPr>
              <a:t>Try Dynamic Time</a:t>
            </a:r>
          </a:p>
        </p:txBody>
      </p:sp>
    </p:spTree>
    <p:extLst>
      <p:ext uri="{BB962C8B-B14F-4D97-AF65-F5344CB8AC3E}">
        <p14:creationId xmlns:p14="http://schemas.microsoft.com/office/powerpoint/2010/main" val="202908279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0182"/>
          <a:stretch/>
        </p:blipFill>
        <p:spPr>
          <a:xfrm>
            <a:off x="5422423" y="206062"/>
            <a:ext cx="5576499" cy="6159696"/>
          </a:xfrm>
          <a:prstGeom prst="rect">
            <a:avLst/>
          </a:prstGeom>
        </p:spPr>
      </p:pic>
      <p:sp>
        <p:nvSpPr>
          <p:cNvPr id="15" name="Rechteck 14"/>
          <p:cNvSpPr/>
          <p:nvPr/>
        </p:nvSpPr>
        <p:spPr bwMode="auto">
          <a:xfrm>
            <a:off x="-2170" y="5605332"/>
            <a:ext cx="12192586" cy="557868"/>
          </a:xfrm>
          <a:prstGeom prst="rect">
            <a:avLst/>
          </a:prstGeom>
          <a:solidFill>
            <a:srgbClr val="FFFF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2" name="Rectangle 10"/>
          <p:cNvSpPr>
            <a:spLocks noChangeArrowheads="1"/>
          </p:cNvSpPr>
          <p:nvPr/>
        </p:nvSpPr>
        <p:spPr bwMode="gray">
          <a:xfrm>
            <a:off x="10048010" y="427797"/>
            <a:ext cx="1901825" cy="436563"/>
          </a:xfrm>
          <a:prstGeom prst="rect">
            <a:avLst/>
          </a:prstGeom>
          <a:noFill/>
          <a:ln w="28575">
            <a:solidFill>
              <a:srgbClr val="292929"/>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noProof="1">
                <a:solidFill>
                  <a:srgbClr val="292929"/>
                </a:solidFill>
                <a:latin typeface="Calibri" panose="020F0502020204030204" pitchFamily="34" charset="0"/>
              </a:rPr>
              <a:t>YOUR </a:t>
            </a:r>
            <a:r>
              <a:rPr lang="de-DE" altLang="de-DE" sz="2000" b="1" noProof="1">
                <a:solidFill>
                  <a:srgbClr val="99CCFF"/>
                </a:solidFill>
                <a:latin typeface="Calibri" panose="020F0502020204030204" pitchFamily="34" charset="0"/>
              </a:rPr>
              <a:t>LOGO</a:t>
            </a:r>
          </a:p>
        </p:txBody>
      </p:sp>
      <p:sp>
        <p:nvSpPr>
          <p:cNvPr id="93" name="Rectangle 314"/>
          <p:cNvSpPr>
            <a:spLocks noChangeArrowheads="1"/>
          </p:cNvSpPr>
          <p:nvPr/>
        </p:nvSpPr>
        <p:spPr bwMode="gray">
          <a:xfrm>
            <a:off x="-2170" y="3097515"/>
            <a:ext cx="12192583" cy="1924050"/>
          </a:xfrm>
          <a:prstGeom prst="rect">
            <a:avLst/>
          </a:prstGeom>
          <a:solidFill>
            <a:srgbClr val="FFFFFF">
              <a:alpha val="60000"/>
            </a:srgbClr>
          </a:solidFill>
          <a:ln>
            <a:noFill/>
          </a:ln>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94" name="Text Box 382"/>
          <p:cNvSpPr txBox="1">
            <a:spLocks noChangeArrowheads="1"/>
          </p:cNvSpPr>
          <p:nvPr/>
        </p:nvSpPr>
        <p:spPr bwMode="gray">
          <a:xfrm>
            <a:off x="1435648" y="3259321"/>
            <a:ext cx="5494919" cy="160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altLang="de-DE" sz="4400" b="1" noProof="1">
                <a:solidFill>
                  <a:srgbClr val="292929"/>
                </a:solidFill>
                <a:latin typeface="Calibri" panose="020F0502020204030204" pitchFamily="34" charset="0"/>
              </a:rPr>
              <a:t>Why pay more???</a:t>
            </a:r>
          </a:p>
          <a:p>
            <a:pPr eaLnBrk="1" hangingPunct="1"/>
            <a:r>
              <a:rPr lang="de-DE" altLang="de-DE" sz="5400" b="1" noProof="1">
                <a:solidFill>
                  <a:srgbClr val="99CCFF"/>
                </a:solidFill>
                <a:latin typeface="Calibri" panose="020F0502020204030204" pitchFamily="34" charset="0"/>
              </a:rPr>
              <a:t>Your Text</a:t>
            </a:r>
            <a:endParaRPr lang="en-US" altLang="de-DE" sz="5400" b="1" noProof="1">
              <a:solidFill>
                <a:srgbClr val="99CCFF"/>
              </a:solidFill>
              <a:latin typeface="Calibri" panose="020F0502020204030204" pitchFamily="34" charset="0"/>
            </a:endParaRPr>
          </a:p>
        </p:txBody>
      </p:sp>
    </p:spTree>
    <p:extLst>
      <p:ext uri="{BB962C8B-B14F-4D97-AF65-F5344CB8AC3E}">
        <p14:creationId xmlns:p14="http://schemas.microsoft.com/office/powerpoint/2010/main" val="379768389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1000"/>
                                        <p:tgtEl>
                                          <p:spTgt spid="9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3047" r="14649"/>
          <a:stretch/>
        </p:blipFill>
        <p:spPr>
          <a:xfrm>
            <a:off x="5651582" y="1353515"/>
            <a:ext cx="6536486" cy="4240101"/>
          </a:xfrm>
          <a:prstGeom prst="rect">
            <a:avLst/>
          </a:prstGeom>
        </p:spPr>
      </p:pic>
      <p:pic>
        <p:nvPicPr>
          <p:cNvPr id="39" name="Picture 104" descr="Header2"/>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88" y="-3175"/>
            <a:ext cx="12192006" cy="1368406"/>
          </a:xfrm>
          <a:prstGeom prst="rect">
            <a:avLst/>
          </a:prstGeom>
          <a:noFill/>
          <a:extLst>
            <a:ext uri="{909E8E84-426E-40DD-AFC4-6F175D3DCCD1}">
              <a14:hiddenFill xmlns:a14="http://schemas.microsoft.com/office/drawing/2010/main">
                <a:solidFill>
                  <a:srgbClr val="FFFFFF"/>
                </a:solidFill>
              </a14:hiddenFill>
            </a:ext>
          </a:extLst>
        </p:spPr>
      </p:pic>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19" name="Rectangle 11"/>
          <p:cNvSpPr>
            <a:spLocks noChangeArrowheads="1"/>
          </p:cNvSpPr>
          <p:nvPr/>
        </p:nvSpPr>
        <p:spPr bwMode="gray">
          <a:xfrm>
            <a:off x="626105" y="3937974"/>
            <a:ext cx="4745993" cy="521068"/>
          </a:xfrm>
          <a:prstGeom prst="rect">
            <a:avLst/>
          </a:prstGeom>
          <a:solidFill>
            <a:srgbClr val="FFFFFF"/>
          </a:solidFill>
          <a:ln w="6350">
            <a:solidFill>
              <a:srgbClr val="AFAFAF"/>
            </a:solidFill>
            <a:miter lim="800000"/>
            <a:headEnd/>
            <a:tailEnd/>
          </a:ln>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de-DE" altLang="de-DE" sz="2800" noProof="1">
                <a:solidFill>
                  <a:srgbClr val="5F5F5F"/>
                </a:solidFill>
                <a:latin typeface="Calibri" panose="020F0502020204030204" pitchFamily="34" charset="0"/>
              </a:rPr>
              <a:t>Product description here</a:t>
            </a:r>
          </a:p>
        </p:txBody>
      </p:sp>
      <p:sp>
        <p:nvSpPr>
          <p:cNvPr id="20" name="Rectangle 209"/>
          <p:cNvSpPr>
            <a:spLocks noChangeArrowheads="1"/>
          </p:cNvSpPr>
          <p:nvPr/>
        </p:nvSpPr>
        <p:spPr bwMode="gray">
          <a:xfrm>
            <a:off x="626107" y="3179084"/>
            <a:ext cx="4745993" cy="521068"/>
          </a:xfrm>
          <a:prstGeom prst="rect">
            <a:avLst/>
          </a:prstGeom>
          <a:solidFill>
            <a:srgbClr val="FFFFFF"/>
          </a:solidFill>
          <a:ln w="6350">
            <a:solidFill>
              <a:srgbClr val="AFAFAF"/>
            </a:solidFill>
            <a:miter lim="800000"/>
            <a:headEnd/>
            <a:tailEnd/>
          </a:ln>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de-DE" altLang="de-DE" sz="2800" noProof="1">
                <a:solidFill>
                  <a:srgbClr val="5F5F5F"/>
                </a:solidFill>
                <a:latin typeface="Calibri" panose="020F0502020204030204" pitchFamily="34" charset="0"/>
              </a:rPr>
              <a:t>Product description here</a:t>
            </a:r>
          </a:p>
        </p:txBody>
      </p:sp>
      <p:sp>
        <p:nvSpPr>
          <p:cNvPr id="21" name="Rectangle 210"/>
          <p:cNvSpPr>
            <a:spLocks noChangeArrowheads="1"/>
          </p:cNvSpPr>
          <p:nvPr/>
        </p:nvSpPr>
        <p:spPr bwMode="gray">
          <a:xfrm>
            <a:off x="626106" y="2420194"/>
            <a:ext cx="4745993" cy="521068"/>
          </a:xfrm>
          <a:prstGeom prst="rect">
            <a:avLst/>
          </a:prstGeom>
          <a:solidFill>
            <a:srgbClr val="5F5F5F"/>
          </a:solidFill>
          <a:ln w="6350">
            <a:solidFill>
              <a:srgbClr val="EAEAEA"/>
            </a:solidFill>
            <a:miter lim="800000"/>
            <a:headEnd/>
            <a:tailEnd/>
          </a:ln>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de-DE" altLang="de-DE" sz="2800" noProof="1">
                <a:solidFill>
                  <a:srgbClr val="FFFFFF"/>
                </a:solidFill>
                <a:effectLst>
                  <a:outerShdw blurRad="38100" dist="38100" dir="2700000" algn="tl">
                    <a:srgbClr val="000000">
                      <a:alpha val="43137"/>
                    </a:srgbClr>
                  </a:outerShdw>
                </a:effectLst>
                <a:latin typeface="Calibri" panose="020F0502020204030204" pitchFamily="34" charset="0"/>
              </a:rPr>
              <a:t>Product information</a:t>
            </a:r>
          </a:p>
        </p:txBody>
      </p:sp>
      <p:sp>
        <p:nvSpPr>
          <p:cNvPr id="23" name="Text Box 19"/>
          <p:cNvSpPr txBox="1">
            <a:spLocks noChangeArrowheads="1"/>
          </p:cNvSpPr>
          <p:nvPr/>
        </p:nvSpPr>
        <p:spPr bwMode="gray">
          <a:xfrm>
            <a:off x="533400" y="1780094"/>
            <a:ext cx="4572000" cy="55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algn="ctr" defTabSz="1057275" eaLnBrk="0" fontAlgn="base" hangingPunct="0">
              <a:spcBef>
                <a:spcPct val="0"/>
              </a:spcBef>
              <a:spcAft>
                <a:spcPct val="0"/>
              </a:spcAft>
              <a:defRPr sz="2100">
                <a:solidFill>
                  <a:schemeClr val="tx1"/>
                </a:solidFill>
                <a:latin typeface="Arial" charset="0"/>
                <a:cs typeface="Arial" charset="0"/>
              </a:defRPr>
            </a:lvl6pPr>
            <a:lvl7pPr marL="2971800" indent="-228600" algn="ctr" defTabSz="1057275" eaLnBrk="0" fontAlgn="base" hangingPunct="0">
              <a:spcBef>
                <a:spcPct val="0"/>
              </a:spcBef>
              <a:spcAft>
                <a:spcPct val="0"/>
              </a:spcAft>
              <a:defRPr sz="2100">
                <a:solidFill>
                  <a:schemeClr val="tx1"/>
                </a:solidFill>
                <a:latin typeface="Arial" charset="0"/>
                <a:cs typeface="Arial" charset="0"/>
              </a:defRPr>
            </a:lvl7pPr>
            <a:lvl8pPr marL="3429000" indent="-228600" algn="ctr" defTabSz="1057275" eaLnBrk="0" fontAlgn="base" hangingPunct="0">
              <a:spcBef>
                <a:spcPct val="0"/>
              </a:spcBef>
              <a:spcAft>
                <a:spcPct val="0"/>
              </a:spcAft>
              <a:defRPr sz="2100">
                <a:solidFill>
                  <a:schemeClr val="tx1"/>
                </a:solidFill>
                <a:latin typeface="Arial" charset="0"/>
                <a:cs typeface="Arial" charset="0"/>
              </a:defRPr>
            </a:lvl8pPr>
            <a:lvl9pPr marL="3886200" indent="-228600" algn="ctr"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de-DE" altLang="de-DE" sz="2800" b="1" dirty="0">
                <a:latin typeface="+mn-lt"/>
              </a:rPr>
              <a:t>Mediterranean Feeling</a:t>
            </a:r>
          </a:p>
        </p:txBody>
      </p:sp>
      <p:sp>
        <p:nvSpPr>
          <p:cNvPr id="24" name="Rectangle 11"/>
          <p:cNvSpPr>
            <a:spLocks noChangeArrowheads="1"/>
          </p:cNvSpPr>
          <p:nvPr/>
        </p:nvSpPr>
        <p:spPr bwMode="gray">
          <a:xfrm>
            <a:off x="626105" y="4696865"/>
            <a:ext cx="4745993" cy="521068"/>
          </a:xfrm>
          <a:prstGeom prst="rect">
            <a:avLst/>
          </a:prstGeom>
          <a:solidFill>
            <a:srgbClr val="FFFFFF"/>
          </a:solidFill>
          <a:ln w="6350">
            <a:solidFill>
              <a:srgbClr val="AFAFAF"/>
            </a:solidFill>
            <a:miter lim="800000"/>
            <a:headEnd/>
            <a:tailEnd/>
          </a:ln>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de-DE" altLang="de-DE" sz="2800" noProof="1">
                <a:solidFill>
                  <a:srgbClr val="5F5F5F"/>
                </a:solidFill>
                <a:latin typeface="Calibri" panose="020F0502020204030204" pitchFamily="34" charset="0"/>
              </a:rPr>
              <a:t>Product description here</a:t>
            </a:r>
          </a:p>
        </p:txBody>
      </p:sp>
      <p:sp>
        <p:nvSpPr>
          <p:cNvPr id="25" name="Rechteck 24"/>
          <p:cNvSpPr/>
          <p:nvPr/>
        </p:nvSpPr>
        <p:spPr>
          <a:xfrm>
            <a:off x="7349125" y="2952553"/>
            <a:ext cx="1538576" cy="923330"/>
          </a:xfrm>
          <a:prstGeom prst="rect">
            <a:avLst/>
          </a:prstGeom>
          <a:effectLst/>
        </p:spPr>
        <p:txBody>
          <a:bodyPr wrap="square">
            <a:spAutoFit/>
          </a:bodyPr>
          <a:lstStyle/>
          <a:p>
            <a:r>
              <a:rPr lang="de-DE" sz="5400" b="1" dirty="0">
                <a:solidFill>
                  <a:srgbClr val="292929"/>
                </a:solidFill>
              </a:rPr>
              <a:t>3,99</a:t>
            </a:r>
            <a:endParaRPr lang="en-US" sz="5400" b="1" dirty="0">
              <a:solidFill>
                <a:srgbClr val="292929"/>
              </a:solidFill>
            </a:endParaRPr>
          </a:p>
        </p:txBody>
      </p:sp>
      <p:sp>
        <p:nvSpPr>
          <p:cNvPr id="27" name="Rechteck 26"/>
          <p:cNvSpPr/>
          <p:nvPr/>
        </p:nvSpPr>
        <p:spPr>
          <a:xfrm>
            <a:off x="8131113" y="3579137"/>
            <a:ext cx="1043276" cy="646331"/>
          </a:xfrm>
          <a:prstGeom prst="rect">
            <a:avLst/>
          </a:prstGeom>
          <a:effectLst/>
        </p:spPr>
        <p:txBody>
          <a:bodyPr wrap="square">
            <a:spAutoFit/>
          </a:bodyPr>
          <a:lstStyle/>
          <a:p>
            <a:r>
              <a:rPr lang="de-DE" sz="3600" b="1" dirty="0" err="1">
                <a:solidFill>
                  <a:srgbClr val="292929"/>
                </a:solidFill>
              </a:rPr>
              <a:t>only</a:t>
            </a:r>
            <a:endParaRPr lang="en-US" sz="7200" b="1" dirty="0">
              <a:solidFill>
                <a:srgbClr val="292929"/>
              </a:solidFill>
            </a:endParaRPr>
          </a:p>
        </p:txBody>
      </p:sp>
      <p:sp>
        <p:nvSpPr>
          <p:cNvPr id="28" name="Rechteck 27"/>
          <p:cNvSpPr/>
          <p:nvPr/>
        </p:nvSpPr>
        <p:spPr>
          <a:xfrm>
            <a:off x="9156135" y="2656729"/>
            <a:ext cx="3694038" cy="1862048"/>
          </a:xfrm>
          <a:prstGeom prst="rect">
            <a:avLst/>
          </a:prstGeom>
          <a:effectLst/>
        </p:spPr>
        <p:txBody>
          <a:bodyPr wrap="square">
            <a:spAutoFit/>
          </a:bodyPr>
          <a:lstStyle/>
          <a:p>
            <a:r>
              <a:rPr lang="de-DE" sz="11500" b="1" dirty="0">
                <a:solidFill>
                  <a:srgbClr val="FFFFFF"/>
                </a:solidFill>
                <a:effectLst>
                  <a:outerShdw blurRad="38100" dist="38100" dir="2700000" algn="tl">
                    <a:srgbClr val="000000">
                      <a:alpha val="43137"/>
                    </a:srgbClr>
                  </a:outerShdw>
                </a:effectLst>
              </a:rPr>
              <a:t>2,39</a:t>
            </a:r>
            <a:endParaRPr lang="en-US" sz="11500" b="1" dirty="0">
              <a:solidFill>
                <a:srgbClr val="FFFFFF"/>
              </a:solidFill>
              <a:effectLst>
                <a:outerShdw blurRad="38100" dist="38100" dir="2700000" algn="tl">
                  <a:srgbClr val="000000">
                    <a:alpha val="43137"/>
                  </a:srgbClr>
                </a:outerShdw>
              </a:effectLst>
            </a:endParaRPr>
          </a:p>
        </p:txBody>
      </p:sp>
      <p:grpSp>
        <p:nvGrpSpPr>
          <p:cNvPr id="29" name="Gruppieren 28"/>
          <p:cNvGrpSpPr/>
          <p:nvPr/>
        </p:nvGrpSpPr>
        <p:grpSpPr>
          <a:xfrm>
            <a:off x="9862346" y="1247430"/>
            <a:ext cx="2204515" cy="830522"/>
            <a:chOff x="-2984002" y="4074806"/>
            <a:chExt cx="2825746" cy="1692146"/>
          </a:xfrm>
        </p:grpSpPr>
        <p:sp>
          <p:nvSpPr>
            <p:cNvPr id="30" name="Freeform 7"/>
            <p:cNvSpPr>
              <a:spLocks/>
            </p:cNvSpPr>
            <p:nvPr/>
          </p:nvSpPr>
          <p:spPr bwMode="auto">
            <a:xfrm>
              <a:off x="-2610484" y="4094502"/>
              <a:ext cx="2227263" cy="236538"/>
            </a:xfrm>
            <a:custGeom>
              <a:avLst/>
              <a:gdLst>
                <a:gd name="T0" fmla="*/ 0 w 594"/>
                <a:gd name="T1" fmla="*/ 63 h 63"/>
                <a:gd name="T2" fmla="*/ 587 w 594"/>
                <a:gd name="T3" fmla="*/ 63 h 63"/>
                <a:gd name="T4" fmla="*/ 560 w 594"/>
                <a:gd name="T5" fmla="*/ 8 h 63"/>
                <a:gd name="T6" fmla="*/ 38 w 594"/>
                <a:gd name="T7" fmla="*/ 8 h 63"/>
                <a:gd name="T8" fmla="*/ 0 w 594"/>
                <a:gd name="T9" fmla="*/ 63 h 63"/>
              </a:gdLst>
              <a:ahLst/>
              <a:cxnLst>
                <a:cxn ang="0">
                  <a:pos x="T0" y="T1"/>
                </a:cxn>
                <a:cxn ang="0">
                  <a:pos x="T2" y="T3"/>
                </a:cxn>
                <a:cxn ang="0">
                  <a:pos x="T4" y="T5"/>
                </a:cxn>
                <a:cxn ang="0">
                  <a:pos x="T6" y="T7"/>
                </a:cxn>
                <a:cxn ang="0">
                  <a:pos x="T8" y="T9"/>
                </a:cxn>
              </a:cxnLst>
              <a:rect l="0" t="0" r="r" b="b"/>
              <a:pathLst>
                <a:path w="594" h="63">
                  <a:moveTo>
                    <a:pt x="0" y="63"/>
                  </a:moveTo>
                  <a:cubicBezTo>
                    <a:pt x="587" y="63"/>
                    <a:pt x="587" y="63"/>
                    <a:pt x="587" y="63"/>
                  </a:cubicBezTo>
                  <a:cubicBezTo>
                    <a:pt x="587" y="63"/>
                    <a:pt x="594" y="8"/>
                    <a:pt x="560" y="8"/>
                  </a:cubicBezTo>
                  <a:cubicBezTo>
                    <a:pt x="526" y="8"/>
                    <a:pt x="38" y="8"/>
                    <a:pt x="38" y="8"/>
                  </a:cubicBezTo>
                  <a:cubicBezTo>
                    <a:pt x="38" y="8"/>
                    <a:pt x="0" y="0"/>
                    <a:pt x="0" y="63"/>
                  </a:cubicBezTo>
                  <a:close/>
                </a:path>
              </a:pathLst>
            </a:custGeom>
            <a:gradFill flip="none" rotWithShape="1">
              <a:gsLst>
                <a:gs pos="0">
                  <a:srgbClr val="99CCFF"/>
                </a:gs>
                <a:gs pos="100000">
                  <a:srgbClr val="99CCFF">
                    <a:lumMod val="74000"/>
                  </a:srgb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2" name="Gleichschenkliges Dreieck 31"/>
            <p:cNvSpPr/>
            <p:nvPr/>
          </p:nvSpPr>
          <p:spPr bwMode="gray">
            <a:xfrm rot="10800000">
              <a:off x="-2984002" y="4121951"/>
              <a:ext cx="2825746" cy="1645001"/>
            </a:xfrm>
            <a:prstGeom prst="triangle">
              <a:avLst/>
            </a:prstGeom>
            <a:solidFill>
              <a:srgbClr val="000000">
                <a:alpha val="25000"/>
              </a:srgbClr>
            </a:solidFill>
            <a:ln w="6350">
              <a:noFill/>
              <a:round/>
              <a:headEnd/>
              <a:tailEnd/>
            </a:ln>
            <a:effectLst>
              <a:outerShdw blurRad="381000" dist="38100" dir="10800000" algn="r" rotWithShape="0">
                <a:prstClr val="black">
                  <a:alpha val="70000"/>
                </a:prstClr>
              </a:outerShdw>
              <a:softEdge rad="165100"/>
            </a:effectLst>
          </p:spPr>
          <p:txBody>
            <a:bodyPr rtlCol="0" anchor="ctr"/>
            <a:lstStyle/>
            <a:p>
              <a:pPr algn="ctr">
                <a:lnSpc>
                  <a:spcPct val="95000"/>
                </a:lnSpc>
                <a:spcAft>
                  <a:spcPts val="800"/>
                </a:spcAft>
              </a:pPr>
              <a:endParaRPr lang="de-DE" noProof="1"/>
            </a:p>
          </p:txBody>
        </p:sp>
        <p:sp>
          <p:nvSpPr>
            <p:cNvPr id="37" name="Freeform 8"/>
            <p:cNvSpPr>
              <a:spLocks/>
            </p:cNvSpPr>
            <p:nvPr/>
          </p:nvSpPr>
          <p:spPr bwMode="auto">
            <a:xfrm>
              <a:off x="-2778758" y="4121951"/>
              <a:ext cx="2563813" cy="1630363"/>
            </a:xfrm>
            <a:custGeom>
              <a:avLst/>
              <a:gdLst>
                <a:gd name="T0" fmla="*/ 89 w 684"/>
                <a:gd name="T1" fmla="*/ 0 h 435"/>
                <a:gd name="T2" fmla="*/ 112 w 684"/>
                <a:gd name="T3" fmla="*/ 37 h 435"/>
                <a:gd name="T4" fmla="*/ 112 w 684"/>
                <a:gd name="T5" fmla="*/ 222 h 435"/>
                <a:gd name="T6" fmla="*/ 77 w 684"/>
                <a:gd name="T7" fmla="*/ 258 h 435"/>
                <a:gd name="T8" fmla="*/ 10 w 684"/>
                <a:gd name="T9" fmla="*/ 258 h 435"/>
                <a:gd name="T10" fmla="*/ 12 w 684"/>
                <a:gd name="T11" fmla="*/ 265 h 435"/>
                <a:gd name="T12" fmla="*/ 151 w 684"/>
                <a:gd name="T13" fmla="*/ 335 h 435"/>
                <a:gd name="T14" fmla="*/ 299 w 684"/>
                <a:gd name="T15" fmla="*/ 416 h 435"/>
                <a:gd name="T16" fmla="*/ 381 w 684"/>
                <a:gd name="T17" fmla="*/ 416 h 435"/>
                <a:gd name="T18" fmla="*/ 648 w 684"/>
                <a:gd name="T19" fmla="*/ 275 h 435"/>
                <a:gd name="T20" fmla="*/ 673 w 684"/>
                <a:gd name="T21" fmla="*/ 262 h 435"/>
                <a:gd name="T22" fmla="*/ 666 w 684"/>
                <a:gd name="T23" fmla="*/ 254 h 435"/>
                <a:gd name="T24" fmla="*/ 599 w 684"/>
                <a:gd name="T25" fmla="*/ 253 h 435"/>
                <a:gd name="T26" fmla="*/ 567 w 684"/>
                <a:gd name="T27" fmla="*/ 216 h 435"/>
                <a:gd name="T28" fmla="*/ 567 w 684"/>
                <a:gd name="T29" fmla="*/ 33 h 435"/>
                <a:gd name="T30" fmla="*/ 603 w 684"/>
                <a:gd name="T31" fmla="*/ 0 h 435"/>
                <a:gd name="T32" fmla="*/ 89 w 684"/>
                <a:gd name="T33"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4" h="435">
                  <a:moveTo>
                    <a:pt x="89" y="0"/>
                  </a:moveTo>
                  <a:cubicBezTo>
                    <a:pt x="89" y="0"/>
                    <a:pt x="112" y="5"/>
                    <a:pt x="112" y="37"/>
                  </a:cubicBezTo>
                  <a:cubicBezTo>
                    <a:pt x="112" y="70"/>
                    <a:pt x="112" y="222"/>
                    <a:pt x="112" y="222"/>
                  </a:cubicBezTo>
                  <a:cubicBezTo>
                    <a:pt x="112" y="222"/>
                    <a:pt x="112" y="258"/>
                    <a:pt x="77" y="258"/>
                  </a:cubicBezTo>
                  <a:cubicBezTo>
                    <a:pt x="42" y="258"/>
                    <a:pt x="10" y="258"/>
                    <a:pt x="10" y="258"/>
                  </a:cubicBezTo>
                  <a:cubicBezTo>
                    <a:pt x="10" y="258"/>
                    <a:pt x="0" y="260"/>
                    <a:pt x="12" y="265"/>
                  </a:cubicBezTo>
                  <a:cubicBezTo>
                    <a:pt x="151" y="335"/>
                    <a:pt x="151" y="335"/>
                    <a:pt x="151" y="335"/>
                  </a:cubicBezTo>
                  <a:cubicBezTo>
                    <a:pt x="299" y="416"/>
                    <a:pt x="299" y="416"/>
                    <a:pt x="299" y="416"/>
                  </a:cubicBezTo>
                  <a:cubicBezTo>
                    <a:pt x="299" y="416"/>
                    <a:pt x="342" y="435"/>
                    <a:pt x="381" y="416"/>
                  </a:cubicBezTo>
                  <a:cubicBezTo>
                    <a:pt x="420" y="397"/>
                    <a:pt x="648" y="275"/>
                    <a:pt x="648" y="275"/>
                  </a:cubicBezTo>
                  <a:cubicBezTo>
                    <a:pt x="673" y="262"/>
                    <a:pt x="673" y="262"/>
                    <a:pt x="673" y="262"/>
                  </a:cubicBezTo>
                  <a:cubicBezTo>
                    <a:pt x="673" y="262"/>
                    <a:pt x="684" y="255"/>
                    <a:pt x="666" y="254"/>
                  </a:cubicBezTo>
                  <a:cubicBezTo>
                    <a:pt x="599" y="253"/>
                    <a:pt x="599" y="253"/>
                    <a:pt x="599" y="253"/>
                  </a:cubicBezTo>
                  <a:cubicBezTo>
                    <a:pt x="599" y="253"/>
                    <a:pt x="570" y="248"/>
                    <a:pt x="567" y="216"/>
                  </a:cubicBezTo>
                  <a:cubicBezTo>
                    <a:pt x="565" y="185"/>
                    <a:pt x="567" y="33"/>
                    <a:pt x="567" y="33"/>
                  </a:cubicBezTo>
                  <a:cubicBezTo>
                    <a:pt x="567" y="33"/>
                    <a:pt x="564" y="0"/>
                    <a:pt x="603" y="0"/>
                  </a:cubicBezTo>
                  <a:cubicBezTo>
                    <a:pt x="368" y="0"/>
                    <a:pt x="89" y="0"/>
                    <a:pt x="89" y="0"/>
                  </a:cubicBezTo>
                  <a:close/>
                </a:path>
              </a:pathLst>
            </a:custGeom>
            <a:gradFill flip="none" rotWithShape="1">
              <a:gsLst>
                <a:gs pos="0">
                  <a:srgbClr val="99CCFF"/>
                </a:gs>
                <a:gs pos="100000">
                  <a:srgbClr val="99CCFF">
                    <a:lumMod val="74000"/>
                  </a:srgbClr>
                </a:gs>
              </a:gsLst>
              <a:lin ang="5400000" scaled="1"/>
              <a:tileRect/>
            </a:gra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72000" rIns="91440" bIns="45720" numCol="1" anchor="t" anchorCtr="0" compatLnSpc="1">
              <a:prstTxWarp prst="textNoShape">
                <a:avLst/>
              </a:prstTxWarp>
            </a:bodyPr>
            <a:lstStyle/>
            <a:p>
              <a:pPr algn="ctr"/>
              <a:r>
                <a:rPr lang="de-DE" sz="2800" b="1" dirty="0" err="1">
                  <a:solidFill>
                    <a:srgbClr val="FFFFFF"/>
                  </a:solidFill>
                  <a:effectLst>
                    <a:outerShdw blurRad="38100" dist="38100" dir="2700000" algn="tl">
                      <a:srgbClr val="000000">
                        <a:alpha val="43137"/>
                      </a:srgbClr>
                    </a:outerShdw>
                  </a:effectLst>
                </a:rPr>
                <a:t>Fresh</a:t>
              </a:r>
              <a:endParaRPr lang="de-DE" sz="2800" b="1" dirty="0">
                <a:solidFill>
                  <a:srgbClr val="FFFFFF"/>
                </a:solidFill>
                <a:effectLst>
                  <a:outerShdw blurRad="38100" dist="38100" dir="2700000" algn="tl">
                    <a:srgbClr val="000000">
                      <a:alpha val="43137"/>
                    </a:srgbClr>
                  </a:outerShdw>
                </a:effectLst>
              </a:endParaRPr>
            </a:p>
          </p:txBody>
        </p:sp>
        <p:sp>
          <p:nvSpPr>
            <p:cNvPr id="38" name="Rechteck 37"/>
            <p:cNvSpPr/>
            <p:nvPr/>
          </p:nvSpPr>
          <p:spPr bwMode="gray">
            <a:xfrm>
              <a:off x="-2303303" y="4074806"/>
              <a:ext cx="1612900" cy="275930"/>
            </a:xfrm>
            <a:prstGeom prst="rect">
              <a:avLst/>
            </a:prstGeom>
            <a:solidFill>
              <a:srgbClr val="FFFFFF">
                <a:alpha val="44000"/>
              </a:srgbClr>
            </a:solidFill>
            <a:ln w="6350">
              <a:noFill/>
              <a:round/>
              <a:headEnd/>
              <a:tailEnd/>
            </a:ln>
            <a:effectLst>
              <a:softEdge rad="88900"/>
            </a:effectLst>
          </p:spPr>
          <p:txBody>
            <a:bodyPr rtlCol="0" anchor="ctr"/>
            <a:lstStyle/>
            <a:p>
              <a:pPr algn="ctr">
                <a:lnSpc>
                  <a:spcPct val="95000"/>
                </a:lnSpc>
                <a:spcAft>
                  <a:spcPts val="800"/>
                </a:spcAft>
              </a:pPr>
              <a:endParaRPr lang="de-DE" noProof="1"/>
            </a:p>
          </p:txBody>
        </p:sp>
      </p:grpSp>
      <p:grpSp>
        <p:nvGrpSpPr>
          <p:cNvPr id="22" name="Group 21"/>
          <p:cNvGrpSpPr/>
          <p:nvPr/>
        </p:nvGrpSpPr>
        <p:grpSpPr>
          <a:xfrm>
            <a:off x="3465474" y="4459042"/>
            <a:ext cx="3048006" cy="2171303"/>
            <a:chOff x="7856129" y="1513453"/>
            <a:chExt cx="3048006" cy="3048006"/>
          </a:xfrm>
        </p:grpSpPr>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31" name="TextBox 30"/>
            <p:cNvSpPr txBox="1"/>
            <p:nvPr/>
          </p:nvSpPr>
          <p:spPr>
            <a:xfrm>
              <a:off x="8131903" y="1814627"/>
              <a:ext cx="2496457" cy="1911807"/>
            </a:xfrm>
            <a:prstGeom prst="rect">
              <a:avLst/>
            </a:prstGeom>
            <a:noFill/>
          </p:spPr>
          <p:txBody>
            <a:bodyPr wrap="square" rtlCol="0">
              <a:spAutoFit/>
            </a:bodyPr>
            <a:lstStyle/>
            <a:p>
              <a:r>
                <a:rPr lang="en-US" dirty="0"/>
                <a:t>Display promotions in real time using </a:t>
              </a:r>
              <a:r>
                <a:rPr lang="en-US" u="sng" dirty="0">
                  <a:hlinkClick r:id="rId6"/>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331929146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3"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39787" y="1353515"/>
            <a:ext cx="3850626" cy="5774272"/>
          </a:xfrm>
          <a:prstGeom prst="rect">
            <a:avLst/>
          </a:prstGeom>
        </p:spPr>
      </p:pic>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17" name="Text Box 37"/>
          <p:cNvSpPr txBox="1">
            <a:spLocks noChangeArrowheads="1"/>
          </p:cNvSpPr>
          <p:nvPr/>
        </p:nvSpPr>
        <p:spPr bwMode="gray">
          <a:xfrm>
            <a:off x="311150" y="1854202"/>
            <a:ext cx="81486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algn="ctr" defTabSz="1057275" eaLnBrk="0" fontAlgn="base" hangingPunct="0">
              <a:spcBef>
                <a:spcPct val="0"/>
              </a:spcBef>
              <a:spcAft>
                <a:spcPct val="0"/>
              </a:spcAft>
              <a:defRPr sz="2100">
                <a:solidFill>
                  <a:schemeClr val="tx1"/>
                </a:solidFill>
                <a:latin typeface="Arial" charset="0"/>
                <a:cs typeface="Arial" charset="0"/>
              </a:defRPr>
            </a:lvl6pPr>
            <a:lvl7pPr marL="2971800" indent="-228600" algn="ctr" defTabSz="1057275" eaLnBrk="0" fontAlgn="base" hangingPunct="0">
              <a:spcBef>
                <a:spcPct val="0"/>
              </a:spcBef>
              <a:spcAft>
                <a:spcPct val="0"/>
              </a:spcAft>
              <a:defRPr sz="2100">
                <a:solidFill>
                  <a:schemeClr val="tx1"/>
                </a:solidFill>
                <a:latin typeface="Arial" charset="0"/>
                <a:cs typeface="Arial" charset="0"/>
              </a:defRPr>
            </a:lvl7pPr>
            <a:lvl8pPr marL="3429000" indent="-228600" algn="ctr" defTabSz="1057275" eaLnBrk="0" fontAlgn="base" hangingPunct="0">
              <a:spcBef>
                <a:spcPct val="0"/>
              </a:spcBef>
              <a:spcAft>
                <a:spcPct val="0"/>
              </a:spcAft>
              <a:defRPr sz="2100">
                <a:solidFill>
                  <a:schemeClr val="tx1"/>
                </a:solidFill>
                <a:latin typeface="Arial" charset="0"/>
                <a:cs typeface="Arial" charset="0"/>
              </a:defRPr>
            </a:lvl8pPr>
            <a:lvl9pPr marL="3886200" indent="-228600" algn="ctr" defTabSz="1057275" eaLnBrk="0" fontAlgn="base" hangingPunct="0">
              <a:spcBef>
                <a:spcPct val="0"/>
              </a:spcBef>
              <a:spcAft>
                <a:spcPct val="0"/>
              </a:spcAft>
              <a:defRPr sz="2100">
                <a:solidFill>
                  <a:schemeClr val="tx1"/>
                </a:solidFill>
                <a:latin typeface="Arial" charset="0"/>
                <a:cs typeface="Arial" charset="0"/>
              </a:defRPr>
            </a:lvl9pPr>
          </a:lstStyle>
          <a:p>
            <a:pPr algn="l" eaLnBrk="1" hangingPunct="1"/>
            <a:r>
              <a:rPr lang="en-GB" altLang="de-DE" sz="2800" b="1" dirty="0"/>
              <a:t>Store Manager </a:t>
            </a:r>
            <a:r>
              <a:rPr lang="en-GB" altLang="de-DE" sz="2800" b="1" dirty="0" err="1"/>
              <a:t>Mr.</a:t>
            </a:r>
            <a:r>
              <a:rPr lang="en-GB" altLang="de-DE" sz="2800" b="1" dirty="0"/>
              <a:t> Doe</a:t>
            </a:r>
          </a:p>
        </p:txBody>
      </p:sp>
      <p:sp>
        <p:nvSpPr>
          <p:cNvPr id="19" name="Rectangle 82"/>
          <p:cNvSpPr>
            <a:spLocks noChangeArrowheads="1"/>
          </p:cNvSpPr>
          <p:nvPr/>
        </p:nvSpPr>
        <p:spPr bwMode="gray">
          <a:xfrm>
            <a:off x="384175" y="2463007"/>
            <a:ext cx="6588125" cy="503237"/>
          </a:xfrm>
          <a:prstGeom prst="rect">
            <a:avLst/>
          </a:prstGeom>
          <a:solidFill>
            <a:srgbClr val="FFFFFF"/>
          </a:solidFill>
          <a:ln w="6350">
            <a:solidFill>
              <a:srgbClr val="AFAFAF"/>
            </a:solidFill>
            <a:miter lim="800000"/>
            <a:headEnd/>
            <a:tailEnd/>
          </a:ln>
        </p:spPr>
        <p:txBody>
          <a:bodyPr wrap="none" lIns="105650" tIns="52825" rIns="105650" bIns="52825" anchor="ctr"/>
          <a:lstStyle/>
          <a:p>
            <a:pPr defTabSz="1057275"/>
            <a:r>
              <a:rPr lang="en-GB" altLang="de-DE" sz="2000" dirty="0">
                <a:solidFill>
                  <a:srgbClr val="5F5F5F"/>
                </a:solidFill>
                <a:latin typeface="Calibri" panose="020F0502020204030204" pitchFamily="34" charset="0"/>
                <a:cs typeface="Arial" charset="0"/>
              </a:rPr>
              <a:t>Who am I? </a:t>
            </a:r>
          </a:p>
        </p:txBody>
      </p:sp>
      <p:sp>
        <p:nvSpPr>
          <p:cNvPr id="27" name="Rectangle 83"/>
          <p:cNvSpPr>
            <a:spLocks noChangeArrowheads="1"/>
          </p:cNvSpPr>
          <p:nvPr/>
        </p:nvSpPr>
        <p:spPr bwMode="gray">
          <a:xfrm>
            <a:off x="384175" y="3056732"/>
            <a:ext cx="6588125" cy="503237"/>
          </a:xfrm>
          <a:prstGeom prst="rect">
            <a:avLst/>
          </a:prstGeom>
          <a:solidFill>
            <a:srgbClr val="FFFFFF"/>
          </a:solidFill>
          <a:ln w="6350">
            <a:solidFill>
              <a:srgbClr val="AFAFAF"/>
            </a:solidFill>
            <a:miter lim="800000"/>
            <a:headEnd/>
            <a:tailEnd/>
          </a:ln>
        </p:spPr>
        <p:txBody>
          <a:bodyPr wrap="none" lIns="105650" tIns="52825" rIns="105650" bIns="52825" anchor="ctr"/>
          <a:lstStyle/>
          <a:p>
            <a:pPr defTabSz="1057275"/>
            <a:r>
              <a:rPr lang="en-GB" altLang="de-DE" sz="2000" dirty="0">
                <a:solidFill>
                  <a:srgbClr val="5F5F5F"/>
                </a:solidFill>
                <a:latin typeface="Calibri" panose="020F0502020204030204" pitchFamily="34" charset="0"/>
                <a:cs typeface="Arial" charset="0"/>
              </a:rPr>
              <a:t>Do you have any questions?</a:t>
            </a:r>
          </a:p>
        </p:txBody>
      </p:sp>
      <p:sp>
        <p:nvSpPr>
          <p:cNvPr id="28" name="Rectangle 84"/>
          <p:cNvSpPr>
            <a:spLocks noChangeArrowheads="1"/>
          </p:cNvSpPr>
          <p:nvPr/>
        </p:nvSpPr>
        <p:spPr bwMode="gray">
          <a:xfrm>
            <a:off x="384175" y="3650457"/>
            <a:ext cx="6588125" cy="846137"/>
          </a:xfrm>
          <a:prstGeom prst="rect">
            <a:avLst/>
          </a:prstGeom>
          <a:solidFill>
            <a:srgbClr val="FFFFFF"/>
          </a:solidFill>
          <a:ln w="6350">
            <a:solidFill>
              <a:srgbClr val="AFAFAF"/>
            </a:solidFill>
            <a:miter lim="800000"/>
            <a:headEnd/>
            <a:tailEnd/>
          </a:ln>
        </p:spPr>
        <p:txBody>
          <a:bodyPr wrap="none" lIns="105650" tIns="52825" rIns="105650" bIns="52825" anchor="ctr"/>
          <a:lstStyle/>
          <a:p>
            <a:pPr defTabSz="1057275"/>
            <a:r>
              <a:rPr lang="en-GB" altLang="de-DE" sz="2000" dirty="0">
                <a:solidFill>
                  <a:srgbClr val="5F5F5F"/>
                </a:solidFill>
                <a:latin typeface="Calibri" panose="020F0502020204030204" pitchFamily="34" charset="0"/>
                <a:cs typeface="Arial" charset="0"/>
              </a:rPr>
              <a:t>Please feel free to contact me or</a:t>
            </a:r>
          </a:p>
          <a:p>
            <a:pPr defTabSz="1057275"/>
            <a:r>
              <a:rPr lang="en-GB" altLang="de-DE" sz="2000" dirty="0">
                <a:solidFill>
                  <a:srgbClr val="5F5F5F"/>
                </a:solidFill>
                <a:latin typeface="Calibri" panose="020F0502020204030204" pitchFamily="34" charset="0"/>
                <a:cs typeface="Arial" charset="0"/>
              </a:rPr>
              <a:t>The competent staff in our store.</a:t>
            </a:r>
          </a:p>
        </p:txBody>
      </p:sp>
      <p:sp>
        <p:nvSpPr>
          <p:cNvPr id="29" name="AutoShape 87"/>
          <p:cNvSpPr>
            <a:spLocks noChangeArrowheads="1"/>
          </p:cNvSpPr>
          <p:nvPr/>
        </p:nvSpPr>
        <p:spPr bwMode="gray">
          <a:xfrm>
            <a:off x="384175" y="4830762"/>
            <a:ext cx="6991985" cy="458787"/>
          </a:xfrm>
          <a:prstGeom prst="rightArrow">
            <a:avLst>
              <a:gd name="adj1" fmla="val 100000"/>
              <a:gd name="adj2" fmla="val 84103"/>
            </a:avLst>
          </a:prstGeom>
          <a:solidFill>
            <a:srgbClr val="99CCFF"/>
          </a:solidFill>
          <a:ln w="9525">
            <a:noFill/>
            <a:miter lim="800000"/>
            <a:headEnd/>
            <a:tailEnd/>
          </a:ln>
          <a:effectLst>
            <a:outerShdw blurRad="50800" dist="38100" dir="2700000" algn="tl" rotWithShape="0">
              <a:prstClr val="black">
                <a:alpha val="40000"/>
              </a:prstClr>
            </a:outerShdw>
          </a:effec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algn="ctr" eaLnBrk="0" fontAlgn="base" hangingPunct="0">
              <a:spcBef>
                <a:spcPct val="0"/>
              </a:spcBef>
              <a:spcAft>
                <a:spcPct val="0"/>
              </a:spcAft>
              <a:defRPr sz="2100">
                <a:solidFill>
                  <a:schemeClr val="tx1"/>
                </a:solidFill>
                <a:latin typeface="Arial" charset="0"/>
                <a:cs typeface="Arial" charset="0"/>
              </a:defRPr>
            </a:lvl6pPr>
            <a:lvl7pPr marL="2971800" indent="-228600" algn="ctr" eaLnBrk="0" fontAlgn="base" hangingPunct="0">
              <a:spcBef>
                <a:spcPct val="0"/>
              </a:spcBef>
              <a:spcAft>
                <a:spcPct val="0"/>
              </a:spcAft>
              <a:defRPr sz="2100">
                <a:solidFill>
                  <a:schemeClr val="tx1"/>
                </a:solidFill>
                <a:latin typeface="Arial" charset="0"/>
                <a:cs typeface="Arial" charset="0"/>
              </a:defRPr>
            </a:lvl7pPr>
            <a:lvl8pPr marL="3429000" indent="-228600" algn="ctr" eaLnBrk="0" fontAlgn="base" hangingPunct="0">
              <a:spcBef>
                <a:spcPct val="0"/>
              </a:spcBef>
              <a:spcAft>
                <a:spcPct val="0"/>
              </a:spcAft>
              <a:defRPr sz="2100">
                <a:solidFill>
                  <a:schemeClr val="tx1"/>
                </a:solidFill>
                <a:latin typeface="Arial" charset="0"/>
                <a:cs typeface="Arial" charset="0"/>
              </a:defRPr>
            </a:lvl8pPr>
            <a:lvl9pPr marL="3886200" indent="-228600" algn="ctr" eaLnBrk="0" fontAlgn="base" hangingPunct="0">
              <a:spcBef>
                <a:spcPct val="0"/>
              </a:spcBef>
              <a:spcAft>
                <a:spcPct val="0"/>
              </a:spcAft>
              <a:defRPr sz="2100">
                <a:solidFill>
                  <a:schemeClr val="tx1"/>
                </a:solidFill>
                <a:latin typeface="Arial" charset="0"/>
                <a:cs typeface="Arial" charset="0"/>
              </a:defRPr>
            </a:lvl9pPr>
          </a:lstStyle>
          <a:p>
            <a:pPr eaLnBrk="1" hangingPunct="1"/>
            <a:r>
              <a:rPr lang="en-GB" altLang="de-DE" b="1" dirty="0">
                <a:solidFill>
                  <a:srgbClr val="FFFFFF"/>
                </a:solidFill>
                <a:effectLst>
                  <a:outerShdw blurRad="38100" dist="38100" dir="2700000" algn="tl">
                    <a:srgbClr val="000000">
                      <a:alpha val="43137"/>
                    </a:srgbClr>
                  </a:outerShdw>
                </a:effectLst>
                <a:latin typeface="+mj-lt"/>
              </a:rPr>
              <a:t>Don‘t hesitate to ask me or customer information</a:t>
            </a:r>
          </a:p>
        </p:txBody>
      </p:sp>
      <p:grpSp>
        <p:nvGrpSpPr>
          <p:cNvPr id="11" name="Group 10"/>
          <p:cNvGrpSpPr/>
          <p:nvPr/>
        </p:nvGrpSpPr>
        <p:grpSpPr>
          <a:xfrm>
            <a:off x="6132041" y="710321"/>
            <a:ext cx="3048006" cy="2171303"/>
            <a:chOff x="7856129" y="1513453"/>
            <a:chExt cx="3048006" cy="3048006"/>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3" name="TextBox 12"/>
            <p:cNvSpPr txBox="1"/>
            <p:nvPr/>
          </p:nvSpPr>
          <p:spPr>
            <a:xfrm>
              <a:off x="8131903" y="1814627"/>
              <a:ext cx="2496457" cy="1911807"/>
            </a:xfrm>
            <a:prstGeom prst="rect">
              <a:avLst/>
            </a:prstGeom>
            <a:noFill/>
          </p:spPr>
          <p:txBody>
            <a:bodyPr wrap="square" rtlCol="0">
              <a:spAutoFit/>
            </a:bodyPr>
            <a:lstStyle/>
            <a:p>
              <a:r>
                <a:rPr lang="en-US" dirty="0"/>
                <a:t>Way finding and information using </a:t>
              </a:r>
              <a:r>
                <a:rPr lang="en-US" u="sng" dirty="0">
                  <a:hlinkClick r:id="rId5"/>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401741051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7" grpId="0" animBg="1"/>
      <p:bldP spid="28" grpId="0" animBg="1"/>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PRESENTATIONPOINT DATAPOINT PRODUCTNAME" val="DataPoint"/>
  <p:tag name="PRESENTATIONPOINT DATAPOINT VERSION" val="1"/>
  <p:tag name="PRESENTATIONPOINT DATAPOINT LICENSEDSAVE" val="-1"/>
  <p:tag name="PRESENTATIONPOINT DATAPOINT PRODUCTCODE" val="DP16STD"/>
</p:tagLst>
</file>

<file path=ppt/theme/theme1.xml><?xml version="1.0" encoding="utf-8"?>
<a:theme xmlns:a="http://schemas.openxmlformats.org/drawingml/2006/main" name="Larissa-Design">
  <a:themeElements>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2.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954F72"/>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87</TotalTime>
  <Words>366</Words>
  <Application>Microsoft Office PowerPoint</Application>
  <PresentationFormat>Custom</PresentationFormat>
  <Paragraphs>77</Paragraphs>
  <Slides>11</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Calibri Light</vt:lpstr>
      <vt:lpstr>Segoe UI</vt:lpstr>
      <vt:lpstr>Segoe UI Semilight</vt:lpstr>
      <vt:lpstr>Symbol</vt:lpstr>
      <vt:lpstr>Wingdings</vt:lpstr>
      <vt:lpstr>Larissa-Design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Presentationpoint</Company>
  <LinksUpToDate>false</LinksUpToDate>
  <SharedDoc>false</SharedDoc>
  <HyperlinkBase>http://www.presentationpoint.com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 Retail</dc:title>
  <dc:creator>Presentationpoint</dc:creator>
  <cp:lastModifiedBy>Presentation Point</cp:lastModifiedBy>
  <cp:revision>395</cp:revision>
  <dcterms:created xsi:type="dcterms:W3CDTF">2010-05-21T10:35:54Z</dcterms:created>
  <dcterms:modified xsi:type="dcterms:W3CDTF">2017-02-10T17:42:26Z</dcterms:modified>
</cp:coreProperties>
</file>