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2"/>
  </p:notesMasterIdLst>
  <p:sldIdLst>
    <p:sldId id="392" r:id="rId3"/>
    <p:sldId id="393" r:id="rId4"/>
    <p:sldId id="394" r:id="rId5"/>
    <p:sldId id="395" r:id="rId6"/>
    <p:sldId id="396" r:id="rId7"/>
    <p:sldId id="397" r:id="rId8"/>
    <p:sldId id="388" r:id="rId9"/>
    <p:sldId id="390" r:id="rId10"/>
    <p:sldId id="391" r:id="rId11"/>
  </p:sldIdLst>
  <p:sldSz cx="12190413" cy="6858000"/>
  <p:notesSz cx="6669088" cy="9926638"/>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009900"/>
    <a:srgbClr val="336600"/>
    <a:srgbClr val="FFFFFF"/>
    <a:srgbClr val="99CC00"/>
    <a:srgbClr val="CCFF33"/>
    <a:srgbClr val="33CCFF"/>
    <a:srgbClr val="FFFF99"/>
    <a:srgbClr val="202C2A"/>
    <a:srgbClr val="366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8818" autoAdjust="0"/>
  </p:normalViewPr>
  <p:slideViewPr>
    <p:cSldViewPr snapToGrid="0" snapToObjects="1" showGuides="1">
      <p:cViewPr varScale="1">
        <p:scale>
          <a:sx n="124" d="100"/>
          <a:sy n="124" d="100"/>
        </p:scale>
        <p:origin x="648" y="102"/>
      </p:cViewPr>
      <p:guideLst>
        <p:guide orient="horz"/>
        <p:guide/>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86" d="100"/>
          <a:sy n="86" d="100"/>
        </p:scale>
        <p:origin x="-2250" y="-7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569C9874-DE1E-48CB-A603-4C70CD126593}" type="datetimeFigureOut">
              <a:rPr lang="de-DE" smtClean="0"/>
              <a:pPr/>
              <a:t>10.02.2017</a:t>
            </a:fld>
            <a:endParaRPr lang="de-DE" dirty="0"/>
          </a:p>
        </p:txBody>
      </p:sp>
      <p:sp>
        <p:nvSpPr>
          <p:cNvPr id="4" name="Folienbildplatzhalter 3"/>
          <p:cNvSpPr>
            <a:spLocks noGrp="1" noRot="1" noChangeAspect="1"/>
          </p:cNvSpPr>
          <p:nvPr>
            <p:ph type="sldImg" idx="2"/>
          </p:nvPr>
        </p:nvSpPr>
        <p:spPr>
          <a:xfrm>
            <a:off x="25400" y="744538"/>
            <a:ext cx="6618288"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14CEB38-DA38-4F43-AFB8-94FE45CA5866}" type="slidenum">
              <a:rPr lang="de-DE" smtClean="0"/>
              <a:pPr/>
              <a:t>‹#›</a:t>
            </a:fld>
            <a:endParaRPr lang="de-DE" dirty="0"/>
          </a:p>
        </p:txBody>
      </p:sp>
    </p:spTree>
    <p:extLst>
      <p:ext uri="{BB962C8B-B14F-4D97-AF65-F5344CB8AC3E}">
        <p14:creationId xmlns:p14="http://schemas.microsoft.com/office/powerpoint/2010/main" val="21097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66446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12190413" cy="3886200"/>
          </a:xfrm>
          <a:prstGeom prst="rect">
            <a:avLst/>
          </a:prstGeom>
          <a:gradFill flip="none" rotWithShape="1">
            <a:gsLst>
              <a:gs pos="42000">
                <a:srgbClr val="4D4D4D"/>
              </a:gs>
              <a:gs pos="100000">
                <a:srgbClr val="000000"/>
              </a:gs>
            </a:gsLst>
            <a:lin ang="16200000" scaled="1"/>
            <a:tileRect/>
          </a:gradFill>
          <a:ln w="9525">
            <a:noFill/>
            <a:miter lim="800000"/>
            <a:headEnd/>
            <a:tailEnd/>
          </a:ln>
        </p:spPr>
        <p:txBody>
          <a:bodyPr wrap="none" anchor="ctr"/>
          <a:lstStyle/>
          <a:p>
            <a:pPr marL="0" algn="ctr" defTabSz="914400" rtl="0" eaLnBrk="1" latinLnBrk="0" hangingPunct="1"/>
            <a:endParaRPr lang="de-DE" sz="8000" kern="1200" dirty="0">
              <a:solidFill>
                <a:schemeClr val="bg1"/>
              </a:solidFill>
              <a:latin typeface="+mn-lt"/>
              <a:ea typeface="+mn-ea"/>
              <a:cs typeface="+mn-cs"/>
            </a:endParaRPr>
          </a:p>
        </p:txBody>
      </p:sp>
      <p:sp>
        <p:nvSpPr>
          <p:cNvPr id="2" name="Titel 1"/>
          <p:cNvSpPr>
            <a:spLocks noGrp="1"/>
          </p:cNvSpPr>
          <p:nvPr>
            <p:ph type="ctrTitle"/>
          </p:nvPr>
        </p:nvSpPr>
        <p:spPr>
          <a:xfrm>
            <a:off x="323847" y="1998133"/>
            <a:ext cx="9360000" cy="1416050"/>
          </a:xfrm>
        </p:spPr>
        <p:txBody>
          <a:bodyPr>
            <a:noAutofit/>
          </a:bodyPr>
          <a:lstStyle>
            <a:lvl1pPr>
              <a:defRPr sz="4800">
                <a:solidFill>
                  <a:schemeClr val="bg1"/>
                </a:solidFill>
              </a:defRPr>
            </a:lvl1pPr>
          </a:lstStyle>
          <a:p>
            <a:r>
              <a:rPr lang="en-US" dirty="0"/>
              <a:t>Click to edit Master title style</a:t>
            </a:r>
            <a:endParaRPr lang="de-DE" dirty="0"/>
          </a:p>
        </p:txBody>
      </p:sp>
      <p:sp>
        <p:nvSpPr>
          <p:cNvPr id="3" name="Untertitel 2"/>
          <p:cNvSpPr>
            <a:spLocks noGrp="1"/>
          </p:cNvSpPr>
          <p:nvPr>
            <p:ph type="subTitle" idx="1"/>
          </p:nvPr>
        </p:nvSpPr>
        <p:spPr>
          <a:xfrm>
            <a:off x="323847" y="4037202"/>
            <a:ext cx="9360000" cy="1271398"/>
          </a:xfrm>
        </p:spPr>
        <p:txBody>
          <a:bodyPr>
            <a:no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Datumsplatzhalter 7"/>
          <p:cNvSpPr>
            <a:spLocks noGrp="1"/>
          </p:cNvSpPr>
          <p:nvPr>
            <p:ph type="dt" sz="half" idx="10"/>
          </p:nvPr>
        </p:nvSpPr>
        <p:spPr>
          <a:xfrm>
            <a:off x="323847" y="6356350"/>
            <a:ext cx="2134800" cy="360000"/>
          </a:xfrm>
        </p:spPr>
        <p:txBody>
          <a:bodyPr/>
          <a:lstStyle/>
          <a:p>
            <a:fld id="{E373F149-83C4-4179-9681-702531CCFDAC}" type="datetimeFigureOut">
              <a:rPr lang="de-DE" smtClean="0"/>
              <a:pPr/>
              <a:t>10.02.2017</a:t>
            </a:fld>
            <a:endParaRPr lang="de-DE" dirty="0"/>
          </a:p>
        </p:txBody>
      </p:sp>
      <p:sp>
        <p:nvSpPr>
          <p:cNvPr id="9" name="Fußzeilenplatzhalter 8"/>
          <p:cNvSpPr>
            <a:spLocks noGrp="1"/>
          </p:cNvSpPr>
          <p:nvPr>
            <p:ph type="ftr" sz="quarter" idx="11"/>
          </p:nvPr>
        </p:nvSpPr>
        <p:spPr/>
        <p:txBody>
          <a:bodyPr/>
          <a:lstStyle/>
          <a:p>
            <a:endParaRPr lang="de-DE" dirty="0"/>
          </a:p>
        </p:txBody>
      </p:sp>
      <p:sp>
        <p:nvSpPr>
          <p:cNvPr id="10" name="Foliennummernplatzhalter 9"/>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4000" y="238542"/>
            <a:ext cx="11541600" cy="616455"/>
          </a:xfrm>
        </p:spPr>
        <p:txBody>
          <a:bodyPr anchor="ctr" anchorCtr="0">
            <a:noAutofit/>
          </a:bodyPr>
          <a:lstStyle>
            <a:lvl1pPr>
              <a:lnSpc>
                <a:spcPct val="100000"/>
              </a:lnSpc>
              <a:defRPr/>
            </a:lvl1pPr>
          </a:lstStyle>
          <a:p>
            <a:endParaRPr lang="de-DE" dirty="0"/>
          </a:p>
        </p:txBody>
      </p:sp>
      <p:sp>
        <p:nvSpPr>
          <p:cNvPr id="9" name="Textplatzhalter 7"/>
          <p:cNvSpPr>
            <a:spLocks noGrp="1"/>
          </p:cNvSpPr>
          <p:nvPr>
            <p:ph type="body" sz="quarter" idx="13"/>
          </p:nvPr>
        </p:nvSpPr>
        <p:spPr>
          <a:xfrm>
            <a:off x="323999" y="854994"/>
            <a:ext cx="11541600" cy="336244"/>
          </a:xfrm>
        </p:spPr>
        <p:txBody>
          <a:bodyPr lIns="0" tIns="0" rIns="0" bIns="0" anchor="t" anchorCtr="0">
            <a:noAutofit/>
          </a:bodyPr>
          <a:lstStyle>
            <a:lvl1pPr marL="0" indent="0">
              <a:buNone/>
              <a:defRPr sz="2000"/>
            </a:lvl1pPr>
          </a:lstStyle>
          <a:p>
            <a:pPr lvl="0"/>
            <a:r>
              <a:rPr lang="en-US" dirty="0"/>
              <a:t>Click to edit Master text styles</a:t>
            </a:r>
          </a:p>
        </p:txBody>
      </p:sp>
      <p:sp>
        <p:nvSpPr>
          <p:cNvPr id="11" name="Datumsplatzhalter 10"/>
          <p:cNvSpPr>
            <a:spLocks noGrp="1"/>
          </p:cNvSpPr>
          <p:nvPr>
            <p:ph type="dt" sz="half" idx="14"/>
          </p:nvPr>
        </p:nvSpPr>
        <p:spPr/>
        <p:txBody>
          <a:bodyPr/>
          <a:lstStyle/>
          <a:p>
            <a:fld id="{E373F149-83C4-4179-9681-702531CCFDAC}" type="datetimeFigureOut">
              <a:rPr lang="de-DE" smtClean="0"/>
              <a:pPr/>
              <a:t>10.02.2017</a:t>
            </a:fld>
            <a:endParaRPr lang="de-DE" dirty="0"/>
          </a:p>
        </p:txBody>
      </p:sp>
      <p:sp>
        <p:nvSpPr>
          <p:cNvPr id="12" name="Fußzeilenplatzhalter 11"/>
          <p:cNvSpPr>
            <a:spLocks noGrp="1"/>
          </p:cNvSpPr>
          <p:nvPr>
            <p:ph type="ftr" sz="quarter" idx="15"/>
          </p:nvPr>
        </p:nvSpPr>
        <p:spPr/>
        <p:txBody>
          <a:bodyPr/>
          <a:lstStyle/>
          <a:p>
            <a:endParaRPr lang="de-DE" dirty="0"/>
          </a:p>
        </p:txBody>
      </p:sp>
      <p:sp>
        <p:nvSpPr>
          <p:cNvPr id="13" name="Foliennummernplatzhalter 12"/>
          <p:cNvSpPr>
            <a:spLocks noGrp="1"/>
          </p:cNvSpPr>
          <p:nvPr>
            <p:ph type="sldNum" sz="quarter" idx="16"/>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pPr/>
              <a:t>10.02.2017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dirty="0"/>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84052436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2/10/2017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198916518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0412"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sp>
        <p:nvSpPr>
          <p:cNvPr id="3" name="Textplatzhalter 2"/>
          <p:cNvSpPr>
            <a:spLocks noGrp="1"/>
          </p:cNvSpPr>
          <p:nvPr>
            <p:ph type="body" idx="1"/>
          </p:nvPr>
        </p:nvSpPr>
        <p:spPr>
          <a:xfrm>
            <a:off x="323847" y="1554957"/>
            <a:ext cx="11542714"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49" y="-1"/>
            <a:ext cx="11542713"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47" y="6356350"/>
            <a:ext cx="2134800"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10.02.2017</a:t>
            </a:fld>
            <a:endParaRPr lang="de-DE" dirty="0"/>
          </a:p>
        </p:txBody>
      </p:sp>
      <p:sp>
        <p:nvSpPr>
          <p:cNvPr id="5" name="Fußzeilenplatzhalter 4"/>
          <p:cNvSpPr>
            <a:spLocks noGrp="1"/>
          </p:cNvSpPr>
          <p:nvPr>
            <p:ph type="ftr" sz="quarter" idx="3"/>
          </p:nvPr>
        </p:nvSpPr>
        <p:spPr>
          <a:xfrm>
            <a:off x="2458648" y="6356350"/>
            <a:ext cx="7273114"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1761" y="6356350"/>
            <a:ext cx="2134800"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1827544444"/>
      </p:ext>
    </p:extLst>
  </p:cSld>
  <p:clrMap bg1="lt1" tx1="dk1" bg2="lt2" tx2="dk2" accent1="accent1" accent2="accent2" accent3="accent3" accent4="accent4" accent5="accent5" accent6="accent6" hlink="hlink" folHlink="folHlink"/>
  <p:sldLayoutIdLst>
    <p:sldLayoutId id="2147483657" r:id="rId1"/>
    <p:sldLayoutId id="2147483658"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presentationpoint.com/software/datapoint/" TargetMode="Externa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hyperlink" Target="http://www.presentationpoint.com/software/datapoint/"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18.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1" y="447"/>
            <a:ext cx="12190413" cy="6857108"/>
          </a:xfrm>
          <a:prstGeom prst="rect">
            <a:avLst/>
          </a:prstGeom>
        </p:spPr>
      </p:pic>
      <p:sp>
        <p:nvSpPr>
          <p:cNvPr id="5" name="Rectangle 4">
            <a:hlinkClick r:id="rId3"/>
          </p:cNvPr>
          <p:cNvSpPr/>
          <p:nvPr/>
        </p:nvSpPr>
        <p:spPr>
          <a:xfrm>
            <a:off x="-1"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5515" y="1736450"/>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95" y="270286"/>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14"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5515"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60155422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012"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082"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96703550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7855"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202950911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65"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7607" y="1837184"/>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4901" y="4189928"/>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297491041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124"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0466" y="1837184"/>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093" y="4189928"/>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093"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429487"/>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382839"/>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391679234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344"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0466" y="1652542"/>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093" y="4005286"/>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093"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1609" y="3244846"/>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7917" y="3198198"/>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286676802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1F392D">
                <a:lumMod val="83000"/>
              </a:srgbClr>
            </a:gs>
            <a:gs pos="45000">
              <a:srgbClr val="1F392D">
                <a:lumMod val="90000"/>
                <a:lumOff val="10000"/>
              </a:srgbClr>
            </a:gs>
            <a:gs pos="100000">
              <a:srgbClr val="202C2A"/>
            </a:gs>
          </a:gsLst>
          <a:lin ang="8100000" scaled="1"/>
          <a:tileRect/>
        </a:gradFill>
        <a:effectLst/>
      </p:bgPr>
    </p:bg>
    <p:spTree>
      <p:nvGrpSpPr>
        <p:cNvPr id="1" name=""/>
        <p:cNvGrpSpPr/>
        <p:nvPr/>
      </p:nvGrpSpPr>
      <p:grpSpPr>
        <a:xfrm>
          <a:off x="0" y="0"/>
          <a:ext cx="0" cy="0"/>
          <a:chOff x="0" y="0"/>
          <a:chExt cx="0" cy="0"/>
        </a:xfrm>
      </p:grpSpPr>
      <p:sp>
        <p:nvSpPr>
          <p:cNvPr id="47" name="Rechteck 46"/>
          <p:cNvSpPr/>
          <p:nvPr/>
        </p:nvSpPr>
        <p:spPr bwMode="auto">
          <a:xfrm>
            <a:off x="5836918" y="190500"/>
            <a:ext cx="6140055" cy="1353074"/>
          </a:xfrm>
          <a:prstGeom prst="rect">
            <a:avLst/>
          </a:prstGeom>
          <a:solidFill>
            <a:srgbClr val="669900">
              <a:alpha val="69804"/>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sp>
        <p:nvSpPr>
          <p:cNvPr id="60" name="Rechteck 59"/>
          <p:cNvSpPr/>
          <p:nvPr/>
        </p:nvSpPr>
        <p:spPr bwMode="auto">
          <a:xfrm>
            <a:off x="218331" y="4087277"/>
            <a:ext cx="5492011" cy="2322352"/>
          </a:xfrm>
          <a:prstGeom prst="rect">
            <a:avLst/>
          </a:prstGeom>
          <a:solidFill>
            <a:srgbClr val="FFFFFF">
              <a:alpha val="70000"/>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sp>
        <p:nvSpPr>
          <p:cNvPr id="5" name="Rechteck 4"/>
          <p:cNvSpPr/>
          <p:nvPr/>
        </p:nvSpPr>
        <p:spPr bwMode="auto">
          <a:xfrm>
            <a:off x="218332" y="1671096"/>
            <a:ext cx="2682162" cy="2322352"/>
          </a:xfrm>
          <a:prstGeom prst="rect">
            <a:avLst/>
          </a:prstGeom>
          <a:solidFill>
            <a:srgbClr val="669900">
              <a:alpha val="69804"/>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sp>
        <p:nvSpPr>
          <p:cNvPr id="6" name="Rechteck 5"/>
          <p:cNvSpPr/>
          <p:nvPr/>
        </p:nvSpPr>
        <p:spPr bwMode="auto">
          <a:xfrm>
            <a:off x="3028648" y="1671096"/>
            <a:ext cx="2682162" cy="2322352"/>
          </a:xfrm>
          <a:prstGeom prst="rect">
            <a:avLst/>
          </a:prstGeom>
          <a:solidFill>
            <a:srgbClr val="FFFFFF">
              <a:alpha val="70000"/>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sp>
        <p:nvSpPr>
          <p:cNvPr id="17" name="Textfeld 16"/>
          <p:cNvSpPr txBox="1"/>
          <p:nvPr/>
        </p:nvSpPr>
        <p:spPr>
          <a:xfrm>
            <a:off x="617848" y="1708653"/>
            <a:ext cx="2072812" cy="584775"/>
          </a:xfrm>
          <a:prstGeom prst="rect">
            <a:avLst/>
          </a:prstGeom>
          <a:noFill/>
        </p:spPr>
        <p:txBody>
          <a:bodyPr wrap="none" rtlCol="0">
            <a:spAutoFit/>
          </a:bodyPr>
          <a:lstStyle/>
          <a:p>
            <a:r>
              <a:rPr lang="en-US" b="1" dirty="0">
                <a:solidFill>
                  <a:srgbClr val="FFFFFF"/>
                </a:solidFill>
              </a:rPr>
              <a:t>Special of the Week</a:t>
            </a:r>
          </a:p>
          <a:p>
            <a:r>
              <a:rPr lang="en-US" sz="1400" dirty="0">
                <a:solidFill>
                  <a:srgbClr val="FFFFFF"/>
                </a:solidFill>
              </a:rPr>
              <a:t>Product Name</a:t>
            </a:r>
          </a:p>
        </p:txBody>
      </p:sp>
      <p:sp>
        <p:nvSpPr>
          <p:cNvPr id="22" name="Textfeld 21"/>
          <p:cNvSpPr txBox="1"/>
          <p:nvPr/>
        </p:nvSpPr>
        <p:spPr>
          <a:xfrm>
            <a:off x="3431946" y="1708653"/>
            <a:ext cx="1313180" cy="584775"/>
          </a:xfrm>
          <a:prstGeom prst="rect">
            <a:avLst/>
          </a:prstGeom>
          <a:noFill/>
        </p:spPr>
        <p:txBody>
          <a:bodyPr wrap="none" rtlCol="0">
            <a:spAutoFit/>
          </a:bodyPr>
          <a:lstStyle/>
          <a:p>
            <a:r>
              <a:rPr lang="de-DE" b="1" dirty="0">
                <a:solidFill>
                  <a:srgbClr val="36644F"/>
                </a:solidFill>
              </a:rPr>
              <a:t>Placeholder</a:t>
            </a:r>
            <a:endParaRPr lang="de-DE" sz="1400" b="1" dirty="0">
              <a:solidFill>
                <a:srgbClr val="36644F"/>
              </a:solidFill>
            </a:endParaRPr>
          </a:p>
          <a:p>
            <a:r>
              <a:rPr lang="de-DE" sz="1400" dirty="0">
                <a:solidFill>
                  <a:srgbClr val="36644F"/>
                </a:solidFill>
              </a:rPr>
              <a:t>Product Name</a:t>
            </a:r>
          </a:p>
        </p:txBody>
      </p:sp>
      <p:sp>
        <p:nvSpPr>
          <p:cNvPr id="21" name="Textfeld 20"/>
          <p:cNvSpPr txBox="1"/>
          <p:nvPr/>
        </p:nvSpPr>
        <p:spPr>
          <a:xfrm>
            <a:off x="226721" y="1671096"/>
            <a:ext cx="444352" cy="707886"/>
          </a:xfrm>
          <a:prstGeom prst="rect">
            <a:avLst/>
          </a:prstGeom>
          <a:noFill/>
        </p:spPr>
        <p:txBody>
          <a:bodyPr wrap="none" rtlCol="0">
            <a:spAutoFit/>
          </a:bodyPr>
          <a:lstStyle/>
          <a:p>
            <a:r>
              <a:rPr lang="de-DE" sz="4000" b="1" dirty="0">
                <a:solidFill>
                  <a:srgbClr val="FFFFFF"/>
                </a:solidFill>
              </a:rPr>
              <a:t>1</a:t>
            </a:r>
            <a:endParaRPr lang="en-US" sz="4000" b="1" dirty="0">
              <a:solidFill>
                <a:srgbClr val="FFFFFF"/>
              </a:solidFill>
            </a:endParaRPr>
          </a:p>
        </p:txBody>
      </p:sp>
      <p:sp>
        <p:nvSpPr>
          <p:cNvPr id="26" name="Textfeld 25"/>
          <p:cNvSpPr txBox="1"/>
          <p:nvPr/>
        </p:nvSpPr>
        <p:spPr>
          <a:xfrm>
            <a:off x="3028648" y="1671096"/>
            <a:ext cx="444352" cy="707886"/>
          </a:xfrm>
          <a:prstGeom prst="rect">
            <a:avLst/>
          </a:prstGeom>
          <a:noFill/>
        </p:spPr>
        <p:txBody>
          <a:bodyPr wrap="none" rtlCol="0">
            <a:spAutoFit/>
          </a:bodyPr>
          <a:lstStyle/>
          <a:p>
            <a:r>
              <a:rPr lang="de-DE" sz="4000" b="1" dirty="0">
                <a:solidFill>
                  <a:srgbClr val="36644F"/>
                </a:solidFill>
              </a:rPr>
              <a:t>2</a:t>
            </a:r>
            <a:endParaRPr lang="en-US" sz="4000" b="1" dirty="0">
              <a:solidFill>
                <a:srgbClr val="36644F"/>
              </a:solidFill>
            </a:endParaRPr>
          </a:p>
        </p:txBody>
      </p:sp>
      <p:sp>
        <p:nvSpPr>
          <p:cNvPr id="30" name="Textfeld 29"/>
          <p:cNvSpPr txBox="1"/>
          <p:nvPr/>
        </p:nvSpPr>
        <p:spPr>
          <a:xfrm>
            <a:off x="1891885" y="3469964"/>
            <a:ext cx="1008609" cy="523220"/>
          </a:xfrm>
          <a:prstGeom prst="rect">
            <a:avLst/>
          </a:prstGeom>
          <a:noFill/>
        </p:spPr>
        <p:txBody>
          <a:bodyPr wrap="none" rtlCol="0">
            <a:spAutoFit/>
          </a:bodyPr>
          <a:lstStyle/>
          <a:p>
            <a:r>
              <a:rPr lang="de-DE" sz="2800" b="1">
                <a:solidFill>
                  <a:srgbClr val="FFFFFF"/>
                </a:solidFill>
              </a:rPr>
              <a:t>$4.99</a:t>
            </a:r>
            <a:endParaRPr lang="en-US" sz="2800" b="1" dirty="0">
              <a:solidFill>
                <a:srgbClr val="FFFFFF"/>
              </a:solidFill>
            </a:endParaRPr>
          </a:p>
        </p:txBody>
      </p:sp>
      <p:sp>
        <p:nvSpPr>
          <p:cNvPr id="31" name="Textfeld 30"/>
          <p:cNvSpPr txBox="1"/>
          <p:nvPr/>
        </p:nvSpPr>
        <p:spPr>
          <a:xfrm>
            <a:off x="4701734" y="3467867"/>
            <a:ext cx="1008609" cy="523220"/>
          </a:xfrm>
          <a:prstGeom prst="rect">
            <a:avLst/>
          </a:prstGeom>
          <a:noFill/>
        </p:spPr>
        <p:txBody>
          <a:bodyPr wrap="none" rtlCol="0">
            <a:spAutoFit/>
          </a:bodyPr>
          <a:lstStyle/>
          <a:p>
            <a:r>
              <a:rPr lang="de-DE" sz="2800" b="1" dirty="0">
                <a:solidFill>
                  <a:srgbClr val="36644F"/>
                </a:solidFill>
              </a:rPr>
              <a:t>$5.99</a:t>
            </a:r>
            <a:endParaRPr lang="en-US" sz="2800" b="1" dirty="0">
              <a:solidFill>
                <a:srgbClr val="36644F"/>
              </a:solidFill>
            </a:endParaRPr>
          </a:p>
        </p:txBody>
      </p:sp>
      <p:sp>
        <p:nvSpPr>
          <p:cNvPr id="34" name="Rechteck 33"/>
          <p:cNvSpPr/>
          <p:nvPr/>
        </p:nvSpPr>
        <p:spPr>
          <a:xfrm>
            <a:off x="1715439" y="2340509"/>
            <a:ext cx="1185055" cy="738664"/>
          </a:xfrm>
          <a:prstGeom prst="rect">
            <a:avLst/>
          </a:prstGeom>
        </p:spPr>
        <p:txBody>
          <a:bodyPr wrap="square">
            <a:spAutoFit/>
          </a:bodyPr>
          <a:lstStyle/>
          <a:p>
            <a:pPr algn="r"/>
            <a:r>
              <a:rPr lang="en-US" altLang="de-DE" sz="1050" noProof="1">
                <a:solidFill>
                  <a:srgbClr val="FFFFFF"/>
                </a:solidFill>
              </a:rPr>
              <a:t>Lorem ipsum dolor sit amet, consectetur adipisicing elit</a:t>
            </a:r>
            <a:endParaRPr lang="en-US" sz="1050" dirty="0">
              <a:solidFill>
                <a:srgbClr val="FFFFFF"/>
              </a:solidFill>
            </a:endParaRPr>
          </a:p>
        </p:txBody>
      </p:sp>
      <p:pic>
        <p:nvPicPr>
          <p:cNvPr id="49"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22206" y="2425234"/>
            <a:ext cx="2048007" cy="1567568"/>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10"/>
          <p:cNvSpPr>
            <a:spLocks noChangeArrowheads="1"/>
          </p:cNvSpPr>
          <p:nvPr/>
        </p:nvSpPr>
        <p:spPr bwMode="gray">
          <a:xfrm>
            <a:off x="226720" y="190500"/>
            <a:ext cx="5483623" cy="1353074"/>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4400" noProof="1">
                <a:solidFill>
                  <a:srgbClr val="FFFFFF"/>
                </a:solidFill>
                <a:latin typeface="Calibri" panose="020F0502020204030204" pitchFamily="34" charset="0"/>
              </a:rPr>
              <a:t>YOUR</a:t>
            </a:r>
            <a:r>
              <a:rPr lang="de-DE" altLang="de-DE" sz="4400" b="1" noProof="1">
                <a:solidFill>
                  <a:srgbClr val="FFFFFF"/>
                </a:solidFill>
                <a:latin typeface="Calibri" panose="020F0502020204030204" pitchFamily="34" charset="0"/>
              </a:rPr>
              <a:t> LOGO</a:t>
            </a:r>
          </a:p>
        </p:txBody>
      </p:sp>
      <p:sp>
        <p:nvSpPr>
          <p:cNvPr id="7" name="Rechteck 6"/>
          <p:cNvSpPr/>
          <p:nvPr/>
        </p:nvSpPr>
        <p:spPr bwMode="auto">
          <a:xfrm>
            <a:off x="5836919" y="4087277"/>
            <a:ext cx="3006000" cy="2321709"/>
          </a:xfrm>
          <a:prstGeom prst="rect">
            <a:avLst/>
          </a:prstGeom>
          <a:solidFill>
            <a:srgbClr val="FFFFFF">
              <a:alpha val="70000"/>
            </a:srgbClr>
          </a:solidFill>
          <a:ln w="12700">
            <a:noFill/>
            <a:round/>
            <a:headEnd/>
            <a:tailEnd/>
          </a:ln>
        </p:spPr>
        <p:txBody>
          <a:bodyPr lIns="144000" rtlCol="0" anchor="ctr"/>
          <a:lstStyle/>
          <a:p>
            <a:r>
              <a:rPr lang="de-DE" altLang="de-DE" sz="1600" b="1" noProof="1">
                <a:solidFill>
                  <a:srgbClr val="36644F"/>
                </a:solidFill>
              </a:rPr>
              <a:t>PLACEHOLDER</a:t>
            </a:r>
          </a:p>
          <a:p>
            <a:endParaRPr lang="de-DE" altLang="de-DE" sz="1400" b="1" noProof="1">
              <a:solidFill>
                <a:srgbClr val="36644F"/>
              </a:solidFill>
            </a:endParaRP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p:txBody>
      </p:sp>
      <p:sp>
        <p:nvSpPr>
          <p:cNvPr id="42" name="Textfeld 41"/>
          <p:cNvSpPr txBox="1"/>
          <p:nvPr/>
        </p:nvSpPr>
        <p:spPr>
          <a:xfrm>
            <a:off x="7801944" y="4581886"/>
            <a:ext cx="678391" cy="1815882"/>
          </a:xfrm>
          <a:prstGeom prst="rect">
            <a:avLst/>
          </a:prstGeom>
          <a:noFill/>
        </p:spPr>
        <p:txBody>
          <a:bodyPr wrap="none" rtlCol="0">
            <a:spAutoFit/>
          </a:bodyPr>
          <a:lstStyle/>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p:txBody>
      </p:sp>
      <p:sp>
        <p:nvSpPr>
          <p:cNvPr id="56" name="Rechteck 55"/>
          <p:cNvSpPr/>
          <p:nvPr/>
        </p:nvSpPr>
        <p:spPr>
          <a:xfrm>
            <a:off x="4525755" y="2340509"/>
            <a:ext cx="1185055" cy="738664"/>
          </a:xfrm>
          <a:prstGeom prst="rect">
            <a:avLst/>
          </a:prstGeom>
        </p:spPr>
        <p:txBody>
          <a:bodyPr wrap="square">
            <a:spAutoFit/>
          </a:bodyPr>
          <a:lstStyle/>
          <a:p>
            <a:pPr algn="r"/>
            <a:r>
              <a:rPr lang="en-US" altLang="de-DE" sz="1050" noProof="1">
                <a:solidFill>
                  <a:srgbClr val="36644F"/>
                </a:solidFill>
              </a:rPr>
              <a:t>Lorem ipsum dolor sit amet, consectetur adipisicing elit</a:t>
            </a:r>
            <a:endParaRPr lang="en-US" sz="1050" dirty="0">
              <a:solidFill>
                <a:srgbClr val="36644F"/>
              </a:solidFill>
            </a:endParaRPr>
          </a:p>
        </p:txBody>
      </p:sp>
      <p:sp>
        <p:nvSpPr>
          <p:cNvPr id="55" name="Rechteck 54"/>
          <p:cNvSpPr/>
          <p:nvPr/>
        </p:nvSpPr>
        <p:spPr bwMode="auto">
          <a:xfrm>
            <a:off x="8970974" y="4087277"/>
            <a:ext cx="3006000" cy="2321709"/>
          </a:xfrm>
          <a:prstGeom prst="rect">
            <a:avLst/>
          </a:prstGeom>
          <a:solidFill>
            <a:srgbClr val="FFFFFF">
              <a:alpha val="70000"/>
            </a:srgbClr>
          </a:solidFill>
          <a:ln w="12700">
            <a:noFill/>
            <a:round/>
            <a:headEnd/>
            <a:tailEnd/>
          </a:ln>
        </p:spPr>
        <p:txBody>
          <a:bodyPr lIns="144000" rtlCol="0" anchor="ctr"/>
          <a:lstStyle/>
          <a:p>
            <a:r>
              <a:rPr lang="de-DE" altLang="de-DE" sz="1600" b="1" noProof="1">
                <a:solidFill>
                  <a:srgbClr val="36644F"/>
                </a:solidFill>
              </a:rPr>
              <a:t>PLACEHOLDER</a:t>
            </a:r>
          </a:p>
          <a:p>
            <a:endParaRPr lang="de-DE" altLang="de-DE" sz="1400" b="1" noProof="1">
              <a:solidFill>
                <a:srgbClr val="36644F"/>
              </a:solidFill>
            </a:endParaRP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p:txBody>
      </p:sp>
      <p:sp>
        <p:nvSpPr>
          <p:cNvPr id="57" name="Textfeld 56"/>
          <p:cNvSpPr txBox="1"/>
          <p:nvPr/>
        </p:nvSpPr>
        <p:spPr>
          <a:xfrm>
            <a:off x="10856623" y="4581886"/>
            <a:ext cx="678391" cy="1815882"/>
          </a:xfrm>
          <a:prstGeom prst="rect">
            <a:avLst/>
          </a:prstGeom>
          <a:noFill/>
        </p:spPr>
        <p:txBody>
          <a:bodyPr wrap="none" rtlCol="0">
            <a:spAutoFit/>
          </a:bodyPr>
          <a:lstStyle/>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p:txBody>
      </p:sp>
      <p:sp>
        <p:nvSpPr>
          <p:cNvPr id="66" name="Rechteck 65"/>
          <p:cNvSpPr/>
          <p:nvPr/>
        </p:nvSpPr>
        <p:spPr bwMode="auto">
          <a:xfrm>
            <a:off x="5836919" y="1671096"/>
            <a:ext cx="6140055" cy="2322352"/>
          </a:xfrm>
          <a:prstGeom prst="rect">
            <a:avLst/>
          </a:prstGeom>
          <a:solidFill>
            <a:srgbClr val="FFFFFF">
              <a:alpha val="70000"/>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pic>
        <p:nvPicPr>
          <p:cNvPr id="67"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33461" y="2147401"/>
            <a:ext cx="1963870" cy="184547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78226" y="2412686"/>
            <a:ext cx="2855490" cy="15808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58832" y="2467005"/>
            <a:ext cx="1443800" cy="152587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517449" y="2885952"/>
            <a:ext cx="2339174" cy="1106849"/>
          </a:xfrm>
          <a:prstGeom prst="rect">
            <a:avLst/>
          </a:prstGeom>
          <a:noFill/>
          <a:extLst>
            <a:ext uri="{909E8E84-426E-40DD-AFC4-6F175D3DCCD1}">
              <a14:hiddenFill xmlns:a14="http://schemas.microsoft.com/office/drawing/2010/main">
                <a:solidFill>
                  <a:srgbClr val="FFFFFF"/>
                </a:solidFill>
              </a14:hiddenFill>
            </a:ext>
          </a:extLst>
        </p:spPr>
      </p:pic>
      <p:sp>
        <p:nvSpPr>
          <p:cNvPr id="71" name="Textfeld 70"/>
          <p:cNvSpPr txBox="1"/>
          <p:nvPr/>
        </p:nvSpPr>
        <p:spPr>
          <a:xfrm>
            <a:off x="10968365" y="3469384"/>
            <a:ext cx="1008609" cy="523220"/>
          </a:xfrm>
          <a:prstGeom prst="rect">
            <a:avLst/>
          </a:prstGeom>
          <a:noFill/>
        </p:spPr>
        <p:txBody>
          <a:bodyPr wrap="none" rtlCol="0">
            <a:spAutoFit/>
          </a:bodyPr>
          <a:lstStyle/>
          <a:p>
            <a:r>
              <a:rPr lang="de-DE" sz="2800" b="1" dirty="0">
                <a:solidFill>
                  <a:srgbClr val="36644F"/>
                </a:solidFill>
              </a:rPr>
              <a:t>$7.99</a:t>
            </a:r>
            <a:endParaRPr lang="en-US" sz="2800" b="1" dirty="0">
              <a:solidFill>
                <a:srgbClr val="36644F"/>
              </a:solidFill>
            </a:endParaRPr>
          </a:p>
        </p:txBody>
      </p:sp>
      <p:sp>
        <p:nvSpPr>
          <p:cNvPr id="72" name="Textfeld 71"/>
          <p:cNvSpPr txBox="1"/>
          <p:nvPr/>
        </p:nvSpPr>
        <p:spPr>
          <a:xfrm>
            <a:off x="6242101" y="1708653"/>
            <a:ext cx="3178735" cy="800219"/>
          </a:xfrm>
          <a:prstGeom prst="rect">
            <a:avLst/>
          </a:prstGeom>
          <a:noFill/>
        </p:spPr>
        <p:txBody>
          <a:bodyPr wrap="square" rtlCol="0">
            <a:spAutoFit/>
          </a:bodyPr>
          <a:lstStyle/>
          <a:p>
            <a:r>
              <a:rPr lang="de-DE" b="1" dirty="0">
                <a:solidFill>
                  <a:srgbClr val="36644F"/>
                </a:solidFill>
              </a:rPr>
              <a:t>Menu Name</a:t>
            </a:r>
          </a:p>
          <a:p>
            <a:r>
              <a:rPr lang="de-DE" sz="1400" dirty="0">
                <a:solidFill>
                  <a:srgbClr val="36644F"/>
                </a:solidFill>
              </a:rPr>
              <a:t>Product This could be a menu description </a:t>
            </a:r>
          </a:p>
          <a:p>
            <a:endParaRPr lang="de-DE" sz="1400" dirty="0">
              <a:solidFill>
                <a:srgbClr val="36644F"/>
              </a:solidFill>
            </a:endParaRPr>
          </a:p>
        </p:txBody>
      </p:sp>
      <p:sp>
        <p:nvSpPr>
          <p:cNvPr id="73" name="Textfeld 72"/>
          <p:cNvSpPr txBox="1"/>
          <p:nvPr/>
        </p:nvSpPr>
        <p:spPr>
          <a:xfrm>
            <a:off x="5850976" y="1671096"/>
            <a:ext cx="444352" cy="707886"/>
          </a:xfrm>
          <a:prstGeom prst="rect">
            <a:avLst/>
          </a:prstGeom>
          <a:noFill/>
        </p:spPr>
        <p:txBody>
          <a:bodyPr wrap="none" rtlCol="0">
            <a:spAutoFit/>
          </a:bodyPr>
          <a:lstStyle/>
          <a:p>
            <a:r>
              <a:rPr lang="de-DE" sz="4000" b="1" dirty="0">
                <a:solidFill>
                  <a:srgbClr val="36644F"/>
                </a:solidFill>
              </a:rPr>
              <a:t>4</a:t>
            </a:r>
            <a:endParaRPr lang="en-US" sz="4000" b="1" dirty="0">
              <a:solidFill>
                <a:srgbClr val="36644F"/>
              </a:solidFill>
            </a:endParaRPr>
          </a:p>
        </p:txBody>
      </p:sp>
      <p:sp>
        <p:nvSpPr>
          <p:cNvPr id="74" name="Rechteck 73"/>
          <p:cNvSpPr/>
          <p:nvPr/>
        </p:nvSpPr>
        <p:spPr>
          <a:xfrm>
            <a:off x="9940954" y="2340509"/>
            <a:ext cx="2036020" cy="1061829"/>
          </a:xfrm>
          <a:prstGeom prst="rect">
            <a:avLst/>
          </a:prstGeom>
        </p:spPr>
        <p:txBody>
          <a:bodyPr wrap="square">
            <a:spAutoFit/>
          </a:bodyPr>
          <a:lstStyle/>
          <a:p>
            <a:pPr algn="r"/>
            <a:r>
              <a:rPr lang="en-US" altLang="de-DE" sz="1050" noProof="1">
                <a:solidFill>
                  <a:srgbClr val="36644F"/>
                </a:solidFill>
              </a:rPr>
              <a:t>Lorem ipsum dolor sit amet, consectetur adipisicing elit, sed do eiusmod tempor incididunt ut labore et dolore magna aliqua. Lorem ipsum dolor sit amet, consectetur adipisicing elit</a:t>
            </a:r>
          </a:p>
        </p:txBody>
      </p:sp>
      <p:pic>
        <p:nvPicPr>
          <p:cNvPr id="50"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103987" y="736087"/>
            <a:ext cx="1342182" cy="8069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9"/>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046322" y="665114"/>
            <a:ext cx="1574290" cy="877936"/>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9"/>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8054139" y="800715"/>
            <a:ext cx="1336161" cy="73995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655573" y="581220"/>
            <a:ext cx="1597069" cy="959449"/>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uppieren 34"/>
          <p:cNvGrpSpPr/>
          <p:nvPr/>
        </p:nvGrpSpPr>
        <p:grpSpPr>
          <a:xfrm>
            <a:off x="428622" y="4259825"/>
            <a:ext cx="3659914" cy="1960478"/>
            <a:chOff x="9557932" y="1689121"/>
            <a:chExt cx="2329647" cy="1247904"/>
          </a:xfrm>
        </p:grpSpPr>
        <p:sp>
          <p:nvSpPr>
            <p:cNvPr id="36" name="Rectangle 189"/>
            <p:cNvSpPr>
              <a:spLocks noChangeArrowheads="1"/>
            </p:cNvSpPr>
            <p:nvPr/>
          </p:nvSpPr>
          <p:spPr bwMode="gray">
            <a:xfrm>
              <a:off x="9557932" y="1689121"/>
              <a:ext cx="2329647" cy="1247904"/>
            </a:xfrm>
            <a:prstGeom prst="rect">
              <a:avLst/>
            </a:prstGeom>
            <a:solidFill>
              <a:srgbClr val="202C2A"/>
            </a:solidFill>
            <a:ln w="25400">
              <a:solidFill>
                <a:srgbClr val="FFFFFF">
                  <a:alpha val="50000"/>
                </a:srgbClr>
              </a:solidFill>
              <a:miter lim="800000"/>
              <a:headEnd/>
              <a:tailEnd/>
            </a:ln>
          </p:spPr>
          <p:txBody>
            <a:bodyPr rot="10800000" vert="eaVert" wrap="none"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endParaRPr lang="de-DE" altLang="de-DE" sz="4000" noProof="1">
                <a:solidFill>
                  <a:schemeClr val="bg1"/>
                </a:solidFill>
                <a:latin typeface="Calibri" panose="020F0502020204030204" pitchFamily="34" charset="0"/>
              </a:endParaRPr>
            </a:p>
          </p:txBody>
        </p:sp>
        <p:grpSp>
          <p:nvGrpSpPr>
            <p:cNvPr id="37" name="Group 183"/>
            <p:cNvGrpSpPr>
              <a:grpSpLocks/>
            </p:cNvGrpSpPr>
            <p:nvPr/>
          </p:nvGrpSpPr>
          <p:grpSpPr bwMode="auto">
            <a:xfrm>
              <a:off x="10470011" y="1974205"/>
              <a:ext cx="505487" cy="505487"/>
              <a:chOff x="2441" y="2167"/>
              <a:chExt cx="1322" cy="1322"/>
            </a:xfrm>
          </p:grpSpPr>
          <p:sp>
            <p:nvSpPr>
              <p:cNvPr id="39" name="Oval 184"/>
              <p:cNvSpPr>
                <a:spLocks noChangeArrowheads="1"/>
              </p:cNvSpPr>
              <p:nvPr/>
            </p:nvSpPr>
            <p:spPr bwMode="gray">
              <a:xfrm>
                <a:off x="2441" y="2167"/>
                <a:ext cx="1322" cy="1322"/>
              </a:xfrm>
              <a:prstGeom prst="ellipse">
                <a:avLst/>
              </a:prstGeom>
              <a:solidFill>
                <a:srgbClr val="FFFFFF"/>
              </a:solidFill>
              <a:ln w="9525">
                <a:solidFill>
                  <a:srgbClr val="4D4D4D"/>
                </a:solidFill>
                <a:round/>
                <a:headEnd/>
                <a:tailEnd/>
              </a:ln>
            </p:spPr>
            <p:txBody>
              <a:bodyPr wrap="none" anchor="ctr"/>
              <a:lstStyle/>
              <a:p>
                <a:endParaRPr lang="de-DE" altLang="de-DE" sz="2100" dirty="0">
                  <a:solidFill>
                    <a:srgbClr val="008080"/>
                  </a:solidFill>
                  <a:latin typeface="Calibri" panose="020F0502020204030204" pitchFamily="34" charset="0"/>
                  <a:cs typeface="Arial" charset="0"/>
                </a:endParaRPr>
              </a:p>
            </p:txBody>
          </p:sp>
          <p:sp>
            <p:nvSpPr>
              <p:cNvPr id="40" name="AutoShape 185"/>
              <p:cNvSpPr>
                <a:spLocks noChangeArrowheads="1"/>
              </p:cNvSpPr>
              <p:nvPr/>
            </p:nvSpPr>
            <p:spPr bwMode="gray">
              <a:xfrm rot="5400000">
                <a:off x="2887" y="2550"/>
                <a:ext cx="645" cy="558"/>
              </a:xfrm>
              <a:prstGeom prst="triangle">
                <a:avLst>
                  <a:gd name="adj" fmla="val 50000"/>
                </a:avLst>
              </a:prstGeom>
              <a:solidFill>
                <a:srgbClr val="36644F"/>
              </a:solidFill>
              <a:ln w="19050">
                <a:solidFill>
                  <a:srgbClr val="4D4D4D"/>
                </a:solidFill>
                <a:miter lim="800000"/>
                <a:headEnd/>
                <a:tailEnd/>
              </a:ln>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dirty="0">
                  <a:latin typeface="Calibri" panose="020F0502020204030204" pitchFamily="34" charset="0"/>
                </a:endParaRPr>
              </a:p>
            </p:txBody>
          </p:sp>
        </p:grpSp>
        <p:sp>
          <p:nvSpPr>
            <p:cNvPr id="38" name="Text Box 186"/>
            <p:cNvSpPr txBox="1">
              <a:spLocks noChangeArrowheads="1"/>
            </p:cNvSpPr>
            <p:nvPr/>
          </p:nvSpPr>
          <p:spPr bwMode="gray">
            <a:xfrm>
              <a:off x="9903576" y="2513384"/>
              <a:ext cx="1624190" cy="2769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eaLnBrk="1" hangingPunct="1"/>
              <a:r>
                <a:rPr lang="de-DE" altLang="de-DE" sz="1200" noProof="1">
                  <a:solidFill>
                    <a:schemeClr val="bg1"/>
                  </a:solidFill>
                  <a:latin typeface="Calibri" panose="020F0502020204030204" pitchFamily="34" charset="0"/>
                </a:rPr>
                <a:t>Add your video here</a:t>
              </a:r>
            </a:p>
          </p:txBody>
        </p:sp>
      </p:grpSp>
      <p:sp>
        <p:nvSpPr>
          <p:cNvPr id="41" name="Rechteck 40"/>
          <p:cNvSpPr/>
          <p:nvPr/>
        </p:nvSpPr>
        <p:spPr>
          <a:xfrm>
            <a:off x="4188028" y="4758163"/>
            <a:ext cx="1522314" cy="1546577"/>
          </a:xfrm>
          <a:prstGeom prst="rect">
            <a:avLst/>
          </a:prstGeom>
        </p:spPr>
        <p:txBody>
          <a:bodyPr wrap="square">
            <a:spAutoFit/>
          </a:bodyPr>
          <a:lstStyle/>
          <a:p>
            <a:r>
              <a:rPr lang="en-US" altLang="de-DE" sz="1050" noProof="1">
                <a:solidFill>
                  <a:srgbClr val="36644F"/>
                </a:solidFill>
              </a:rPr>
              <a:t>Lorem ipsum dolor sit amet, consectetur adipisicing elit, sed do eiusmod tempor incididunt ut labore et dolore magna aliqua. Lorem ipsum dolor sit amet, consectetur adipisicing elit</a:t>
            </a:r>
          </a:p>
        </p:txBody>
      </p:sp>
      <p:sp>
        <p:nvSpPr>
          <p:cNvPr id="2" name="Rechteck 1"/>
          <p:cNvSpPr/>
          <p:nvPr/>
        </p:nvSpPr>
        <p:spPr>
          <a:xfrm>
            <a:off x="4188240" y="4388831"/>
            <a:ext cx="1370888" cy="369332"/>
          </a:xfrm>
          <a:prstGeom prst="rect">
            <a:avLst/>
          </a:prstGeom>
        </p:spPr>
        <p:txBody>
          <a:bodyPr wrap="none">
            <a:spAutoFit/>
          </a:bodyPr>
          <a:lstStyle/>
          <a:p>
            <a:r>
              <a:rPr lang="de-DE" b="1" dirty="0">
                <a:solidFill>
                  <a:srgbClr val="36644F"/>
                </a:solidFill>
              </a:rPr>
              <a:t>Menu Name</a:t>
            </a:r>
          </a:p>
        </p:txBody>
      </p:sp>
      <p:sp>
        <p:nvSpPr>
          <p:cNvPr id="9" name="Rechteck 8"/>
          <p:cNvSpPr/>
          <p:nvPr/>
        </p:nvSpPr>
        <p:spPr>
          <a:xfrm>
            <a:off x="5997573" y="299799"/>
            <a:ext cx="2139753" cy="369332"/>
          </a:xfrm>
          <a:prstGeom prst="rect">
            <a:avLst/>
          </a:prstGeom>
        </p:spPr>
        <p:txBody>
          <a:bodyPr wrap="none">
            <a:spAutoFit/>
          </a:bodyPr>
          <a:lstStyle/>
          <a:p>
            <a:r>
              <a:rPr lang="de-DE" b="1" dirty="0">
                <a:solidFill>
                  <a:srgbClr val="FFFFFF"/>
                </a:solidFill>
              </a:rPr>
              <a:t>Special Burger </a:t>
            </a:r>
            <a:r>
              <a:rPr lang="de-DE" b="1" dirty="0" err="1">
                <a:solidFill>
                  <a:srgbClr val="FFFFFF"/>
                </a:solidFill>
              </a:rPr>
              <a:t>Week</a:t>
            </a:r>
            <a:endParaRPr lang="de-DE" b="1" dirty="0">
              <a:solidFill>
                <a:srgbClr val="FFFFFF"/>
              </a:solidFill>
            </a:endParaRPr>
          </a:p>
        </p:txBody>
      </p:sp>
      <p:pic>
        <p:nvPicPr>
          <p:cNvPr id="87" name="Picture 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9562947" y="869418"/>
            <a:ext cx="1247667" cy="671251"/>
          </a:xfrm>
          <a:prstGeom prst="rect">
            <a:avLst/>
          </a:prstGeom>
          <a:noFill/>
          <a:extLst>
            <a:ext uri="{909E8E84-426E-40DD-AFC4-6F175D3DCCD1}">
              <a14:hiddenFill xmlns:a14="http://schemas.microsoft.com/office/drawing/2010/main">
                <a:solidFill>
                  <a:srgbClr val="FFFFFF"/>
                </a:solidFill>
              </a14:hiddenFill>
            </a:ext>
          </a:extLst>
        </p:spPr>
      </p:pic>
      <p:sp>
        <p:nvSpPr>
          <p:cNvPr id="88" name="Rechteck 87"/>
          <p:cNvSpPr/>
          <p:nvPr/>
        </p:nvSpPr>
        <p:spPr>
          <a:xfrm>
            <a:off x="10791919" y="484465"/>
            <a:ext cx="1185055" cy="738664"/>
          </a:xfrm>
          <a:prstGeom prst="rect">
            <a:avLst/>
          </a:prstGeom>
        </p:spPr>
        <p:txBody>
          <a:bodyPr wrap="square">
            <a:spAutoFit/>
          </a:bodyPr>
          <a:lstStyle/>
          <a:p>
            <a:pPr algn="r"/>
            <a:r>
              <a:rPr lang="en-US" altLang="de-DE" sz="1050" noProof="1">
                <a:solidFill>
                  <a:srgbClr val="FFFFFF"/>
                </a:solidFill>
              </a:rPr>
              <a:t>Lorem ipsum dolor sit amet, consectetur adipisicing </a:t>
            </a:r>
            <a:endParaRPr lang="en-US" sz="1050" dirty="0">
              <a:solidFill>
                <a:srgbClr val="FFFFFF"/>
              </a:solidFill>
            </a:endParaRPr>
          </a:p>
        </p:txBody>
      </p:sp>
      <p:pic>
        <p:nvPicPr>
          <p:cNvPr id="45"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28355" y="2425616"/>
            <a:ext cx="2048007" cy="1567568"/>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Group 57"/>
          <p:cNvGrpSpPr/>
          <p:nvPr/>
        </p:nvGrpSpPr>
        <p:grpSpPr>
          <a:xfrm>
            <a:off x="7623911" y="2573907"/>
            <a:ext cx="3048006" cy="4368512"/>
            <a:chOff x="7856129" y="1513453"/>
            <a:chExt cx="3048006" cy="3048006"/>
          </a:xfrm>
        </p:grpSpPr>
        <p:pic>
          <p:nvPicPr>
            <p:cNvPr id="59" name="Picture 5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61" name="TextBox 60"/>
            <p:cNvSpPr txBox="1"/>
            <p:nvPr/>
          </p:nvSpPr>
          <p:spPr>
            <a:xfrm>
              <a:off x="8131903" y="1814627"/>
              <a:ext cx="2496457" cy="1723308"/>
            </a:xfrm>
            <a:prstGeom prst="rect">
              <a:avLst/>
            </a:prstGeom>
            <a:noFill/>
          </p:spPr>
          <p:txBody>
            <a:bodyPr wrap="square" rtlCol="0">
              <a:spAutoFit/>
            </a:bodyPr>
            <a:lstStyle/>
            <a:p>
              <a:r>
                <a:rPr lang="en-US" dirty="0"/>
                <a:t>Pictures, pricing, videos and menu items can be automatically updated using </a:t>
              </a:r>
              <a:r>
                <a:rPr lang="en-US" u="sng" dirty="0">
                  <a:hlinkClick r:id="rId13"/>
                </a:rPr>
                <a:t>DataPoint</a:t>
              </a:r>
              <a:r>
                <a:rPr lang="en-US" dirty="0"/>
                <a:t> </a:t>
              </a:r>
            </a:p>
            <a:p>
              <a:endParaRPr lang="en-US" dirty="0"/>
            </a:p>
            <a:p>
              <a:r>
                <a:rPr lang="en-US" dirty="0"/>
                <a:t>Stop displaying  an item when it is sold out. </a:t>
              </a:r>
            </a:p>
            <a:p>
              <a:endParaRPr lang="en-US" u="sng" dirty="0"/>
            </a:p>
            <a:p>
              <a:r>
                <a:rPr lang="en-US" sz="1050" dirty="0"/>
                <a:t>You can remove this note</a:t>
              </a:r>
            </a:p>
          </p:txBody>
        </p:sp>
      </p:grpSp>
    </p:spTree>
    <p:extLst>
      <p:ext uri="{BB962C8B-B14F-4D97-AF65-F5344CB8AC3E}">
        <p14:creationId xmlns:p14="http://schemas.microsoft.com/office/powerpoint/2010/main" val="203192067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1F392D">
                <a:lumMod val="83000"/>
              </a:srgbClr>
            </a:gs>
            <a:gs pos="45000">
              <a:srgbClr val="1F392D">
                <a:lumMod val="90000"/>
                <a:lumOff val="10000"/>
              </a:srgbClr>
            </a:gs>
            <a:gs pos="100000">
              <a:srgbClr val="202C2A"/>
            </a:gs>
          </a:gsLst>
          <a:lin ang="8100000" scaled="1"/>
          <a:tileRect/>
        </a:gradFill>
        <a:effectLst/>
      </p:bgPr>
    </p:bg>
    <p:spTree>
      <p:nvGrpSpPr>
        <p:cNvPr id="1" name=""/>
        <p:cNvGrpSpPr/>
        <p:nvPr/>
      </p:nvGrpSpPr>
      <p:grpSpPr>
        <a:xfrm>
          <a:off x="0" y="0"/>
          <a:ext cx="0" cy="0"/>
          <a:chOff x="0" y="0"/>
          <a:chExt cx="0" cy="0"/>
        </a:xfrm>
      </p:grpSpPr>
      <p:sp>
        <p:nvSpPr>
          <p:cNvPr id="66" name="Rechteck 65"/>
          <p:cNvSpPr/>
          <p:nvPr/>
        </p:nvSpPr>
        <p:spPr bwMode="auto">
          <a:xfrm>
            <a:off x="5836919" y="4087277"/>
            <a:ext cx="6140055" cy="2322352"/>
          </a:xfrm>
          <a:prstGeom prst="rect">
            <a:avLst/>
          </a:prstGeom>
          <a:solidFill>
            <a:srgbClr val="FFFFFF">
              <a:alpha val="70000"/>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pic>
        <p:nvPicPr>
          <p:cNvPr id="40"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960"/>
          <a:stretch/>
        </p:blipFill>
        <p:spPr bwMode="auto">
          <a:xfrm>
            <a:off x="5212123" y="4218645"/>
            <a:ext cx="2247442" cy="218613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71"/>
          <a:stretch/>
        </p:blipFill>
        <p:spPr bwMode="auto">
          <a:xfrm>
            <a:off x="5903532" y="4099374"/>
            <a:ext cx="2247442" cy="230937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0107"/>
          <a:stretch/>
        </p:blipFill>
        <p:spPr bwMode="auto">
          <a:xfrm>
            <a:off x="8260473" y="5286973"/>
            <a:ext cx="1951540" cy="1117803"/>
          </a:xfrm>
          <a:prstGeom prst="rect">
            <a:avLst/>
          </a:prstGeom>
          <a:noFill/>
          <a:extLst>
            <a:ext uri="{909E8E84-426E-40DD-AFC4-6F175D3DCCD1}">
              <a14:hiddenFill xmlns:a14="http://schemas.microsoft.com/office/drawing/2010/main">
                <a:solidFill>
                  <a:srgbClr val="FFFFFF"/>
                </a:solidFill>
              </a14:hiddenFill>
            </a:ext>
          </a:extLst>
        </p:spPr>
      </p:pic>
      <p:sp>
        <p:nvSpPr>
          <p:cNvPr id="60" name="Rechteck 59"/>
          <p:cNvSpPr/>
          <p:nvPr/>
        </p:nvSpPr>
        <p:spPr bwMode="auto">
          <a:xfrm>
            <a:off x="218331" y="4087277"/>
            <a:ext cx="5492011" cy="2322352"/>
          </a:xfrm>
          <a:prstGeom prst="rect">
            <a:avLst/>
          </a:prstGeom>
          <a:solidFill>
            <a:srgbClr val="FFFFFF">
              <a:alpha val="70000"/>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pic>
        <p:nvPicPr>
          <p:cNvPr id="39"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751"/>
          <a:stretch/>
        </p:blipFill>
        <p:spPr bwMode="auto">
          <a:xfrm>
            <a:off x="617847" y="4051395"/>
            <a:ext cx="2247442" cy="2357355"/>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bwMode="auto">
          <a:xfrm>
            <a:off x="3028648" y="1671096"/>
            <a:ext cx="2682162" cy="2322352"/>
          </a:xfrm>
          <a:prstGeom prst="rect">
            <a:avLst/>
          </a:prstGeom>
          <a:solidFill>
            <a:srgbClr val="FFFFFF">
              <a:alpha val="70000"/>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pic>
        <p:nvPicPr>
          <p:cNvPr id="36"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028648" y="2419847"/>
            <a:ext cx="2048007" cy="1567568"/>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p:cNvSpPr/>
          <p:nvPr/>
        </p:nvSpPr>
        <p:spPr bwMode="auto">
          <a:xfrm>
            <a:off x="218332" y="1671096"/>
            <a:ext cx="2682162" cy="2322352"/>
          </a:xfrm>
          <a:prstGeom prst="rect">
            <a:avLst/>
          </a:prstGeom>
          <a:solidFill>
            <a:srgbClr val="FFFFFF">
              <a:alpha val="70000"/>
            </a:srgbClr>
          </a:solidFill>
          <a:ln w="12700">
            <a:noFill/>
            <a:round/>
            <a:headEnd/>
            <a:tailEnd/>
          </a:ln>
        </p:spPr>
        <p:txBody>
          <a:bodyPr rtlCol="0" anchor="ctr"/>
          <a:lstStyle/>
          <a:p>
            <a:pPr algn="ctr">
              <a:lnSpc>
                <a:spcPct val="95000"/>
              </a:lnSpc>
              <a:spcAft>
                <a:spcPts val="800"/>
              </a:spcAft>
              <a:buClr>
                <a:srgbClr val="969696"/>
              </a:buClr>
            </a:pPr>
            <a:endParaRPr lang="en-US" sz="1600" noProof="1">
              <a:solidFill>
                <a:srgbClr val="FFFFFF"/>
              </a:solidFill>
            </a:endParaRPr>
          </a:p>
        </p:txBody>
      </p:sp>
      <p:pic>
        <p:nvPicPr>
          <p:cNvPr id="35"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22203" y="2425234"/>
            <a:ext cx="2048007" cy="1567568"/>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p:cNvSpPr/>
          <p:nvPr/>
        </p:nvSpPr>
        <p:spPr bwMode="auto">
          <a:xfrm>
            <a:off x="5836919" y="190500"/>
            <a:ext cx="3006000" cy="3802948"/>
          </a:xfrm>
          <a:prstGeom prst="rect">
            <a:avLst/>
          </a:prstGeom>
          <a:solidFill>
            <a:srgbClr val="FFFFFF">
              <a:alpha val="70000"/>
            </a:srgbClr>
          </a:solidFill>
          <a:ln w="12700">
            <a:noFill/>
            <a:round/>
            <a:headEnd/>
            <a:tailEnd/>
          </a:ln>
        </p:spPr>
        <p:txBody>
          <a:bodyPr lIns="144000" rtlCol="0" anchor="ctr"/>
          <a:lstStyle/>
          <a:p>
            <a:r>
              <a:rPr lang="de-DE" altLang="de-DE" sz="1600" b="1" noProof="1">
                <a:solidFill>
                  <a:srgbClr val="36644F"/>
                </a:solidFill>
              </a:rPr>
              <a:t>PLACEHOLDER</a:t>
            </a:r>
          </a:p>
          <a:p>
            <a:endParaRPr lang="de-DE" altLang="de-DE" sz="1400" b="1" noProof="1">
              <a:solidFill>
                <a:srgbClr val="36644F"/>
              </a:solidFill>
            </a:endParaRP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p:txBody>
      </p:sp>
      <p:sp>
        <p:nvSpPr>
          <p:cNvPr id="17" name="Textfeld 16"/>
          <p:cNvSpPr txBox="1"/>
          <p:nvPr/>
        </p:nvSpPr>
        <p:spPr>
          <a:xfrm>
            <a:off x="617848" y="1708653"/>
            <a:ext cx="1313180" cy="584775"/>
          </a:xfrm>
          <a:prstGeom prst="rect">
            <a:avLst/>
          </a:prstGeom>
          <a:noFill/>
        </p:spPr>
        <p:txBody>
          <a:bodyPr wrap="none" rtlCol="0">
            <a:spAutoFit/>
          </a:bodyPr>
          <a:lstStyle/>
          <a:p>
            <a:r>
              <a:rPr lang="de-DE" b="1" dirty="0">
                <a:solidFill>
                  <a:srgbClr val="36644F"/>
                </a:solidFill>
              </a:rPr>
              <a:t>Placeholder</a:t>
            </a:r>
          </a:p>
          <a:p>
            <a:r>
              <a:rPr lang="de-DE" sz="1400" dirty="0">
                <a:solidFill>
                  <a:srgbClr val="36644F"/>
                </a:solidFill>
              </a:rPr>
              <a:t>Product Name</a:t>
            </a:r>
          </a:p>
        </p:txBody>
      </p:sp>
      <p:sp>
        <p:nvSpPr>
          <p:cNvPr id="22" name="Textfeld 21"/>
          <p:cNvSpPr txBox="1"/>
          <p:nvPr/>
        </p:nvSpPr>
        <p:spPr>
          <a:xfrm>
            <a:off x="3431946" y="1708653"/>
            <a:ext cx="1313180" cy="584775"/>
          </a:xfrm>
          <a:prstGeom prst="rect">
            <a:avLst/>
          </a:prstGeom>
          <a:noFill/>
        </p:spPr>
        <p:txBody>
          <a:bodyPr wrap="none" rtlCol="0">
            <a:spAutoFit/>
          </a:bodyPr>
          <a:lstStyle/>
          <a:p>
            <a:r>
              <a:rPr lang="de-DE" b="1" dirty="0">
                <a:solidFill>
                  <a:srgbClr val="36644F"/>
                </a:solidFill>
              </a:rPr>
              <a:t>Placeholder</a:t>
            </a:r>
            <a:endParaRPr lang="de-DE" sz="1400" b="1" dirty="0">
              <a:solidFill>
                <a:srgbClr val="36644F"/>
              </a:solidFill>
            </a:endParaRPr>
          </a:p>
          <a:p>
            <a:r>
              <a:rPr lang="de-DE" sz="1400" dirty="0">
                <a:solidFill>
                  <a:srgbClr val="36644F"/>
                </a:solidFill>
              </a:rPr>
              <a:t>Product Name</a:t>
            </a:r>
          </a:p>
        </p:txBody>
      </p:sp>
      <p:sp>
        <p:nvSpPr>
          <p:cNvPr id="21" name="Textfeld 20"/>
          <p:cNvSpPr txBox="1"/>
          <p:nvPr/>
        </p:nvSpPr>
        <p:spPr>
          <a:xfrm>
            <a:off x="226721" y="1671096"/>
            <a:ext cx="444352" cy="707886"/>
          </a:xfrm>
          <a:prstGeom prst="rect">
            <a:avLst/>
          </a:prstGeom>
          <a:noFill/>
        </p:spPr>
        <p:txBody>
          <a:bodyPr wrap="none" rtlCol="0">
            <a:spAutoFit/>
          </a:bodyPr>
          <a:lstStyle/>
          <a:p>
            <a:r>
              <a:rPr lang="de-DE" sz="4000" b="1" dirty="0">
                <a:solidFill>
                  <a:srgbClr val="36644F"/>
                </a:solidFill>
              </a:rPr>
              <a:t>1</a:t>
            </a:r>
            <a:endParaRPr lang="en-US" sz="4000" b="1" dirty="0">
              <a:solidFill>
                <a:srgbClr val="36644F"/>
              </a:solidFill>
            </a:endParaRPr>
          </a:p>
        </p:txBody>
      </p:sp>
      <p:sp>
        <p:nvSpPr>
          <p:cNvPr id="26" name="Textfeld 25"/>
          <p:cNvSpPr txBox="1"/>
          <p:nvPr/>
        </p:nvSpPr>
        <p:spPr>
          <a:xfrm>
            <a:off x="3028648" y="1671096"/>
            <a:ext cx="444352" cy="707886"/>
          </a:xfrm>
          <a:prstGeom prst="rect">
            <a:avLst/>
          </a:prstGeom>
          <a:noFill/>
        </p:spPr>
        <p:txBody>
          <a:bodyPr wrap="none" rtlCol="0">
            <a:spAutoFit/>
          </a:bodyPr>
          <a:lstStyle/>
          <a:p>
            <a:r>
              <a:rPr lang="de-DE" sz="4000" b="1" dirty="0">
                <a:solidFill>
                  <a:srgbClr val="36644F"/>
                </a:solidFill>
              </a:rPr>
              <a:t>2</a:t>
            </a:r>
            <a:endParaRPr lang="en-US" sz="4000" b="1" dirty="0">
              <a:solidFill>
                <a:srgbClr val="36644F"/>
              </a:solidFill>
            </a:endParaRPr>
          </a:p>
        </p:txBody>
      </p:sp>
      <p:sp>
        <p:nvSpPr>
          <p:cNvPr id="30" name="Textfeld 29"/>
          <p:cNvSpPr txBox="1"/>
          <p:nvPr/>
        </p:nvSpPr>
        <p:spPr>
          <a:xfrm>
            <a:off x="1891885" y="3469964"/>
            <a:ext cx="1085554" cy="523220"/>
          </a:xfrm>
          <a:prstGeom prst="rect">
            <a:avLst/>
          </a:prstGeom>
          <a:noFill/>
        </p:spPr>
        <p:txBody>
          <a:bodyPr wrap="none" rtlCol="0">
            <a:spAutoFit/>
          </a:bodyPr>
          <a:lstStyle/>
          <a:p>
            <a:r>
              <a:rPr lang="de-DE" sz="2800" b="1" dirty="0">
                <a:solidFill>
                  <a:srgbClr val="36644F"/>
                </a:solidFill>
              </a:rPr>
              <a:t>$4.99</a:t>
            </a:r>
            <a:endParaRPr lang="en-US" sz="2800" b="1" dirty="0">
              <a:solidFill>
                <a:srgbClr val="36644F"/>
              </a:solidFill>
            </a:endParaRPr>
          </a:p>
        </p:txBody>
      </p:sp>
      <p:sp>
        <p:nvSpPr>
          <p:cNvPr id="31" name="Textfeld 30"/>
          <p:cNvSpPr txBox="1"/>
          <p:nvPr/>
        </p:nvSpPr>
        <p:spPr>
          <a:xfrm>
            <a:off x="4701734" y="3467867"/>
            <a:ext cx="1085554" cy="523220"/>
          </a:xfrm>
          <a:prstGeom prst="rect">
            <a:avLst/>
          </a:prstGeom>
          <a:noFill/>
        </p:spPr>
        <p:txBody>
          <a:bodyPr wrap="none" rtlCol="0">
            <a:spAutoFit/>
          </a:bodyPr>
          <a:lstStyle/>
          <a:p>
            <a:r>
              <a:rPr lang="de-DE" sz="2800" b="1" dirty="0">
                <a:solidFill>
                  <a:srgbClr val="36644F"/>
                </a:solidFill>
              </a:rPr>
              <a:t>$5.99</a:t>
            </a:r>
            <a:endParaRPr lang="en-US" sz="2800" b="1" dirty="0">
              <a:solidFill>
                <a:srgbClr val="36644F"/>
              </a:solidFill>
            </a:endParaRPr>
          </a:p>
        </p:txBody>
      </p:sp>
      <p:sp>
        <p:nvSpPr>
          <p:cNvPr id="34" name="Rechteck 33"/>
          <p:cNvSpPr/>
          <p:nvPr/>
        </p:nvSpPr>
        <p:spPr>
          <a:xfrm>
            <a:off x="1715439" y="2340509"/>
            <a:ext cx="1185055" cy="738664"/>
          </a:xfrm>
          <a:prstGeom prst="rect">
            <a:avLst/>
          </a:prstGeom>
        </p:spPr>
        <p:txBody>
          <a:bodyPr wrap="square">
            <a:spAutoFit/>
          </a:bodyPr>
          <a:lstStyle/>
          <a:p>
            <a:pPr algn="r"/>
            <a:r>
              <a:rPr lang="en-US" altLang="de-DE" sz="1050" noProof="1">
                <a:solidFill>
                  <a:srgbClr val="36644F"/>
                </a:solidFill>
              </a:rPr>
              <a:t>Lorem ipsum dolor sit amet, consectetur adipisicing elit</a:t>
            </a:r>
            <a:endParaRPr lang="en-US" sz="1050" dirty="0">
              <a:solidFill>
                <a:srgbClr val="36644F"/>
              </a:solidFill>
            </a:endParaRPr>
          </a:p>
        </p:txBody>
      </p:sp>
      <p:sp>
        <p:nvSpPr>
          <p:cNvPr id="52" name="Rectangle 10"/>
          <p:cNvSpPr>
            <a:spLocks noChangeArrowheads="1"/>
          </p:cNvSpPr>
          <p:nvPr/>
        </p:nvSpPr>
        <p:spPr bwMode="gray">
          <a:xfrm>
            <a:off x="226720" y="190500"/>
            <a:ext cx="5483623" cy="1353074"/>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lIns="105650" tIns="52825" rIns="105650" bIns="52825"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4400" noProof="1">
                <a:solidFill>
                  <a:srgbClr val="FFFFFF"/>
                </a:solidFill>
                <a:latin typeface="Calibri" panose="020F0502020204030204" pitchFamily="34" charset="0"/>
              </a:rPr>
              <a:t>YOUR</a:t>
            </a:r>
            <a:r>
              <a:rPr lang="de-DE" altLang="de-DE" sz="4400" b="1" noProof="1">
                <a:solidFill>
                  <a:srgbClr val="FFFFFF"/>
                </a:solidFill>
                <a:latin typeface="Calibri" panose="020F0502020204030204" pitchFamily="34" charset="0"/>
              </a:rPr>
              <a:t> LOGO</a:t>
            </a:r>
          </a:p>
        </p:txBody>
      </p:sp>
      <p:sp>
        <p:nvSpPr>
          <p:cNvPr id="42" name="Textfeld 41"/>
          <p:cNvSpPr txBox="1"/>
          <p:nvPr/>
        </p:nvSpPr>
        <p:spPr>
          <a:xfrm>
            <a:off x="7801944" y="670515"/>
            <a:ext cx="742511" cy="3323987"/>
          </a:xfrm>
          <a:prstGeom prst="rect">
            <a:avLst/>
          </a:prstGeom>
          <a:noFill/>
        </p:spPr>
        <p:txBody>
          <a:bodyPr wrap="none" rtlCol="0">
            <a:spAutoFit/>
          </a:bodyPr>
          <a:lstStyle/>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p:txBody>
      </p:sp>
      <p:sp>
        <p:nvSpPr>
          <p:cNvPr id="55" name="Rechteck 54"/>
          <p:cNvSpPr/>
          <p:nvPr/>
        </p:nvSpPr>
        <p:spPr bwMode="auto">
          <a:xfrm>
            <a:off x="8970974" y="190500"/>
            <a:ext cx="3006000" cy="3802948"/>
          </a:xfrm>
          <a:prstGeom prst="rect">
            <a:avLst/>
          </a:prstGeom>
          <a:solidFill>
            <a:srgbClr val="FFFFFF">
              <a:alpha val="70000"/>
            </a:srgbClr>
          </a:solidFill>
          <a:ln w="12700">
            <a:noFill/>
            <a:round/>
            <a:headEnd/>
            <a:tailEnd/>
          </a:ln>
        </p:spPr>
        <p:txBody>
          <a:bodyPr lIns="144000" rtlCol="0" anchor="ctr"/>
          <a:lstStyle/>
          <a:p>
            <a:r>
              <a:rPr lang="de-DE" altLang="de-DE" sz="1600" b="1" noProof="1">
                <a:solidFill>
                  <a:srgbClr val="36644F"/>
                </a:solidFill>
              </a:rPr>
              <a:t>PLACEHOLDER</a:t>
            </a:r>
          </a:p>
          <a:p>
            <a:endParaRPr lang="de-DE" altLang="de-DE" sz="1400" b="1" noProof="1">
              <a:solidFill>
                <a:srgbClr val="36644F"/>
              </a:solidFill>
            </a:endParaRP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a:p>
            <a:pPr marL="228600" indent="-228600">
              <a:buFont typeface="+mj-lt"/>
              <a:buAutoNum type="arabicPeriod"/>
            </a:pPr>
            <a:r>
              <a:rPr lang="de-DE" altLang="de-DE" sz="1400" noProof="1">
                <a:solidFill>
                  <a:srgbClr val="36644F"/>
                </a:solidFill>
              </a:rPr>
              <a:t>Placeholder text</a:t>
            </a:r>
          </a:p>
        </p:txBody>
      </p:sp>
      <p:sp>
        <p:nvSpPr>
          <p:cNvPr id="56" name="Rechteck 55"/>
          <p:cNvSpPr/>
          <p:nvPr/>
        </p:nvSpPr>
        <p:spPr>
          <a:xfrm>
            <a:off x="4525755" y="2340509"/>
            <a:ext cx="1185055" cy="738664"/>
          </a:xfrm>
          <a:prstGeom prst="rect">
            <a:avLst/>
          </a:prstGeom>
        </p:spPr>
        <p:txBody>
          <a:bodyPr wrap="square">
            <a:spAutoFit/>
          </a:bodyPr>
          <a:lstStyle/>
          <a:p>
            <a:pPr algn="r"/>
            <a:r>
              <a:rPr lang="en-US" altLang="de-DE" sz="1050" noProof="1">
                <a:solidFill>
                  <a:srgbClr val="36644F"/>
                </a:solidFill>
              </a:rPr>
              <a:t>Lorem ipsum dolor sit amet, consectetur adipisicing elit</a:t>
            </a:r>
            <a:endParaRPr lang="en-US" sz="1050" dirty="0">
              <a:solidFill>
                <a:srgbClr val="36644F"/>
              </a:solidFill>
            </a:endParaRPr>
          </a:p>
        </p:txBody>
      </p:sp>
      <p:sp>
        <p:nvSpPr>
          <p:cNvPr id="57" name="Textfeld 56"/>
          <p:cNvSpPr txBox="1"/>
          <p:nvPr/>
        </p:nvSpPr>
        <p:spPr>
          <a:xfrm>
            <a:off x="10856623" y="670515"/>
            <a:ext cx="742511" cy="3323987"/>
          </a:xfrm>
          <a:prstGeom prst="rect">
            <a:avLst/>
          </a:prstGeom>
          <a:noFill/>
        </p:spPr>
        <p:txBody>
          <a:bodyPr wrap="none" rtlCol="0">
            <a:spAutoFit/>
          </a:bodyPr>
          <a:lstStyle/>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a:p>
            <a:r>
              <a:rPr lang="de-DE" sz="1400" dirty="0">
                <a:solidFill>
                  <a:srgbClr val="36644F"/>
                </a:solidFill>
              </a:rPr>
              <a:t>$ Price</a:t>
            </a:r>
          </a:p>
        </p:txBody>
      </p:sp>
      <p:sp>
        <p:nvSpPr>
          <p:cNvPr id="61" name="Textfeld 60"/>
          <p:cNvSpPr txBox="1"/>
          <p:nvPr/>
        </p:nvSpPr>
        <p:spPr>
          <a:xfrm>
            <a:off x="617847" y="4124834"/>
            <a:ext cx="2632977" cy="584775"/>
          </a:xfrm>
          <a:prstGeom prst="rect">
            <a:avLst/>
          </a:prstGeom>
          <a:noFill/>
        </p:spPr>
        <p:txBody>
          <a:bodyPr wrap="square" rtlCol="0">
            <a:spAutoFit/>
          </a:bodyPr>
          <a:lstStyle/>
          <a:p>
            <a:r>
              <a:rPr lang="de-DE" b="1" dirty="0">
                <a:solidFill>
                  <a:srgbClr val="36644F"/>
                </a:solidFill>
              </a:rPr>
              <a:t>Menu Name</a:t>
            </a:r>
          </a:p>
          <a:p>
            <a:r>
              <a:rPr lang="de-DE" sz="1400" dirty="0">
                <a:solidFill>
                  <a:srgbClr val="36644F"/>
                </a:solidFill>
              </a:rPr>
              <a:t>This could be a menu description </a:t>
            </a:r>
          </a:p>
        </p:txBody>
      </p:sp>
      <p:sp>
        <p:nvSpPr>
          <p:cNvPr id="62" name="Textfeld 61"/>
          <p:cNvSpPr txBox="1"/>
          <p:nvPr/>
        </p:nvSpPr>
        <p:spPr>
          <a:xfrm>
            <a:off x="226721" y="4087277"/>
            <a:ext cx="444352" cy="707886"/>
          </a:xfrm>
          <a:prstGeom prst="rect">
            <a:avLst/>
          </a:prstGeom>
          <a:noFill/>
        </p:spPr>
        <p:txBody>
          <a:bodyPr wrap="none" rtlCol="0">
            <a:spAutoFit/>
          </a:bodyPr>
          <a:lstStyle/>
          <a:p>
            <a:r>
              <a:rPr lang="de-DE" sz="4000" b="1" dirty="0">
                <a:solidFill>
                  <a:srgbClr val="36644F"/>
                </a:solidFill>
              </a:rPr>
              <a:t>3</a:t>
            </a:r>
            <a:endParaRPr lang="en-US" sz="4000" b="1" dirty="0">
              <a:solidFill>
                <a:srgbClr val="36644F"/>
              </a:solidFill>
            </a:endParaRPr>
          </a:p>
        </p:txBody>
      </p:sp>
      <p:sp>
        <p:nvSpPr>
          <p:cNvPr id="63" name="Textfeld 62"/>
          <p:cNvSpPr txBox="1"/>
          <p:nvPr/>
        </p:nvSpPr>
        <p:spPr>
          <a:xfrm>
            <a:off x="4701733" y="5886409"/>
            <a:ext cx="1085554" cy="523220"/>
          </a:xfrm>
          <a:prstGeom prst="rect">
            <a:avLst/>
          </a:prstGeom>
          <a:noFill/>
        </p:spPr>
        <p:txBody>
          <a:bodyPr wrap="none" rtlCol="0">
            <a:spAutoFit/>
          </a:bodyPr>
          <a:lstStyle/>
          <a:p>
            <a:r>
              <a:rPr lang="de-DE" sz="2800" b="1" dirty="0">
                <a:solidFill>
                  <a:srgbClr val="36644F"/>
                </a:solidFill>
              </a:rPr>
              <a:t>$6.99</a:t>
            </a:r>
            <a:endParaRPr lang="en-US" sz="2800" b="1" dirty="0">
              <a:solidFill>
                <a:srgbClr val="36644F"/>
              </a:solidFill>
            </a:endParaRPr>
          </a:p>
        </p:txBody>
      </p:sp>
      <p:sp>
        <p:nvSpPr>
          <p:cNvPr id="64" name="Rechteck 63"/>
          <p:cNvSpPr/>
          <p:nvPr/>
        </p:nvSpPr>
        <p:spPr>
          <a:xfrm>
            <a:off x="2923924" y="4756690"/>
            <a:ext cx="2786418" cy="900246"/>
          </a:xfrm>
          <a:prstGeom prst="rect">
            <a:avLst/>
          </a:prstGeom>
        </p:spPr>
        <p:txBody>
          <a:bodyPr wrap="square">
            <a:spAutoFit/>
          </a:bodyPr>
          <a:lstStyle/>
          <a:p>
            <a:pPr algn="r"/>
            <a:r>
              <a:rPr lang="en-US" altLang="de-DE" sz="1050" noProof="1">
                <a:solidFill>
                  <a:srgbClr val="36644F"/>
                </a:solidFill>
              </a:rPr>
              <a:t>Lorem ipsum dolor sit amet, consectetur adipisicing elit, sed do eiusmod tempor incididunt ut labore et dolore magna aliqua. Lorem ipsum dolor sit amet, consectetur adipisicing elit, sed do eiusmod.</a:t>
            </a:r>
          </a:p>
        </p:txBody>
      </p:sp>
      <p:sp>
        <p:nvSpPr>
          <p:cNvPr id="71" name="Textfeld 70"/>
          <p:cNvSpPr txBox="1"/>
          <p:nvPr/>
        </p:nvSpPr>
        <p:spPr>
          <a:xfrm>
            <a:off x="10968365" y="5885565"/>
            <a:ext cx="1085554" cy="523220"/>
          </a:xfrm>
          <a:prstGeom prst="rect">
            <a:avLst/>
          </a:prstGeom>
          <a:noFill/>
        </p:spPr>
        <p:txBody>
          <a:bodyPr wrap="none" rtlCol="0">
            <a:spAutoFit/>
          </a:bodyPr>
          <a:lstStyle/>
          <a:p>
            <a:r>
              <a:rPr lang="de-DE" sz="2800" b="1" dirty="0">
                <a:solidFill>
                  <a:srgbClr val="36644F"/>
                </a:solidFill>
              </a:rPr>
              <a:t>$7.99</a:t>
            </a:r>
            <a:endParaRPr lang="en-US" sz="2800" b="1" dirty="0">
              <a:solidFill>
                <a:srgbClr val="36644F"/>
              </a:solidFill>
            </a:endParaRPr>
          </a:p>
        </p:txBody>
      </p:sp>
      <p:sp>
        <p:nvSpPr>
          <p:cNvPr id="73" name="Textfeld 72"/>
          <p:cNvSpPr txBox="1"/>
          <p:nvPr/>
        </p:nvSpPr>
        <p:spPr>
          <a:xfrm>
            <a:off x="5850976" y="4087277"/>
            <a:ext cx="444352" cy="707886"/>
          </a:xfrm>
          <a:prstGeom prst="rect">
            <a:avLst/>
          </a:prstGeom>
          <a:noFill/>
        </p:spPr>
        <p:txBody>
          <a:bodyPr wrap="none" rtlCol="0">
            <a:spAutoFit/>
          </a:bodyPr>
          <a:lstStyle/>
          <a:p>
            <a:r>
              <a:rPr lang="de-DE" sz="4000" b="1" dirty="0">
                <a:solidFill>
                  <a:srgbClr val="36644F"/>
                </a:solidFill>
              </a:rPr>
              <a:t>4</a:t>
            </a:r>
            <a:endParaRPr lang="en-US" sz="4000" b="1" dirty="0">
              <a:solidFill>
                <a:srgbClr val="36644F"/>
              </a:solidFill>
            </a:endParaRPr>
          </a:p>
        </p:txBody>
      </p:sp>
      <p:sp>
        <p:nvSpPr>
          <p:cNvPr id="74" name="Rechteck 73"/>
          <p:cNvSpPr/>
          <p:nvPr/>
        </p:nvSpPr>
        <p:spPr>
          <a:xfrm>
            <a:off x="9940954" y="4756690"/>
            <a:ext cx="2036020" cy="1061829"/>
          </a:xfrm>
          <a:prstGeom prst="rect">
            <a:avLst/>
          </a:prstGeom>
        </p:spPr>
        <p:txBody>
          <a:bodyPr wrap="square">
            <a:spAutoFit/>
          </a:bodyPr>
          <a:lstStyle/>
          <a:p>
            <a:pPr algn="r"/>
            <a:r>
              <a:rPr lang="en-US" altLang="de-DE" sz="1050" noProof="1">
                <a:solidFill>
                  <a:srgbClr val="36644F"/>
                </a:solidFill>
              </a:rPr>
              <a:t>Lorem ipsum dolor sit amet, consectetur adipisicing elit, sed do eiusmod tempor incididunt ut labore et dolore magna aliqua. Lorem ipsum dolor sit amet, consectetur adipisicing elit</a:t>
            </a:r>
          </a:p>
        </p:txBody>
      </p:sp>
      <p:pic>
        <p:nvPicPr>
          <p:cNvPr id="37" name="Picture 9"/>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18231" y="5107291"/>
            <a:ext cx="1702876" cy="130340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9690"/>
          <a:stretch/>
        </p:blipFill>
        <p:spPr bwMode="auto">
          <a:xfrm>
            <a:off x="6946676" y="5062292"/>
            <a:ext cx="2338525" cy="1346459"/>
          </a:xfrm>
          <a:prstGeom prst="rect">
            <a:avLst/>
          </a:prstGeom>
          <a:noFill/>
          <a:extLst>
            <a:ext uri="{909E8E84-426E-40DD-AFC4-6F175D3DCCD1}">
              <a14:hiddenFill xmlns:a14="http://schemas.microsoft.com/office/drawing/2010/main">
                <a:solidFill>
                  <a:srgbClr val="FFFFFF"/>
                </a:solidFill>
              </a14:hiddenFill>
            </a:ext>
          </a:extLst>
        </p:spPr>
      </p:pic>
      <p:sp>
        <p:nvSpPr>
          <p:cNvPr id="72" name="Textfeld 71"/>
          <p:cNvSpPr txBox="1"/>
          <p:nvPr/>
        </p:nvSpPr>
        <p:spPr>
          <a:xfrm>
            <a:off x="6242101" y="4124834"/>
            <a:ext cx="3178735" cy="800219"/>
          </a:xfrm>
          <a:prstGeom prst="rect">
            <a:avLst/>
          </a:prstGeom>
          <a:noFill/>
        </p:spPr>
        <p:txBody>
          <a:bodyPr wrap="square" rtlCol="0">
            <a:spAutoFit/>
          </a:bodyPr>
          <a:lstStyle/>
          <a:p>
            <a:r>
              <a:rPr lang="de-DE" b="1" dirty="0">
                <a:solidFill>
                  <a:srgbClr val="36644F"/>
                </a:solidFill>
              </a:rPr>
              <a:t>Menu Name</a:t>
            </a:r>
          </a:p>
          <a:p>
            <a:r>
              <a:rPr lang="de-DE" sz="1400" dirty="0">
                <a:solidFill>
                  <a:srgbClr val="36644F"/>
                </a:solidFill>
              </a:rPr>
              <a:t>Product This could be a menu description </a:t>
            </a:r>
          </a:p>
          <a:p>
            <a:endParaRPr lang="de-DE" sz="1400" dirty="0">
              <a:solidFill>
                <a:srgbClr val="36644F"/>
              </a:solidFill>
            </a:endParaRPr>
          </a:p>
        </p:txBody>
      </p:sp>
      <p:grpSp>
        <p:nvGrpSpPr>
          <p:cNvPr id="43" name="Group 42"/>
          <p:cNvGrpSpPr/>
          <p:nvPr/>
        </p:nvGrpSpPr>
        <p:grpSpPr>
          <a:xfrm>
            <a:off x="7744590" y="806524"/>
            <a:ext cx="3048006" cy="4368512"/>
            <a:chOff x="7856129" y="1513453"/>
            <a:chExt cx="3048006" cy="3048006"/>
          </a:xfrm>
        </p:grpSpPr>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45" name="TextBox 44"/>
            <p:cNvSpPr txBox="1"/>
            <p:nvPr/>
          </p:nvSpPr>
          <p:spPr>
            <a:xfrm>
              <a:off x="8131903" y="1814627"/>
              <a:ext cx="2496457" cy="1723308"/>
            </a:xfrm>
            <a:prstGeom prst="rect">
              <a:avLst/>
            </a:prstGeom>
            <a:noFill/>
          </p:spPr>
          <p:txBody>
            <a:bodyPr wrap="square" rtlCol="0">
              <a:spAutoFit/>
            </a:bodyPr>
            <a:lstStyle/>
            <a:p>
              <a:r>
                <a:rPr lang="en-US" dirty="0"/>
                <a:t>Pictures, pricing, videos and menu items can be automatically updated using </a:t>
              </a:r>
              <a:r>
                <a:rPr lang="en-US" u="sng" dirty="0">
                  <a:hlinkClick r:id="rId9"/>
                </a:rPr>
                <a:t>DataPoint</a:t>
              </a:r>
              <a:r>
                <a:rPr lang="en-US" dirty="0"/>
                <a:t> </a:t>
              </a:r>
            </a:p>
            <a:p>
              <a:endParaRPr lang="en-US" dirty="0"/>
            </a:p>
            <a:p>
              <a:r>
                <a:rPr lang="en-US" dirty="0"/>
                <a:t>Stop displaying  an item when it is sold out. </a:t>
              </a:r>
            </a:p>
            <a:p>
              <a:endParaRPr lang="en-US" u="sng" dirty="0"/>
            </a:p>
            <a:p>
              <a:r>
                <a:rPr lang="en-US" sz="1050" dirty="0"/>
                <a:t>You can remove this note</a:t>
              </a:r>
            </a:p>
          </p:txBody>
        </p:sp>
      </p:grpSp>
    </p:spTree>
    <p:extLst>
      <p:ext uri="{BB962C8B-B14F-4D97-AF65-F5344CB8AC3E}">
        <p14:creationId xmlns:p14="http://schemas.microsoft.com/office/powerpoint/2010/main" val="4155442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1"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956762" y="1678687"/>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199903"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3453889"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794887" y="3565377"/>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3520"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0906" y="4051948"/>
            <a:ext cx="3131387" cy="297775"/>
          </a:xfrm>
          <a:prstGeom prst="rect">
            <a:avLst/>
          </a:prstGeom>
          <a:noFill/>
        </p:spPr>
      </p:pic>
      <p:sp>
        <p:nvSpPr>
          <p:cNvPr id="102" name="_h1"/>
          <p:cNvSpPr txBox="1">
            <a:spLocks/>
          </p:cNvSpPr>
          <p:nvPr/>
        </p:nvSpPr>
        <p:spPr bwMode="gray">
          <a:xfrm>
            <a:off x="1847056"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5324"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151710"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8014594" y="83666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427456" y="3216728"/>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045"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152"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0266" y="1780302"/>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1501" y="2452197"/>
            <a:ext cx="2270199" cy="1276987"/>
          </a:xfrm>
          <a:prstGeom prst="rect">
            <a:avLst/>
          </a:prstGeom>
        </p:spPr>
      </p:pic>
    </p:spTree>
    <p:extLst>
      <p:ext uri="{BB962C8B-B14F-4D97-AF65-F5344CB8AC3E}">
        <p14:creationId xmlns:p14="http://schemas.microsoft.com/office/powerpoint/2010/main" val="323977822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PRESENTATIONPOINT DATAPOINT PRODUCTNAME" val="DataPoint"/>
  <p:tag name="PRESENTATIONPOINT DATAPOINT VERSION" val="1"/>
  <p:tag name="PRESENTATIONPOINT DATAPOINT LICENSEDSAVE" val="-1"/>
  <p:tag name="PRESENTATIONPOINT DATAPOINT PRODUCTCODE" val="DP16STD"/>
</p:tagLst>
</file>

<file path=ppt/theme/theme1.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themeOverride>
</file>

<file path=docProps/app.xml><?xml version="1.0" encoding="utf-8"?>
<Properties xmlns="http://schemas.openxmlformats.org/officeDocument/2006/extended-properties" xmlns:vt="http://schemas.openxmlformats.org/officeDocument/2006/docPropsVTypes">
  <Template/>
  <TotalTime>132</TotalTime>
  <Words>653</Words>
  <Application>Microsoft Office PowerPoint</Application>
  <PresentationFormat>Custom</PresentationFormat>
  <Paragraphs>178</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Calibri Light</vt:lpstr>
      <vt:lpstr>Segoe UI</vt:lpstr>
      <vt:lpstr>Segoe UI Semilight</vt:lpstr>
      <vt:lpstr>Symbol</vt:lpstr>
      <vt:lpstr>Wingdings</vt:lpstr>
      <vt:lpstr>Larissa-Design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Presentationpoint</Company>
  <LinksUpToDate>false</LinksUpToDate>
  <SharedDoc>false</SharedDoc>
  <HyperlinkBase>http://www.presentationpoint.com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Pricelist</dc:title>
  <dc:creator>Presentationpoint</dc:creator>
  <cp:lastModifiedBy>Presentation Point</cp:lastModifiedBy>
  <cp:revision>387</cp:revision>
  <dcterms:created xsi:type="dcterms:W3CDTF">2010-05-21T10:35:54Z</dcterms:created>
  <dcterms:modified xsi:type="dcterms:W3CDTF">2017-02-10T17:42:19Z</dcterms:modified>
</cp:coreProperties>
</file>