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4"/>
  </p:notesMasterIdLst>
  <p:sldIdLst>
    <p:sldId id="399" r:id="rId3"/>
    <p:sldId id="400" r:id="rId4"/>
    <p:sldId id="401" r:id="rId5"/>
    <p:sldId id="402" r:id="rId6"/>
    <p:sldId id="403" r:id="rId7"/>
    <p:sldId id="404" r:id="rId8"/>
    <p:sldId id="389" r:id="rId9"/>
    <p:sldId id="395" r:id="rId10"/>
    <p:sldId id="396" r:id="rId11"/>
    <p:sldId id="397" r:id="rId12"/>
    <p:sldId id="398" r:id="rId13"/>
  </p:sldIdLst>
  <p:sldSz cx="12190413" cy="6858000"/>
  <p:notesSz cx="6669088" cy="9926638"/>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000000"/>
    <a:srgbClr val="336600"/>
    <a:srgbClr val="CCFF66"/>
    <a:srgbClr val="CCFF99"/>
    <a:srgbClr val="DFFF9F"/>
    <a:srgbClr val="2A1500"/>
    <a:srgbClr val="663300"/>
    <a:srgbClr val="162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1438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66425428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18096787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293839454"/>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www.presentationpoint.com/software/datapoi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6.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presentationpoint.com/software/datapoin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presentationpoint.com/software/datapoi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www.presentationpoint.com/software/datapoin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118491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solidFill>
                  <a:srgbClr val="FFFFFF"/>
                </a:solidFill>
              </a:rPr>
              <a:t>Work schedule</a:t>
            </a:r>
            <a:endParaRPr lang="en-US" dirty="0"/>
          </a:p>
        </p:txBody>
      </p:sp>
      <p:sp>
        <p:nvSpPr>
          <p:cNvPr id="7" name="Textfeld 6"/>
          <p:cNvSpPr txBox="1"/>
          <p:nvPr/>
        </p:nvSpPr>
        <p:spPr>
          <a:xfrm>
            <a:off x="1618347" y="1144494"/>
            <a:ext cx="3288080" cy="461665"/>
          </a:xfrm>
          <a:prstGeom prst="rect">
            <a:avLst/>
          </a:prstGeom>
          <a:noFill/>
        </p:spPr>
        <p:txBody>
          <a:bodyPr wrap="none" rtlCol="0">
            <a:spAutoFit/>
          </a:bodyPr>
          <a:lstStyle/>
          <a:p>
            <a:r>
              <a:rPr lang="en-US" sz="2400" b="1" dirty="0">
                <a:solidFill>
                  <a:srgbClr val="FFFFFF"/>
                </a:solidFill>
              </a:rPr>
              <a:t>08 /01 / 14 – 08 /15 / 14</a:t>
            </a:r>
          </a:p>
        </p:txBody>
      </p:sp>
      <p:sp>
        <p:nvSpPr>
          <p:cNvPr id="373" name="Textfeld 372"/>
          <p:cNvSpPr txBox="1"/>
          <p:nvPr/>
        </p:nvSpPr>
        <p:spPr>
          <a:xfrm>
            <a:off x="8161496" y="1144495"/>
            <a:ext cx="2026709" cy="461665"/>
          </a:xfrm>
          <a:prstGeom prst="rect">
            <a:avLst/>
          </a:prstGeom>
          <a:noFill/>
        </p:spPr>
        <p:txBody>
          <a:bodyPr wrap="none" rtlCol="0">
            <a:spAutoFit/>
          </a:bodyPr>
          <a:lstStyle/>
          <a:p>
            <a:r>
              <a:rPr lang="en-US" sz="2400" b="1" dirty="0">
                <a:solidFill>
                  <a:srgbClr val="FFFFFF"/>
                </a:solidFill>
              </a:rPr>
              <a:t>3 pm to 11 pm</a:t>
            </a:r>
          </a:p>
        </p:txBody>
      </p:sp>
      <p:sp>
        <p:nvSpPr>
          <p:cNvPr id="8" name="Rechteck 7"/>
          <p:cNvSpPr/>
          <p:nvPr/>
        </p:nvSpPr>
        <p:spPr>
          <a:xfrm>
            <a:off x="1460257" y="4848258"/>
            <a:ext cx="3604260" cy="923330"/>
          </a:xfrm>
          <a:prstGeom prst="rect">
            <a:avLst/>
          </a:prstGeom>
        </p:spPr>
        <p:txBody>
          <a:bodyPr wrap="square">
            <a:spAutoFit/>
          </a:bodyPr>
          <a:lstStyle/>
          <a:p>
            <a:pPr algn="ctr"/>
            <a:r>
              <a:rPr lang="en-US" altLang="de-DE" b="1" noProof="1">
                <a:solidFill>
                  <a:srgbClr val="FFFFFF"/>
                </a:solidFill>
              </a:rPr>
              <a:t>Placeholder</a:t>
            </a:r>
          </a:p>
          <a:p>
            <a:pPr algn="ctr"/>
            <a:r>
              <a:rPr lang="en-US" altLang="de-DE" noProof="1">
                <a:solidFill>
                  <a:srgbClr val="FFFFFF"/>
                </a:solidFill>
              </a:rPr>
              <a:t>Lorem ipsum dolor sit amet, consectetur adipisicing elit.</a:t>
            </a:r>
            <a:endParaRPr lang="en-US" dirty="0"/>
          </a:p>
        </p:txBody>
      </p:sp>
      <p:sp>
        <p:nvSpPr>
          <p:cNvPr id="374" name="Rechteck 373"/>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en-US" sz="1600" noProof="1">
                <a:solidFill>
                  <a:srgbClr val="000000"/>
                </a:solidFill>
              </a:rPr>
              <a:t>+++ Newsticker +++ Newsticker +++ Newsticker +++ Newsticker +++ Newsticker +++ Newsticker +++Newsticker +++Newsticker</a:t>
            </a:r>
          </a:p>
        </p:txBody>
      </p:sp>
      <p:grpSp>
        <p:nvGrpSpPr>
          <p:cNvPr id="5" name="Gruppieren 4"/>
          <p:cNvGrpSpPr/>
          <p:nvPr/>
        </p:nvGrpSpPr>
        <p:grpSpPr>
          <a:xfrm>
            <a:off x="7820224" y="1917307"/>
            <a:ext cx="2727379" cy="2712165"/>
            <a:chOff x="8260741" y="2610089"/>
            <a:chExt cx="3192068" cy="3174262"/>
          </a:xfrm>
        </p:grpSpPr>
        <p:sp>
          <p:nvSpPr>
            <p:cNvPr id="372" name="Kreis 371"/>
            <p:cNvSpPr/>
            <p:nvPr/>
          </p:nvSpPr>
          <p:spPr bwMode="auto">
            <a:xfrm>
              <a:off x="8260741" y="2610089"/>
              <a:ext cx="3192068" cy="3174262"/>
            </a:xfrm>
            <a:prstGeom prst="pie">
              <a:avLst>
                <a:gd name="adj1" fmla="val 21555671"/>
                <a:gd name="adj2" fmla="val 14432845"/>
              </a:avLst>
            </a:prstGeom>
            <a:solidFill>
              <a:srgbClr val="669900">
                <a:alpha val="70000"/>
              </a:srgbClr>
            </a:solidFill>
            <a:ln>
              <a:noFill/>
            </a:ln>
          </p:spPr>
          <p:txBody>
            <a:bodyPr/>
            <a:lstStyle/>
            <a:p>
              <a:endParaRPr lang="en-US" dirty="0"/>
            </a:p>
          </p:txBody>
        </p:sp>
        <p:grpSp>
          <p:nvGrpSpPr>
            <p:cNvPr id="290" name="Group 10"/>
            <p:cNvGrpSpPr>
              <a:grpSpLocks noChangeAspect="1"/>
            </p:cNvGrpSpPr>
            <p:nvPr/>
          </p:nvGrpSpPr>
          <p:grpSpPr bwMode="auto">
            <a:xfrm>
              <a:off x="8271342" y="2610089"/>
              <a:ext cx="3170238" cy="3170237"/>
              <a:chOff x="3436" y="1400"/>
              <a:chExt cx="1848" cy="1848"/>
            </a:xfrm>
          </p:grpSpPr>
          <p:sp>
            <p:nvSpPr>
              <p:cNvPr id="291" name="Oval 12"/>
              <p:cNvSpPr>
                <a:spLocks noChangeAspect="1" noChangeArrowheads="1"/>
              </p:cNvSpPr>
              <p:nvPr/>
            </p:nvSpPr>
            <p:spPr bwMode="auto">
              <a:xfrm>
                <a:off x="3436" y="1400"/>
                <a:ext cx="1848" cy="1848"/>
              </a:xfrm>
              <a:prstGeom prst="ellipse">
                <a:avLst/>
              </a:prstGeom>
              <a:noFill/>
              <a:ln w="9525">
                <a:solidFill>
                  <a:srgbClr val="FFFFFF"/>
                </a:solidFill>
                <a:round/>
                <a:headEnd/>
                <a:tailEnd/>
              </a:ln>
            </p:spPr>
            <p:txBody>
              <a:bodyPr/>
              <a:lstStyle/>
              <a:p>
                <a:endParaRPr lang="en-US" dirty="0"/>
              </a:p>
            </p:txBody>
          </p:sp>
          <p:sp>
            <p:nvSpPr>
              <p:cNvPr id="292" name="Freeform 19"/>
              <p:cNvSpPr>
                <a:spLocks noChangeAspect="1" noEditPoints="1"/>
              </p:cNvSpPr>
              <p:nvPr/>
            </p:nvSpPr>
            <p:spPr bwMode="auto">
              <a:xfrm>
                <a:off x="3710" y="2278"/>
                <a:ext cx="67" cy="103"/>
              </a:xfrm>
              <a:custGeom>
                <a:avLst/>
                <a:gdLst>
                  <a:gd name="T0" fmla="*/ 0 w 17"/>
                  <a:gd name="T1" fmla="*/ 8 h 27"/>
                  <a:gd name="T2" fmla="*/ 2 w 17"/>
                  <a:gd name="T3" fmla="*/ 2 h 27"/>
                  <a:gd name="T4" fmla="*/ 8 w 17"/>
                  <a:gd name="T5" fmla="*/ 0 h 27"/>
                  <a:gd name="T6" fmla="*/ 15 w 17"/>
                  <a:gd name="T7" fmla="*/ 4 h 27"/>
                  <a:gd name="T8" fmla="*/ 17 w 17"/>
                  <a:gd name="T9" fmla="*/ 13 h 27"/>
                  <a:gd name="T10" fmla="*/ 14 w 17"/>
                  <a:gd name="T11" fmla="*/ 23 h 27"/>
                  <a:gd name="T12" fmla="*/ 6 w 17"/>
                  <a:gd name="T13" fmla="*/ 27 h 27"/>
                  <a:gd name="T14" fmla="*/ 1 w 17"/>
                  <a:gd name="T15" fmla="*/ 26 h 27"/>
                  <a:gd name="T16" fmla="*/ 1 w 17"/>
                  <a:gd name="T17" fmla="*/ 23 h 27"/>
                  <a:gd name="T18" fmla="*/ 6 w 17"/>
                  <a:gd name="T19" fmla="*/ 24 h 27"/>
                  <a:gd name="T20" fmla="*/ 13 w 17"/>
                  <a:gd name="T21" fmla="*/ 13 h 27"/>
                  <a:gd name="T22" fmla="*/ 8 w 17"/>
                  <a:gd name="T23" fmla="*/ 16 h 27"/>
                  <a:gd name="T24" fmla="*/ 2 w 17"/>
                  <a:gd name="T25" fmla="*/ 13 h 27"/>
                  <a:gd name="T26" fmla="*/ 0 w 17"/>
                  <a:gd name="T27" fmla="*/ 8 h 27"/>
                  <a:gd name="T28" fmla="*/ 3 w 17"/>
                  <a:gd name="T29" fmla="*/ 8 h 27"/>
                  <a:gd name="T30" fmla="*/ 5 w 17"/>
                  <a:gd name="T31" fmla="*/ 11 h 27"/>
                  <a:gd name="T32" fmla="*/ 8 w 17"/>
                  <a:gd name="T33" fmla="*/ 13 h 27"/>
                  <a:gd name="T34" fmla="*/ 11 w 17"/>
                  <a:gd name="T35" fmla="*/ 12 h 27"/>
                  <a:gd name="T36" fmla="*/ 13 w 17"/>
                  <a:gd name="T37" fmla="*/ 9 h 27"/>
                  <a:gd name="T38" fmla="*/ 12 w 17"/>
                  <a:gd name="T39" fmla="*/ 5 h 27"/>
                  <a:gd name="T40" fmla="*/ 8 w 17"/>
                  <a:gd name="T41" fmla="*/ 3 h 27"/>
                  <a:gd name="T42" fmla="*/ 5 w 17"/>
                  <a:gd name="T43" fmla="*/ 4 h 27"/>
                  <a:gd name="T44" fmla="*/ 3 w 17"/>
                  <a:gd name="T4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7">
                    <a:moveTo>
                      <a:pt x="0" y="8"/>
                    </a:moveTo>
                    <a:cubicBezTo>
                      <a:pt x="0" y="5"/>
                      <a:pt x="1" y="3"/>
                      <a:pt x="2" y="2"/>
                    </a:cubicBezTo>
                    <a:cubicBezTo>
                      <a:pt x="4" y="0"/>
                      <a:pt x="6" y="0"/>
                      <a:pt x="8" y="0"/>
                    </a:cubicBezTo>
                    <a:cubicBezTo>
                      <a:pt x="11" y="0"/>
                      <a:pt x="13" y="1"/>
                      <a:pt x="15" y="4"/>
                    </a:cubicBezTo>
                    <a:cubicBezTo>
                      <a:pt x="16" y="7"/>
                      <a:pt x="17" y="10"/>
                      <a:pt x="17" y="13"/>
                    </a:cubicBezTo>
                    <a:cubicBezTo>
                      <a:pt x="17" y="17"/>
                      <a:pt x="16" y="21"/>
                      <a:pt x="14" y="23"/>
                    </a:cubicBezTo>
                    <a:cubicBezTo>
                      <a:pt x="12" y="26"/>
                      <a:pt x="10" y="27"/>
                      <a:pt x="6" y="27"/>
                    </a:cubicBezTo>
                    <a:cubicBezTo>
                      <a:pt x="4" y="27"/>
                      <a:pt x="3" y="27"/>
                      <a:pt x="1" y="26"/>
                    </a:cubicBezTo>
                    <a:cubicBezTo>
                      <a:pt x="1" y="23"/>
                      <a:pt x="1" y="23"/>
                      <a:pt x="1" y="23"/>
                    </a:cubicBezTo>
                    <a:cubicBezTo>
                      <a:pt x="3" y="23"/>
                      <a:pt x="4" y="24"/>
                      <a:pt x="6" y="24"/>
                    </a:cubicBezTo>
                    <a:cubicBezTo>
                      <a:pt x="11" y="24"/>
                      <a:pt x="13" y="20"/>
                      <a:pt x="13" y="13"/>
                    </a:cubicBezTo>
                    <a:cubicBezTo>
                      <a:pt x="12" y="15"/>
                      <a:pt x="10" y="16"/>
                      <a:pt x="8" y="16"/>
                    </a:cubicBezTo>
                    <a:cubicBezTo>
                      <a:pt x="5" y="16"/>
                      <a:pt x="4" y="15"/>
                      <a:pt x="2" y="13"/>
                    </a:cubicBezTo>
                    <a:cubicBezTo>
                      <a:pt x="1" y="12"/>
                      <a:pt x="0" y="10"/>
                      <a:pt x="0" y="8"/>
                    </a:cubicBezTo>
                    <a:close/>
                    <a:moveTo>
                      <a:pt x="3" y="8"/>
                    </a:moveTo>
                    <a:cubicBezTo>
                      <a:pt x="3" y="9"/>
                      <a:pt x="4" y="10"/>
                      <a:pt x="5" y="11"/>
                    </a:cubicBezTo>
                    <a:cubicBezTo>
                      <a:pt x="5" y="12"/>
                      <a:pt x="6" y="13"/>
                      <a:pt x="8" y="13"/>
                    </a:cubicBezTo>
                    <a:cubicBezTo>
                      <a:pt x="9" y="13"/>
                      <a:pt x="10" y="12"/>
                      <a:pt x="11" y="12"/>
                    </a:cubicBezTo>
                    <a:cubicBezTo>
                      <a:pt x="12" y="11"/>
                      <a:pt x="12" y="10"/>
                      <a:pt x="13" y="9"/>
                    </a:cubicBezTo>
                    <a:cubicBezTo>
                      <a:pt x="13" y="8"/>
                      <a:pt x="12" y="6"/>
                      <a:pt x="12" y="5"/>
                    </a:cubicBezTo>
                    <a:cubicBezTo>
                      <a:pt x="11" y="4"/>
                      <a:pt x="9" y="3"/>
                      <a:pt x="8" y="3"/>
                    </a:cubicBezTo>
                    <a:cubicBezTo>
                      <a:pt x="7" y="3"/>
                      <a:pt x="6" y="3"/>
                      <a:pt x="5" y="4"/>
                    </a:cubicBezTo>
                    <a:cubicBezTo>
                      <a:pt x="4" y="5"/>
                      <a:pt x="3" y="6"/>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3" name="Freeform 21"/>
              <p:cNvSpPr>
                <a:spLocks noChangeAspect="1" noEditPoints="1"/>
              </p:cNvSpPr>
              <p:nvPr/>
            </p:nvSpPr>
            <p:spPr bwMode="auto">
              <a:xfrm>
                <a:off x="4330" y="2889"/>
                <a:ext cx="63" cy="108"/>
              </a:xfrm>
              <a:custGeom>
                <a:avLst/>
                <a:gdLst>
                  <a:gd name="T0" fmla="*/ 16 w 16"/>
                  <a:gd name="T1" fmla="*/ 20 h 28"/>
                  <a:gd name="T2" fmla="*/ 14 w 16"/>
                  <a:gd name="T3" fmla="*/ 25 h 28"/>
                  <a:gd name="T4" fmla="*/ 9 w 16"/>
                  <a:gd name="T5" fmla="*/ 28 h 28"/>
                  <a:gd name="T6" fmla="*/ 1 w 16"/>
                  <a:gd name="T7" fmla="*/ 23 h 28"/>
                  <a:gd name="T8" fmla="*/ 0 w 16"/>
                  <a:gd name="T9" fmla="*/ 14 h 28"/>
                  <a:gd name="T10" fmla="*/ 2 w 16"/>
                  <a:gd name="T11" fmla="*/ 5 h 28"/>
                  <a:gd name="T12" fmla="*/ 11 w 16"/>
                  <a:gd name="T13" fmla="*/ 0 h 28"/>
                  <a:gd name="T14" fmla="*/ 14 w 16"/>
                  <a:gd name="T15" fmla="*/ 1 h 28"/>
                  <a:gd name="T16" fmla="*/ 14 w 16"/>
                  <a:gd name="T17" fmla="*/ 4 h 28"/>
                  <a:gd name="T18" fmla="*/ 11 w 16"/>
                  <a:gd name="T19" fmla="*/ 4 h 28"/>
                  <a:gd name="T20" fmla="*/ 5 w 16"/>
                  <a:gd name="T21" fmla="*/ 7 h 28"/>
                  <a:gd name="T22" fmla="*/ 3 w 16"/>
                  <a:gd name="T23" fmla="*/ 14 h 28"/>
                  <a:gd name="T24" fmla="*/ 9 w 16"/>
                  <a:gd name="T25" fmla="*/ 11 h 28"/>
                  <a:gd name="T26" fmla="*/ 14 w 16"/>
                  <a:gd name="T27" fmla="*/ 14 h 28"/>
                  <a:gd name="T28" fmla="*/ 16 w 16"/>
                  <a:gd name="T29" fmla="*/ 20 h 28"/>
                  <a:gd name="T30" fmla="*/ 13 w 16"/>
                  <a:gd name="T31" fmla="*/ 19 h 28"/>
                  <a:gd name="T32" fmla="*/ 12 w 16"/>
                  <a:gd name="T33" fmla="*/ 16 h 28"/>
                  <a:gd name="T34" fmla="*/ 9 w 16"/>
                  <a:gd name="T35" fmla="*/ 15 h 28"/>
                  <a:gd name="T36" fmla="*/ 6 w 16"/>
                  <a:gd name="T37" fmla="*/ 16 h 28"/>
                  <a:gd name="T38" fmla="*/ 3 w 16"/>
                  <a:gd name="T39" fmla="*/ 18 h 28"/>
                  <a:gd name="T40" fmla="*/ 5 w 16"/>
                  <a:gd name="T41" fmla="*/ 22 h 28"/>
                  <a:gd name="T42" fmla="*/ 9 w 16"/>
                  <a:gd name="T43" fmla="*/ 24 h 28"/>
                  <a:gd name="T44" fmla="*/ 12 w 16"/>
                  <a:gd name="T45" fmla="*/ 23 h 28"/>
                  <a:gd name="T46" fmla="*/ 13 w 16"/>
                  <a:gd name="T4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8">
                    <a:moveTo>
                      <a:pt x="16" y="20"/>
                    </a:moveTo>
                    <a:cubicBezTo>
                      <a:pt x="16" y="22"/>
                      <a:pt x="15" y="24"/>
                      <a:pt x="14" y="25"/>
                    </a:cubicBezTo>
                    <a:cubicBezTo>
                      <a:pt x="12" y="27"/>
                      <a:pt x="11" y="28"/>
                      <a:pt x="9" y="28"/>
                    </a:cubicBezTo>
                    <a:cubicBezTo>
                      <a:pt x="5" y="28"/>
                      <a:pt x="3" y="26"/>
                      <a:pt x="1" y="23"/>
                    </a:cubicBezTo>
                    <a:cubicBezTo>
                      <a:pt x="0" y="21"/>
                      <a:pt x="0" y="18"/>
                      <a:pt x="0" y="14"/>
                    </a:cubicBezTo>
                    <a:cubicBezTo>
                      <a:pt x="0" y="10"/>
                      <a:pt x="0" y="7"/>
                      <a:pt x="2" y="5"/>
                    </a:cubicBezTo>
                    <a:cubicBezTo>
                      <a:pt x="4" y="2"/>
                      <a:pt x="7" y="0"/>
                      <a:pt x="11" y="0"/>
                    </a:cubicBezTo>
                    <a:cubicBezTo>
                      <a:pt x="12" y="0"/>
                      <a:pt x="13" y="0"/>
                      <a:pt x="14" y="1"/>
                    </a:cubicBezTo>
                    <a:cubicBezTo>
                      <a:pt x="14" y="4"/>
                      <a:pt x="14" y="4"/>
                      <a:pt x="14" y="4"/>
                    </a:cubicBezTo>
                    <a:cubicBezTo>
                      <a:pt x="13" y="4"/>
                      <a:pt x="12" y="4"/>
                      <a:pt x="11" y="4"/>
                    </a:cubicBezTo>
                    <a:cubicBezTo>
                      <a:pt x="8" y="4"/>
                      <a:pt x="6" y="5"/>
                      <a:pt x="5" y="7"/>
                    </a:cubicBezTo>
                    <a:cubicBezTo>
                      <a:pt x="4" y="9"/>
                      <a:pt x="3" y="11"/>
                      <a:pt x="3" y="14"/>
                    </a:cubicBezTo>
                    <a:cubicBezTo>
                      <a:pt x="5" y="12"/>
                      <a:pt x="7" y="11"/>
                      <a:pt x="9" y="11"/>
                    </a:cubicBezTo>
                    <a:cubicBezTo>
                      <a:pt x="11" y="11"/>
                      <a:pt x="13" y="12"/>
                      <a:pt x="14" y="14"/>
                    </a:cubicBezTo>
                    <a:cubicBezTo>
                      <a:pt x="15" y="15"/>
                      <a:pt x="16" y="17"/>
                      <a:pt x="16" y="20"/>
                    </a:cubicBezTo>
                    <a:close/>
                    <a:moveTo>
                      <a:pt x="13" y="19"/>
                    </a:moveTo>
                    <a:cubicBezTo>
                      <a:pt x="13" y="18"/>
                      <a:pt x="12" y="17"/>
                      <a:pt x="12" y="16"/>
                    </a:cubicBezTo>
                    <a:cubicBezTo>
                      <a:pt x="11" y="15"/>
                      <a:pt x="10" y="15"/>
                      <a:pt x="9" y="15"/>
                    </a:cubicBezTo>
                    <a:cubicBezTo>
                      <a:pt x="8" y="15"/>
                      <a:pt x="7" y="15"/>
                      <a:pt x="6" y="16"/>
                    </a:cubicBezTo>
                    <a:cubicBezTo>
                      <a:pt x="5" y="16"/>
                      <a:pt x="4" y="17"/>
                      <a:pt x="3" y="18"/>
                    </a:cubicBezTo>
                    <a:cubicBezTo>
                      <a:pt x="3" y="20"/>
                      <a:pt x="4" y="21"/>
                      <a:pt x="5" y="22"/>
                    </a:cubicBezTo>
                    <a:cubicBezTo>
                      <a:pt x="6" y="24"/>
                      <a:pt x="7" y="24"/>
                      <a:pt x="9" y="24"/>
                    </a:cubicBezTo>
                    <a:cubicBezTo>
                      <a:pt x="10" y="24"/>
                      <a:pt x="11" y="24"/>
                      <a:pt x="12" y="23"/>
                    </a:cubicBezTo>
                    <a:cubicBezTo>
                      <a:pt x="12" y="22"/>
                      <a:pt x="13" y="21"/>
                      <a:pt x="1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4" name="Rectangle 22"/>
              <p:cNvSpPr>
                <a:spLocks noChangeAspect="1" noChangeArrowheads="1"/>
              </p:cNvSpPr>
              <p:nvPr/>
            </p:nvSpPr>
            <p:spPr bwMode="auto">
              <a:xfrm rot="3249147">
                <a:off x="4343" y="1623"/>
                <a:ext cx="24" cy="14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5" name="Group 24"/>
              <p:cNvGrpSpPr>
                <a:grpSpLocks noChangeAspect="1"/>
              </p:cNvGrpSpPr>
              <p:nvPr/>
            </p:nvGrpSpPr>
            <p:grpSpPr bwMode="auto">
              <a:xfrm rot="-4500000">
                <a:off x="4336" y="1745"/>
                <a:ext cx="44" cy="1139"/>
                <a:chOff x="3208" y="2876"/>
                <a:chExt cx="27" cy="693"/>
              </a:xfrm>
            </p:grpSpPr>
            <p:sp>
              <p:nvSpPr>
                <p:cNvPr id="309" name="Rectangle 25"/>
                <p:cNvSpPr>
                  <a:spLocks noChangeAspect="1" noChangeArrowheads="1"/>
                </p:cNvSpPr>
                <p:nvPr/>
              </p:nvSpPr>
              <p:spPr bwMode="auto">
                <a:xfrm>
                  <a:off x="3208" y="2876"/>
                  <a:ext cx="27" cy="69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0" name="Freeform 26"/>
                <p:cNvSpPr>
                  <a:spLocks noChangeAspect="1"/>
                </p:cNvSpPr>
                <p:nvPr/>
              </p:nvSpPr>
              <p:spPr bwMode="auto">
                <a:xfrm rot="21600000">
                  <a:off x="3215" y="2885"/>
                  <a:ext cx="12" cy="340"/>
                </a:xfrm>
                <a:custGeom>
                  <a:avLst/>
                  <a:gdLst>
                    <a:gd name="T0" fmla="*/ 5 w 5"/>
                    <a:gd name="T1" fmla="*/ 3 h 180"/>
                    <a:gd name="T2" fmla="*/ 2 w 5"/>
                    <a:gd name="T3" fmla="*/ 0 h 180"/>
                    <a:gd name="T4" fmla="*/ 2 w 5"/>
                    <a:gd name="T5" fmla="*/ 0 h 180"/>
                    <a:gd name="T6" fmla="*/ 0 w 5"/>
                    <a:gd name="T7" fmla="*/ 3 h 180"/>
                    <a:gd name="T8" fmla="*/ 0 w 5"/>
                    <a:gd name="T9" fmla="*/ 177 h 180"/>
                    <a:gd name="T10" fmla="*/ 2 w 5"/>
                    <a:gd name="T11" fmla="*/ 180 h 180"/>
                    <a:gd name="T12" fmla="*/ 2 w 5"/>
                    <a:gd name="T13" fmla="*/ 180 h 180"/>
                    <a:gd name="T14" fmla="*/ 5 w 5"/>
                    <a:gd name="T15" fmla="*/ 177 h 180"/>
                    <a:gd name="T16" fmla="*/ 5 w 5"/>
                    <a:gd name="T17"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0">
                      <a:moveTo>
                        <a:pt x="5" y="3"/>
                      </a:moveTo>
                      <a:cubicBezTo>
                        <a:pt x="5" y="2"/>
                        <a:pt x="4" y="0"/>
                        <a:pt x="2" y="0"/>
                      </a:cubicBezTo>
                      <a:cubicBezTo>
                        <a:pt x="2" y="0"/>
                        <a:pt x="2" y="0"/>
                        <a:pt x="2" y="0"/>
                      </a:cubicBezTo>
                      <a:cubicBezTo>
                        <a:pt x="1" y="0"/>
                        <a:pt x="0" y="2"/>
                        <a:pt x="0" y="3"/>
                      </a:cubicBezTo>
                      <a:cubicBezTo>
                        <a:pt x="0" y="177"/>
                        <a:pt x="0" y="177"/>
                        <a:pt x="0" y="177"/>
                      </a:cubicBezTo>
                      <a:cubicBezTo>
                        <a:pt x="0" y="178"/>
                        <a:pt x="1" y="180"/>
                        <a:pt x="2" y="180"/>
                      </a:cubicBezTo>
                      <a:cubicBezTo>
                        <a:pt x="2" y="180"/>
                        <a:pt x="2" y="180"/>
                        <a:pt x="2" y="180"/>
                      </a:cubicBezTo>
                      <a:cubicBezTo>
                        <a:pt x="4" y="180"/>
                        <a:pt x="5" y="178"/>
                        <a:pt x="5" y="177"/>
                      </a:cubicBezTo>
                      <a:lnTo>
                        <a:pt x="5" y="3"/>
                      </a:lnTo>
                      <a:close/>
                    </a:path>
                  </a:pathLst>
                </a:cu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28398" dir="1593903" algn="ctr" rotWithShape="0">
                          <a:srgbClr val="808080"/>
                        </a:outerShdw>
                      </a:effectLst>
                    </a14:hiddenEffects>
                  </a:ext>
                </a:extLst>
              </p:spPr>
              <p:txBody>
                <a:bodyPr/>
                <a:lstStyle/>
                <a:p>
                  <a:endParaRPr lang="en-US" dirty="0"/>
                </a:p>
              </p:txBody>
            </p:sp>
          </p:grpSp>
          <p:sp>
            <p:nvSpPr>
              <p:cNvPr id="296" name="Rectangle 27"/>
              <p:cNvSpPr>
                <a:spLocks noChangeAspect="1" noChangeArrowheads="1"/>
              </p:cNvSpPr>
              <p:nvPr/>
            </p:nvSpPr>
            <p:spPr bwMode="auto">
              <a:xfrm rot="5400000">
                <a:off x="4344" y="1621"/>
                <a:ext cx="25" cy="13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7" name="Group 28"/>
              <p:cNvGrpSpPr>
                <a:grpSpLocks noChangeAspect="1"/>
              </p:cNvGrpSpPr>
              <p:nvPr/>
            </p:nvGrpSpPr>
            <p:grpSpPr bwMode="auto">
              <a:xfrm rot="8100000">
                <a:off x="3652" y="2311"/>
                <a:ext cx="1403" cy="26"/>
                <a:chOff x="3345" y="1671"/>
                <a:chExt cx="854" cy="17"/>
              </a:xfrm>
            </p:grpSpPr>
            <p:sp>
              <p:nvSpPr>
                <p:cNvPr id="306" name="Rectangle 29"/>
                <p:cNvSpPr>
                  <a:spLocks noChangeAspect="1" noChangeArrowheads="1"/>
                </p:cNvSpPr>
                <p:nvPr/>
              </p:nvSpPr>
              <p:spPr bwMode="auto">
                <a:xfrm>
                  <a:off x="3345" y="1671"/>
                  <a:ext cx="854" cy="1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 name="Freeform 30"/>
                <p:cNvSpPr>
                  <a:spLocks noChangeAspect="1"/>
                </p:cNvSpPr>
                <p:nvPr/>
              </p:nvSpPr>
              <p:spPr bwMode="auto">
                <a:xfrm rot="120000">
                  <a:off x="3748" y="1676"/>
                  <a:ext cx="300" cy="12"/>
                </a:xfrm>
                <a:custGeom>
                  <a:avLst/>
                  <a:gdLst>
                    <a:gd name="T0" fmla="*/ 127 w 127"/>
                    <a:gd name="T1" fmla="*/ 3 h 5"/>
                    <a:gd name="T2" fmla="*/ 124 w 127"/>
                    <a:gd name="T3" fmla="*/ 5 h 5"/>
                    <a:gd name="T4" fmla="*/ 3 w 127"/>
                    <a:gd name="T5" fmla="*/ 5 h 5"/>
                    <a:gd name="T6" fmla="*/ 0 w 127"/>
                    <a:gd name="T7" fmla="*/ 3 h 5"/>
                    <a:gd name="T8" fmla="*/ 0 w 127"/>
                    <a:gd name="T9" fmla="*/ 3 h 5"/>
                    <a:gd name="T10" fmla="*/ 3 w 127"/>
                    <a:gd name="T11" fmla="*/ 0 h 5"/>
                    <a:gd name="T12" fmla="*/ 124 w 127"/>
                    <a:gd name="T13" fmla="*/ 0 h 5"/>
                    <a:gd name="T14" fmla="*/ 127 w 12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
                      <a:moveTo>
                        <a:pt x="127" y="3"/>
                      </a:moveTo>
                      <a:cubicBezTo>
                        <a:pt x="127" y="4"/>
                        <a:pt x="126" y="5"/>
                        <a:pt x="124" y="5"/>
                      </a:cubicBezTo>
                      <a:cubicBezTo>
                        <a:pt x="3" y="5"/>
                        <a:pt x="3" y="5"/>
                        <a:pt x="3" y="5"/>
                      </a:cubicBezTo>
                      <a:cubicBezTo>
                        <a:pt x="2" y="5"/>
                        <a:pt x="0" y="4"/>
                        <a:pt x="0" y="3"/>
                      </a:cubicBezTo>
                      <a:cubicBezTo>
                        <a:pt x="0" y="3"/>
                        <a:pt x="0" y="3"/>
                        <a:pt x="0" y="3"/>
                      </a:cubicBezTo>
                      <a:cubicBezTo>
                        <a:pt x="0" y="1"/>
                        <a:pt x="2" y="0"/>
                        <a:pt x="3" y="0"/>
                      </a:cubicBezTo>
                      <a:cubicBezTo>
                        <a:pt x="124" y="0"/>
                        <a:pt x="124" y="0"/>
                        <a:pt x="124" y="0"/>
                      </a:cubicBezTo>
                      <a:cubicBezTo>
                        <a:pt x="126" y="0"/>
                        <a:pt x="127" y="1"/>
                        <a:pt x="127" y="3"/>
                      </a:cubicBezTo>
                      <a:close/>
                    </a:path>
                  </a:pathLst>
                </a:custGeom>
                <a:solidFill>
                  <a:srgbClr val="4D4D4D">
                    <a:alpha val="60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 name="Freeform 31"/>
                <p:cNvSpPr>
                  <a:spLocks noChangeAspect="1"/>
                </p:cNvSpPr>
                <p:nvPr/>
              </p:nvSpPr>
              <p:spPr bwMode="auto">
                <a:xfrm>
                  <a:off x="3765" y="1672"/>
                  <a:ext cx="300" cy="12"/>
                </a:xfrm>
                <a:custGeom>
                  <a:avLst/>
                  <a:gdLst>
                    <a:gd name="T0" fmla="*/ 127 w 127"/>
                    <a:gd name="T1" fmla="*/ 3 h 5"/>
                    <a:gd name="T2" fmla="*/ 124 w 127"/>
                    <a:gd name="T3" fmla="*/ 5 h 5"/>
                    <a:gd name="T4" fmla="*/ 3 w 127"/>
                    <a:gd name="T5" fmla="*/ 5 h 5"/>
                    <a:gd name="T6" fmla="*/ 0 w 127"/>
                    <a:gd name="T7" fmla="*/ 3 h 5"/>
                    <a:gd name="T8" fmla="*/ 0 w 127"/>
                    <a:gd name="T9" fmla="*/ 3 h 5"/>
                    <a:gd name="T10" fmla="*/ 3 w 127"/>
                    <a:gd name="T11" fmla="*/ 0 h 5"/>
                    <a:gd name="T12" fmla="*/ 124 w 127"/>
                    <a:gd name="T13" fmla="*/ 0 h 5"/>
                    <a:gd name="T14" fmla="*/ 127 w 12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
                      <a:moveTo>
                        <a:pt x="127" y="3"/>
                      </a:moveTo>
                      <a:cubicBezTo>
                        <a:pt x="127" y="4"/>
                        <a:pt x="126" y="5"/>
                        <a:pt x="124" y="5"/>
                      </a:cubicBezTo>
                      <a:cubicBezTo>
                        <a:pt x="3" y="5"/>
                        <a:pt x="3" y="5"/>
                        <a:pt x="3" y="5"/>
                      </a:cubicBezTo>
                      <a:cubicBezTo>
                        <a:pt x="2" y="5"/>
                        <a:pt x="0" y="4"/>
                        <a:pt x="0" y="3"/>
                      </a:cubicBezTo>
                      <a:cubicBezTo>
                        <a:pt x="0" y="3"/>
                        <a:pt x="0" y="3"/>
                        <a:pt x="0" y="3"/>
                      </a:cubicBezTo>
                      <a:cubicBezTo>
                        <a:pt x="0" y="1"/>
                        <a:pt x="2" y="0"/>
                        <a:pt x="3" y="0"/>
                      </a:cubicBezTo>
                      <a:cubicBezTo>
                        <a:pt x="124" y="0"/>
                        <a:pt x="124" y="0"/>
                        <a:pt x="124" y="0"/>
                      </a:cubicBezTo>
                      <a:cubicBezTo>
                        <a:pt x="126" y="0"/>
                        <a:pt x="127" y="1"/>
                        <a:pt x="12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8" name="Freeform 32"/>
              <p:cNvSpPr>
                <a:spLocks noChangeAspect="1"/>
              </p:cNvSpPr>
              <p:nvPr/>
            </p:nvSpPr>
            <p:spPr bwMode="auto">
              <a:xfrm>
                <a:off x="4307" y="1677"/>
                <a:ext cx="32" cy="102"/>
              </a:xfrm>
              <a:custGeom>
                <a:avLst/>
                <a:gdLst>
                  <a:gd name="T0" fmla="*/ 19 w 19"/>
                  <a:gd name="T1" fmla="*/ 0 h 62"/>
                  <a:gd name="T2" fmla="*/ 19 w 19"/>
                  <a:gd name="T3" fmla="*/ 62 h 62"/>
                  <a:gd name="T4" fmla="*/ 10 w 19"/>
                  <a:gd name="T5" fmla="*/ 62 h 62"/>
                  <a:gd name="T6" fmla="*/ 10 w 19"/>
                  <a:gd name="T7" fmla="*/ 12 h 62"/>
                  <a:gd name="T8" fmla="*/ 5 w 19"/>
                  <a:gd name="T9" fmla="*/ 17 h 62"/>
                  <a:gd name="T10" fmla="*/ 0 w 19"/>
                  <a:gd name="T11" fmla="*/ 12 h 62"/>
                  <a:gd name="T12" fmla="*/ 12 w 19"/>
                  <a:gd name="T13" fmla="*/ 0 h 62"/>
                  <a:gd name="T14" fmla="*/ 19 w 1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2">
                    <a:moveTo>
                      <a:pt x="19" y="0"/>
                    </a:moveTo>
                    <a:lnTo>
                      <a:pt x="19" y="62"/>
                    </a:lnTo>
                    <a:lnTo>
                      <a:pt x="10" y="62"/>
                    </a:lnTo>
                    <a:lnTo>
                      <a:pt x="10" y="12"/>
                    </a:lnTo>
                    <a:lnTo>
                      <a:pt x="5" y="17"/>
                    </a:lnTo>
                    <a:lnTo>
                      <a:pt x="0" y="12"/>
                    </a:lnTo>
                    <a:lnTo>
                      <a:pt x="12"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9" name="Freeform 33"/>
              <p:cNvSpPr>
                <a:spLocks noChangeAspect="1"/>
              </p:cNvSpPr>
              <p:nvPr/>
            </p:nvSpPr>
            <p:spPr bwMode="auto">
              <a:xfrm>
                <a:off x="4373" y="1674"/>
                <a:ext cx="59" cy="105"/>
              </a:xfrm>
              <a:custGeom>
                <a:avLst/>
                <a:gdLst>
                  <a:gd name="T0" fmla="*/ 0 w 15"/>
                  <a:gd name="T1" fmla="*/ 25 h 27"/>
                  <a:gd name="T2" fmla="*/ 3 w 15"/>
                  <a:gd name="T3" fmla="*/ 16 h 27"/>
                  <a:gd name="T4" fmla="*/ 9 w 15"/>
                  <a:gd name="T5" fmla="*/ 11 h 27"/>
                  <a:gd name="T6" fmla="*/ 12 w 15"/>
                  <a:gd name="T7" fmla="*/ 7 h 27"/>
                  <a:gd name="T8" fmla="*/ 8 w 15"/>
                  <a:gd name="T9" fmla="*/ 3 h 27"/>
                  <a:gd name="T10" fmla="*/ 2 w 15"/>
                  <a:gd name="T11" fmla="*/ 6 h 27"/>
                  <a:gd name="T12" fmla="*/ 0 w 15"/>
                  <a:gd name="T13" fmla="*/ 4 h 27"/>
                  <a:gd name="T14" fmla="*/ 4 w 15"/>
                  <a:gd name="T15" fmla="*/ 1 h 27"/>
                  <a:gd name="T16" fmla="*/ 8 w 15"/>
                  <a:gd name="T17" fmla="*/ 0 h 27"/>
                  <a:gd name="T18" fmla="*/ 13 w 15"/>
                  <a:gd name="T19" fmla="*/ 2 h 27"/>
                  <a:gd name="T20" fmla="*/ 15 w 15"/>
                  <a:gd name="T21" fmla="*/ 7 h 27"/>
                  <a:gd name="T22" fmla="*/ 12 w 15"/>
                  <a:gd name="T23" fmla="*/ 13 h 27"/>
                  <a:gd name="T24" fmla="*/ 7 w 15"/>
                  <a:gd name="T25" fmla="*/ 17 h 27"/>
                  <a:gd name="T26" fmla="*/ 4 w 15"/>
                  <a:gd name="T27" fmla="*/ 23 h 27"/>
                  <a:gd name="T28" fmla="*/ 15 w 15"/>
                  <a:gd name="T29" fmla="*/ 23 h 27"/>
                  <a:gd name="T30" fmla="*/ 15 w 15"/>
                  <a:gd name="T31" fmla="*/ 27 h 27"/>
                  <a:gd name="T32" fmla="*/ 0 w 15"/>
                  <a:gd name="T33" fmla="*/ 27 h 27"/>
                  <a:gd name="T34" fmla="*/ 0 w 15"/>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7">
                    <a:moveTo>
                      <a:pt x="0" y="25"/>
                    </a:moveTo>
                    <a:cubicBezTo>
                      <a:pt x="0" y="21"/>
                      <a:pt x="1" y="18"/>
                      <a:pt x="3" y="16"/>
                    </a:cubicBezTo>
                    <a:cubicBezTo>
                      <a:pt x="4" y="15"/>
                      <a:pt x="6" y="14"/>
                      <a:pt x="9" y="11"/>
                    </a:cubicBezTo>
                    <a:cubicBezTo>
                      <a:pt x="11" y="10"/>
                      <a:pt x="12" y="9"/>
                      <a:pt x="12" y="7"/>
                    </a:cubicBezTo>
                    <a:cubicBezTo>
                      <a:pt x="12" y="5"/>
                      <a:pt x="10" y="3"/>
                      <a:pt x="8" y="3"/>
                    </a:cubicBezTo>
                    <a:cubicBezTo>
                      <a:pt x="5" y="3"/>
                      <a:pt x="3" y="4"/>
                      <a:pt x="2" y="6"/>
                    </a:cubicBezTo>
                    <a:cubicBezTo>
                      <a:pt x="0" y="4"/>
                      <a:pt x="0" y="4"/>
                      <a:pt x="0" y="4"/>
                    </a:cubicBezTo>
                    <a:cubicBezTo>
                      <a:pt x="1" y="3"/>
                      <a:pt x="2" y="2"/>
                      <a:pt x="4" y="1"/>
                    </a:cubicBezTo>
                    <a:cubicBezTo>
                      <a:pt x="5" y="0"/>
                      <a:pt x="7" y="0"/>
                      <a:pt x="8" y="0"/>
                    </a:cubicBezTo>
                    <a:cubicBezTo>
                      <a:pt x="10" y="0"/>
                      <a:pt x="12" y="1"/>
                      <a:pt x="13" y="2"/>
                    </a:cubicBezTo>
                    <a:cubicBezTo>
                      <a:pt x="15" y="3"/>
                      <a:pt x="15" y="5"/>
                      <a:pt x="15" y="7"/>
                    </a:cubicBezTo>
                    <a:cubicBezTo>
                      <a:pt x="15" y="9"/>
                      <a:pt x="14" y="11"/>
                      <a:pt x="12" y="13"/>
                    </a:cubicBezTo>
                    <a:cubicBezTo>
                      <a:pt x="11" y="14"/>
                      <a:pt x="9" y="16"/>
                      <a:pt x="7" y="17"/>
                    </a:cubicBezTo>
                    <a:cubicBezTo>
                      <a:pt x="5" y="19"/>
                      <a:pt x="4" y="21"/>
                      <a:pt x="4" y="23"/>
                    </a:cubicBezTo>
                    <a:cubicBezTo>
                      <a:pt x="15" y="23"/>
                      <a:pt x="15" y="23"/>
                      <a:pt x="15" y="23"/>
                    </a:cubicBezTo>
                    <a:cubicBezTo>
                      <a:pt x="15" y="27"/>
                      <a:pt x="15" y="27"/>
                      <a:pt x="15" y="27"/>
                    </a:cubicBezTo>
                    <a:cubicBezTo>
                      <a:pt x="0" y="27"/>
                      <a:pt x="0" y="27"/>
                      <a:pt x="0" y="27"/>
                    </a:cubicBezTo>
                    <a:cubicBezTo>
                      <a:pt x="0" y="26"/>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00" name="Group 34"/>
              <p:cNvGrpSpPr>
                <a:grpSpLocks noChangeAspect="1"/>
              </p:cNvGrpSpPr>
              <p:nvPr/>
            </p:nvGrpSpPr>
            <p:grpSpPr bwMode="auto">
              <a:xfrm>
                <a:off x="4342" y="1618"/>
                <a:ext cx="36" cy="1397"/>
                <a:chOff x="3765" y="1249"/>
                <a:chExt cx="22" cy="852"/>
              </a:xfrm>
            </p:grpSpPr>
            <p:sp>
              <p:nvSpPr>
                <p:cNvPr id="303" name="Freeform 35"/>
                <p:cNvSpPr>
                  <a:spLocks noChangeAspect="1"/>
                </p:cNvSpPr>
                <p:nvPr/>
              </p:nvSpPr>
              <p:spPr bwMode="auto">
                <a:xfrm rot="120000">
                  <a:off x="3775" y="1273"/>
                  <a:ext cx="12" cy="425"/>
                </a:xfrm>
                <a:custGeom>
                  <a:avLst/>
                  <a:gdLst>
                    <a:gd name="T0" fmla="*/ 5 w 5"/>
                    <a:gd name="T1" fmla="*/ 3 h 180"/>
                    <a:gd name="T2" fmla="*/ 2 w 5"/>
                    <a:gd name="T3" fmla="*/ 0 h 180"/>
                    <a:gd name="T4" fmla="*/ 2 w 5"/>
                    <a:gd name="T5" fmla="*/ 0 h 180"/>
                    <a:gd name="T6" fmla="*/ 0 w 5"/>
                    <a:gd name="T7" fmla="*/ 3 h 180"/>
                    <a:gd name="T8" fmla="*/ 0 w 5"/>
                    <a:gd name="T9" fmla="*/ 177 h 180"/>
                    <a:gd name="T10" fmla="*/ 2 w 5"/>
                    <a:gd name="T11" fmla="*/ 180 h 180"/>
                    <a:gd name="T12" fmla="*/ 2 w 5"/>
                    <a:gd name="T13" fmla="*/ 180 h 180"/>
                    <a:gd name="T14" fmla="*/ 5 w 5"/>
                    <a:gd name="T15" fmla="*/ 177 h 180"/>
                    <a:gd name="T16" fmla="*/ 5 w 5"/>
                    <a:gd name="T17"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0">
                      <a:moveTo>
                        <a:pt x="5" y="3"/>
                      </a:moveTo>
                      <a:cubicBezTo>
                        <a:pt x="5" y="2"/>
                        <a:pt x="4" y="0"/>
                        <a:pt x="2" y="0"/>
                      </a:cubicBezTo>
                      <a:cubicBezTo>
                        <a:pt x="2" y="0"/>
                        <a:pt x="2" y="0"/>
                        <a:pt x="2" y="0"/>
                      </a:cubicBezTo>
                      <a:cubicBezTo>
                        <a:pt x="1" y="0"/>
                        <a:pt x="0" y="2"/>
                        <a:pt x="0" y="3"/>
                      </a:cubicBezTo>
                      <a:cubicBezTo>
                        <a:pt x="0" y="177"/>
                        <a:pt x="0" y="177"/>
                        <a:pt x="0" y="177"/>
                      </a:cubicBezTo>
                      <a:cubicBezTo>
                        <a:pt x="0" y="178"/>
                        <a:pt x="1" y="180"/>
                        <a:pt x="2" y="180"/>
                      </a:cubicBezTo>
                      <a:cubicBezTo>
                        <a:pt x="2" y="180"/>
                        <a:pt x="2" y="180"/>
                        <a:pt x="2" y="180"/>
                      </a:cubicBezTo>
                      <a:cubicBezTo>
                        <a:pt x="4" y="180"/>
                        <a:pt x="5" y="178"/>
                        <a:pt x="5" y="177"/>
                      </a:cubicBezTo>
                      <a:lnTo>
                        <a:pt x="5" y="3"/>
                      </a:lnTo>
                      <a:close/>
                    </a:path>
                  </a:pathLst>
                </a:custGeom>
                <a:solidFill>
                  <a:srgbClr val="4D4D4D">
                    <a:alpha val="60001"/>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28398" dir="1593903" algn="ctr" rotWithShape="0">
                          <a:srgbClr val="808080"/>
                        </a:outerShdw>
                      </a:effectLst>
                    </a14:hiddenEffects>
                  </a:ext>
                </a:extLst>
              </p:spPr>
              <p:txBody>
                <a:bodyPr/>
                <a:lstStyle/>
                <a:p>
                  <a:endParaRPr lang="en-US" dirty="0"/>
                </a:p>
              </p:txBody>
            </p:sp>
            <p:sp>
              <p:nvSpPr>
                <p:cNvPr id="304" name="Rectangle 36"/>
                <p:cNvSpPr>
                  <a:spLocks noChangeAspect="1" noChangeArrowheads="1"/>
                </p:cNvSpPr>
                <p:nvPr/>
              </p:nvSpPr>
              <p:spPr bwMode="auto">
                <a:xfrm>
                  <a:off x="3765" y="1249"/>
                  <a:ext cx="16" cy="85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5" name="Freeform 37"/>
                <p:cNvSpPr>
                  <a:spLocks noChangeAspect="1"/>
                </p:cNvSpPr>
                <p:nvPr/>
              </p:nvSpPr>
              <p:spPr bwMode="auto">
                <a:xfrm>
                  <a:off x="3768" y="1257"/>
                  <a:ext cx="12" cy="425"/>
                </a:xfrm>
                <a:custGeom>
                  <a:avLst/>
                  <a:gdLst>
                    <a:gd name="T0" fmla="*/ 5 w 5"/>
                    <a:gd name="T1" fmla="*/ 3 h 180"/>
                    <a:gd name="T2" fmla="*/ 2 w 5"/>
                    <a:gd name="T3" fmla="*/ 0 h 180"/>
                    <a:gd name="T4" fmla="*/ 2 w 5"/>
                    <a:gd name="T5" fmla="*/ 0 h 180"/>
                    <a:gd name="T6" fmla="*/ 0 w 5"/>
                    <a:gd name="T7" fmla="*/ 3 h 180"/>
                    <a:gd name="T8" fmla="*/ 0 w 5"/>
                    <a:gd name="T9" fmla="*/ 177 h 180"/>
                    <a:gd name="T10" fmla="*/ 2 w 5"/>
                    <a:gd name="T11" fmla="*/ 180 h 180"/>
                    <a:gd name="T12" fmla="*/ 2 w 5"/>
                    <a:gd name="T13" fmla="*/ 180 h 180"/>
                    <a:gd name="T14" fmla="*/ 5 w 5"/>
                    <a:gd name="T15" fmla="*/ 177 h 180"/>
                    <a:gd name="T16" fmla="*/ 5 w 5"/>
                    <a:gd name="T17" fmla="*/ 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0">
                      <a:moveTo>
                        <a:pt x="5" y="3"/>
                      </a:moveTo>
                      <a:cubicBezTo>
                        <a:pt x="5" y="2"/>
                        <a:pt x="4" y="0"/>
                        <a:pt x="2" y="0"/>
                      </a:cubicBezTo>
                      <a:cubicBezTo>
                        <a:pt x="2" y="0"/>
                        <a:pt x="2" y="0"/>
                        <a:pt x="2" y="0"/>
                      </a:cubicBezTo>
                      <a:cubicBezTo>
                        <a:pt x="1" y="0"/>
                        <a:pt x="0" y="2"/>
                        <a:pt x="0" y="3"/>
                      </a:cubicBezTo>
                      <a:cubicBezTo>
                        <a:pt x="0" y="177"/>
                        <a:pt x="0" y="177"/>
                        <a:pt x="0" y="177"/>
                      </a:cubicBezTo>
                      <a:cubicBezTo>
                        <a:pt x="0" y="178"/>
                        <a:pt x="1" y="180"/>
                        <a:pt x="2" y="180"/>
                      </a:cubicBezTo>
                      <a:cubicBezTo>
                        <a:pt x="2" y="180"/>
                        <a:pt x="2" y="180"/>
                        <a:pt x="2" y="180"/>
                      </a:cubicBezTo>
                      <a:cubicBezTo>
                        <a:pt x="4" y="180"/>
                        <a:pt x="5" y="178"/>
                        <a:pt x="5" y="177"/>
                      </a:cubicBezTo>
                      <a:lnTo>
                        <a:pt x="5" y="3"/>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28398" dir="1593903" algn="ctr" rotWithShape="0">
                          <a:srgbClr val="808080"/>
                        </a:outerShdw>
                      </a:effectLst>
                    </a14:hiddenEffects>
                  </a:ext>
                </a:extLst>
              </p:spPr>
              <p:txBody>
                <a:bodyPr/>
                <a:lstStyle/>
                <a:p>
                  <a:endParaRPr lang="en-US" dirty="0"/>
                </a:p>
              </p:txBody>
            </p:sp>
          </p:grpSp>
          <p:sp>
            <p:nvSpPr>
              <p:cNvPr id="301" name="Freeform 38"/>
              <p:cNvSpPr>
                <a:spLocks noChangeAspect="1"/>
              </p:cNvSpPr>
              <p:nvPr/>
            </p:nvSpPr>
            <p:spPr bwMode="auto">
              <a:xfrm>
                <a:off x="4956" y="2278"/>
                <a:ext cx="61" cy="103"/>
              </a:xfrm>
              <a:custGeom>
                <a:avLst/>
                <a:gdLst>
                  <a:gd name="T0" fmla="*/ 7 w 16"/>
                  <a:gd name="T1" fmla="*/ 24 h 27"/>
                  <a:gd name="T2" fmla="*/ 11 w 16"/>
                  <a:gd name="T3" fmla="*/ 22 h 27"/>
                  <a:gd name="T4" fmla="*/ 13 w 16"/>
                  <a:gd name="T5" fmla="*/ 19 h 27"/>
                  <a:gd name="T6" fmla="*/ 11 w 16"/>
                  <a:gd name="T7" fmla="*/ 15 h 27"/>
                  <a:gd name="T8" fmla="*/ 7 w 16"/>
                  <a:gd name="T9" fmla="*/ 14 h 27"/>
                  <a:gd name="T10" fmla="*/ 5 w 16"/>
                  <a:gd name="T11" fmla="*/ 14 h 27"/>
                  <a:gd name="T12" fmla="*/ 5 w 16"/>
                  <a:gd name="T13" fmla="*/ 11 h 27"/>
                  <a:gd name="T14" fmla="*/ 7 w 16"/>
                  <a:gd name="T15" fmla="*/ 11 h 27"/>
                  <a:gd name="T16" fmla="*/ 10 w 16"/>
                  <a:gd name="T17" fmla="*/ 10 h 27"/>
                  <a:gd name="T18" fmla="*/ 11 w 16"/>
                  <a:gd name="T19" fmla="*/ 7 h 27"/>
                  <a:gd name="T20" fmla="*/ 10 w 16"/>
                  <a:gd name="T21" fmla="*/ 4 h 27"/>
                  <a:gd name="T22" fmla="*/ 7 w 16"/>
                  <a:gd name="T23" fmla="*/ 3 h 27"/>
                  <a:gd name="T24" fmla="*/ 5 w 16"/>
                  <a:gd name="T25" fmla="*/ 3 h 27"/>
                  <a:gd name="T26" fmla="*/ 3 w 16"/>
                  <a:gd name="T27" fmla="*/ 4 h 27"/>
                  <a:gd name="T28" fmla="*/ 3 w 16"/>
                  <a:gd name="T29" fmla="*/ 1 h 27"/>
                  <a:gd name="T30" fmla="*/ 7 w 16"/>
                  <a:gd name="T31" fmla="*/ 0 h 27"/>
                  <a:gd name="T32" fmla="*/ 12 w 16"/>
                  <a:gd name="T33" fmla="*/ 2 h 27"/>
                  <a:gd name="T34" fmla="*/ 14 w 16"/>
                  <a:gd name="T35" fmla="*/ 7 h 27"/>
                  <a:gd name="T36" fmla="*/ 12 w 16"/>
                  <a:gd name="T37" fmla="*/ 12 h 27"/>
                  <a:gd name="T38" fmla="*/ 16 w 16"/>
                  <a:gd name="T39" fmla="*/ 19 h 27"/>
                  <a:gd name="T40" fmla="*/ 14 w 16"/>
                  <a:gd name="T41" fmla="*/ 24 h 27"/>
                  <a:gd name="T42" fmla="*/ 7 w 16"/>
                  <a:gd name="T43" fmla="*/ 27 h 27"/>
                  <a:gd name="T44" fmla="*/ 0 w 16"/>
                  <a:gd name="T45" fmla="*/ 25 h 27"/>
                  <a:gd name="T46" fmla="*/ 0 w 16"/>
                  <a:gd name="T47" fmla="*/ 21 h 27"/>
                  <a:gd name="T48" fmla="*/ 7 w 16"/>
                  <a:gd name="T4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7" y="24"/>
                    </a:moveTo>
                    <a:cubicBezTo>
                      <a:pt x="9" y="24"/>
                      <a:pt x="10" y="23"/>
                      <a:pt x="11" y="22"/>
                    </a:cubicBezTo>
                    <a:cubicBezTo>
                      <a:pt x="12" y="21"/>
                      <a:pt x="13" y="20"/>
                      <a:pt x="13" y="19"/>
                    </a:cubicBezTo>
                    <a:cubicBezTo>
                      <a:pt x="13" y="18"/>
                      <a:pt x="12" y="16"/>
                      <a:pt x="11" y="15"/>
                    </a:cubicBezTo>
                    <a:cubicBezTo>
                      <a:pt x="10" y="15"/>
                      <a:pt x="9" y="14"/>
                      <a:pt x="7" y="14"/>
                    </a:cubicBezTo>
                    <a:cubicBezTo>
                      <a:pt x="5" y="14"/>
                      <a:pt x="5" y="14"/>
                      <a:pt x="5" y="14"/>
                    </a:cubicBezTo>
                    <a:cubicBezTo>
                      <a:pt x="5" y="11"/>
                      <a:pt x="5" y="11"/>
                      <a:pt x="5" y="11"/>
                    </a:cubicBezTo>
                    <a:cubicBezTo>
                      <a:pt x="7" y="11"/>
                      <a:pt x="7" y="11"/>
                      <a:pt x="7" y="11"/>
                    </a:cubicBezTo>
                    <a:cubicBezTo>
                      <a:pt x="8" y="11"/>
                      <a:pt x="9" y="10"/>
                      <a:pt x="10" y="10"/>
                    </a:cubicBezTo>
                    <a:cubicBezTo>
                      <a:pt x="11" y="9"/>
                      <a:pt x="11" y="8"/>
                      <a:pt x="11" y="7"/>
                    </a:cubicBezTo>
                    <a:cubicBezTo>
                      <a:pt x="11" y="6"/>
                      <a:pt x="11" y="5"/>
                      <a:pt x="10" y="4"/>
                    </a:cubicBezTo>
                    <a:cubicBezTo>
                      <a:pt x="9" y="3"/>
                      <a:pt x="8" y="3"/>
                      <a:pt x="7" y="3"/>
                    </a:cubicBezTo>
                    <a:cubicBezTo>
                      <a:pt x="7" y="3"/>
                      <a:pt x="6" y="3"/>
                      <a:pt x="5" y="3"/>
                    </a:cubicBezTo>
                    <a:cubicBezTo>
                      <a:pt x="4" y="4"/>
                      <a:pt x="3" y="4"/>
                      <a:pt x="3" y="4"/>
                    </a:cubicBezTo>
                    <a:cubicBezTo>
                      <a:pt x="3" y="1"/>
                      <a:pt x="3" y="1"/>
                      <a:pt x="3" y="1"/>
                    </a:cubicBezTo>
                    <a:cubicBezTo>
                      <a:pt x="4" y="0"/>
                      <a:pt x="6" y="0"/>
                      <a:pt x="7" y="0"/>
                    </a:cubicBezTo>
                    <a:cubicBezTo>
                      <a:pt x="9" y="0"/>
                      <a:pt x="11" y="0"/>
                      <a:pt x="12" y="2"/>
                    </a:cubicBezTo>
                    <a:cubicBezTo>
                      <a:pt x="14" y="3"/>
                      <a:pt x="14" y="5"/>
                      <a:pt x="14" y="7"/>
                    </a:cubicBezTo>
                    <a:cubicBezTo>
                      <a:pt x="14" y="9"/>
                      <a:pt x="14" y="11"/>
                      <a:pt x="12" y="12"/>
                    </a:cubicBezTo>
                    <a:cubicBezTo>
                      <a:pt x="15" y="14"/>
                      <a:pt x="16" y="16"/>
                      <a:pt x="16" y="19"/>
                    </a:cubicBezTo>
                    <a:cubicBezTo>
                      <a:pt x="16" y="21"/>
                      <a:pt x="15" y="23"/>
                      <a:pt x="14" y="24"/>
                    </a:cubicBezTo>
                    <a:cubicBezTo>
                      <a:pt x="12" y="26"/>
                      <a:pt x="10" y="27"/>
                      <a:pt x="7" y="27"/>
                    </a:cubicBezTo>
                    <a:cubicBezTo>
                      <a:pt x="5" y="27"/>
                      <a:pt x="2" y="26"/>
                      <a:pt x="0" y="25"/>
                    </a:cubicBezTo>
                    <a:cubicBezTo>
                      <a:pt x="0" y="21"/>
                      <a:pt x="0" y="21"/>
                      <a:pt x="0" y="21"/>
                    </a:cubicBezTo>
                    <a:cubicBezTo>
                      <a:pt x="3" y="23"/>
                      <a:pt x="5" y="24"/>
                      <a:pt x="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2" name="Oval 39"/>
              <p:cNvSpPr>
                <a:spLocks noChangeAspect="1" noChangeArrowheads="1"/>
              </p:cNvSpPr>
              <p:nvPr/>
            </p:nvSpPr>
            <p:spPr bwMode="auto">
              <a:xfrm>
                <a:off x="4299" y="2267"/>
                <a:ext cx="110" cy="103"/>
              </a:xfrm>
              <a:prstGeom prst="ellipse">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en-US" dirty="0"/>
              </a:p>
            </p:txBody>
          </p:sp>
        </p:grpSp>
        <p:sp>
          <p:nvSpPr>
            <p:cNvPr id="311" name="Freeform 41"/>
            <p:cNvSpPr>
              <a:spLocks/>
            </p:cNvSpPr>
            <p:nvPr/>
          </p:nvSpPr>
          <p:spPr bwMode="auto">
            <a:xfrm>
              <a:off x="8480892" y="4191239"/>
              <a:ext cx="1358900" cy="1355725"/>
            </a:xfrm>
            <a:custGeom>
              <a:avLst/>
              <a:gdLst>
                <a:gd name="T0" fmla="*/ 0 w 233"/>
                <a:gd name="T1" fmla="*/ 0 h 232"/>
                <a:gd name="T2" fmla="*/ 233 w 233"/>
                <a:gd name="T3" fmla="*/ 232 h 232"/>
                <a:gd name="T4" fmla="*/ 233 w 233"/>
                <a:gd name="T5" fmla="*/ 0 h 232"/>
              </a:gdLst>
              <a:ahLst/>
              <a:cxnLst>
                <a:cxn ang="0">
                  <a:pos x="T0" y="T1"/>
                </a:cxn>
                <a:cxn ang="0">
                  <a:pos x="T2" y="T3"/>
                </a:cxn>
                <a:cxn ang="0">
                  <a:pos x="T4" y="T5"/>
                </a:cxn>
              </a:cxnLst>
              <a:rect l="0" t="0" r="r" b="b"/>
              <a:pathLst>
                <a:path w="233" h="232">
                  <a:moveTo>
                    <a:pt x="0" y="0"/>
                  </a:moveTo>
                  <a:cubicBezTo>
                    <a:pt x="0" y="128"/>
                    <a:pt x="105" y="232"/>
                    <a:pt x="233" y="232"/>
                  </a:cubicBezTo>
                  <a:cubicBezTo>
                    <a:pt x="233" y="0"/>
                    <a:pt x="233" y="0"/>
                    <a:pt x="233"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rnd">
                  <a:solidFill>
                    <a:srgbClr val="8C8C8C"/>
                  </a:solidFill>
                  <a:prstDash val="solid"/>
                  <a:round/>
                  <a:headEnd/>
                  <a:tailEnd/>
                </a14:hiddenLine>
              </a:ext>
            </a:extLst>
          </p:spPr>
          <p:txBody>
            <a:bodyPr/>
            <a:lstStyle/>
            <a:p>
              <a:endParaRPr lang="en-US" dirty="0"/>
            </a:p>
          </p:txBody>
        </p:sp>
        <p:sp>
          <p:nvSpPr>
            <p:cNvPr id="312" name="Freeform 42"/>
            <p:cNvSpPr>
              <a:spLocks/>
            </p:cNvSpPr>
            <p:nvPr/>
          </p:nvSpPr>
          <p:spPr bwMode="auto">
            <a:xfrm>
              <a:off x="8480892" y="2829164"/>
              <a:ext cx="1358900" cy="1362075"/>
            </a:xfrm>
            <a:custGeom>
              <a:avLst/>
              <a:gdLst>
                <a:gd name="T0" fmla="*/ 233 w 233"/>
                <a:gd name="T1" fmla="*/ 233 h 233"/>
                <a:gd name="T2" fmla="*/ 233 w 233"/>
                <a:gd name="T3" fmla="*/ 0 h 233"/>
                <a:gd name="T4" fmla="*/ 0 w 233"/>
                <a:gd name="T5" fmla="*/ 233 h 233"/>
              </a:gdLst>
              <a:ahLst/>
              <a:cxnLst>
                <a:cxn ang="0">
                  <a:pos x="T0" y="T1"/>
                </a:cxn>
                <a:cxn ang="0">
                  <a:pos x="T2" y="T3"/>
                </a:cxn>
                <a:cxn ang="0">
                  <a:pos x="T4" y="T5"/>
                </a:cxn>
              </a:cxnLst>
              <a:rect l="0" t="0" r="r" b="b"/>
              <a:pathLst>
                <a:path w="233" h="233">
                  <a:moveTo>
                    <a:pt x="233" y="233"/>
                  </a:moveTo>
                  <a:cubicBezTo>
                    <a:pt x="233" y="0"/>
                    <a:pt x="233" y="0"/>
                    <a:pt x="233" y="0"/>
                  </a:cubicBezTo>
                  <a:cubicBezTo>
                    <a:pt x="105" y="0"/>
                    <a:pt x="0" y="104"/>
                    <a:pt x="0" y="233"/>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rnd">
                  <a:solidFill>
                    <a:srgbClr val="8C8C8C"/>
                  </a:solidFill>
                  <a:prstDash val="solid"/>
                  <a:round/>
                  <a:headEnd/>
                  <a:tailEnd/>
                </a14:hiddenLine>
              </a:ext>
            </a:extLst>
          </p:spPr>
          <p:txBody>
            <a:bodyPr/>
            <a:lstStyle/>
            <a:p>
              <a:endParaRPr lang="en-US" dirty="0"/>
            </a:p>
          </p:txBody>
        </p:sp>
        <p:sp>
          <p:nvSpPr>
            <p:cNvPr id="313" name="Freeform 43"/>
            <p:cNvSpPr>
              <a:spLocks/>
            </p:cNvSpPr>
            <p:nvPr/>
          </p:nvSpPr>
          <p:spPr bwMode="auto">
            <a:xfrm>
              <a:off x="8480892" y="4191239"/>
              <a:ext cx="1358900" cy="1587"/>
            </a:xfrm>
            <a:custGeom>
              <a:avLst/>
              <a:gdLst>
                <a:gd name="T0" fmla="*/ 0 w 550"/>
                <a:gd name="T1" fmla="*/ 550 w 550"/>
                <a:gd name="T2" fmla="*/ 0 w 550"/>
              </a:gdLst>
              <a:ahLst/>
              <a:cxnLst>
                <a:cxn ang="0">
                  <a:pos x="T0" y="0"/>
                </a:cxn>
                <a:cxn ang="0">
                  <a:pos x="T1" y="0"/>
                </a:cxn>
                <a:cxn ang="0">
                  <a:pos x="T2" y="0"/>
                </a:cxn>
              </a:cxnLst>
              <a:rect l="0" t="0" r="r" b="b"/>
              <a:pathLst>
                <a:path w="550">
                  <a:moveTo>
                    <a:pt x="0" y="0"/>
                  </a:moveTo>
                  <a:lnTo>
                    <a:pt x="550" y="0"/>
                  </a:lnTo>
                  <a:lnTo>
                    <a:pt x="0" y="0"/>
                  </a:lnTo>
                  <a:close/>
                </a:path>
              </a:pathLst>
            </a:custGeom>
            <a:solidFill>
              <a:srgbClr val="A7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4" name="Line 44"/>
            <p:cNvSpPr>
              <a:spLocks noChangeShapeType="1"/>
            </p:cNvSpPr>
            <p:nvPr/>
          </p:nvSpPr>
          <p:spPr bwMode="auto">
            <a:xfrm>
              <a:off x="8480892" y="4191239"/>
              <a:ext cx="13589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aphicFrame>
        <p:nvGraphicFramePr>
          <p:cNvPr id="315" name="Tabelle 314"/>
          <p:cNvGraphicFramePr>
            <a:graphicFrameLocks noGrp="1"/>
          </p:cNvGraphicFramePr>
          <p:nvPr>
            <p:extLst/>
          </p:nvPr>
        </p:nvGraphicFramePr>
        <p:xfrm>
          <a:off x="705000" y="1917307"/>
          <a:ext cx="5114774" cy="2712165"/>
        </p:xfrm>
        <a:graphic>
          <a:graphicData uri="http://schemas.openxmlformats.org/drawingml/2006/table">
            <a:tbl>
              <a:tblPr firstRow="1" bandRow="1">
                <a:effectLst/>
                <a:tableStyleId>{5C22544A-7EE6-4342-B048-85BDC9FD1C3A}</a:tableStyleId>
              </a:tblPr>
              <a:tblGrid>
                <a:gridCol w="729080">
                  <a:extLst>
                    <a:ext uri="{9D8B030D-6E8A-4147-A177-3AD203B41FA5}">
                      <a16:colId xmlns:a16="http://schemas.microsoft.com/office/drawing/2014/main" val="20000"/>
                    </a:ext>
                  </a:extLst>
                </a:gridCol>
                <a:gridCol w="730949">
                  <a:extLst>
                    <a:ext uri="{9D8B030D-6E8A-4147-A177-3AD203B41FA5}">
                      <a16:colId xmlns:a16="http://schemas.microsoft.com/office/drawing/2014/main" val="20001"/>
                    </a:ext>
                  </a:extLst>
                </a:gridCol>
                <a:gridCol w="730949">
                  <a:extLst>
                    <a:ext uri="{9D8B030D-6E8A-4147-A177-3AD203B41FA5}">
                      <a16:colId xmlns:a16="http://schemas.microsoft.com/office/drawing/2014/main" val="20002"/>
                    </a:ext>
                  </a:extLst>
                </a:gridCol>
                <a:gridCol w="730949">
                  <a:extLst>
                    <a:ext uri="{9D8B030D-6E8A-4147-A177-3AD203B41FA5}">
                      <a16:colId xmlns:a16="http://schemas.microsoft.com/office/drawing/2014/main" val="20003"/>
                    </a:ext>
                  </a:extLst>
                </a:gridCol>
                <a:gridCol w="730949">
                  <a:extLst>
                    <a:ext uri="{9D8B030D-6E8A-4147-A177-3AD203B41FA5}">
                      <a16:colId xmlns:a16="http://schemas.microsoft.com/office/drawing/2014/main" val="20004"/>
                    </a:ext>
                  </a:extLst>
                </a:gridCol>
                <a:gridCol w="730949">
                  <a:extLst>
                    <a:ext uri="{9D8B030D-6E8A-4147-A177-3AD203B41FA5}">
                      <a16:colId xmlns:a16="http://schemas.microsoft.com/office/drawing/2014/main" val="20005"/>
                    </a:ext>
                  </a:extLst>
                </a:gridCol>
                <a:gridCol w="730949">
                  <a:extLst>
                    <a:ext uri="{9D8B030D-6E8A-4147-A177-3AD203B41FA5}">
                      <a16:colId xmlns:a16="http://schemas.microsoft.com/office/drawing/2014/main" val="20006"/>
                    </a:ext>
                  </a:extLst>
                </a:gridCol>
              </a:tblGrid>
              <a:tr h="562344">
                <a:tc>
                  <a:txBody>
                    <a:bodyPr/>
                    <a:lstStyle/>
                    <a:p>
                      <a:pPr algn="ctr"/>
                      <a:r>
                        <a:rPr lang="en-US" sz="1400" noProof="0" dirty="0">
                          <a:solidFill>
                            <a:srgbClr val="FFFFFF"/>
                          </a:solidFill>
                        </a:rPr>
                        <a:t>Mon</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Tue</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Wed</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Thu</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Fri</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Sat</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400" noProof="0" dirty="0">
                          <a:solidFill>
                            <a:srgbClr val="FFFFFF"/>
                          </a:solidFill>
                        </a:rPr>
                        <a:t>Sun</a:t>
                      </a:r>
                    </a:p>
                  </a:txBody>
                  <a:tcPr marL="0" marR="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402817">
                <a:tc>
                  <a:txBody>
                    <a:bodyPr/>
                    <a:lstStyle/>
                    <a:p>
                      <a:pPr marL="0" algn="ctr" defTabSz="914400" rtl="0" eaLnBrk="1" fontAlgn="ctr" latinLnBrk="0" hangingPunct="1"/>
                      <a:endParaRPr lang="de-DE" sz="1200" b="0" kern="1200" dirty="0">
                        <a:solidFill>
                          <a:srgbClr val="FFFFFF"/>
                        </a:solidFill>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817">
                <a:tc>
                  <a:txBody>
                    <a:bodyPr/>
                    <a:lstStyle/>
                    <a:p>
                      <a:pPr marL="0" algn="ctr" defTabSz="914400" rtl="0" eaLnBrk="1" fontAlgn="ctr" latinLnBrk="0" hangingPunct="1"/>
                      <a:r>
                        <a:rPr lang="de-DE" sz="1200" b="0" kern="1200" dirty="0">
                          <a:solidFill>
                            <a:srgbClr val="FFFFFF"/>
                          </a:solidFill>
                          <a:latin typeface="+mn-lt"/>
                          <a:ea typeface="+mn-ea"/>
                          <a:cs typeface="+mn-cs"/>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extLst>
                  <a:ext uri="{0D108BD9-81ED-4DB2-BD59-A6C34878D82A}">
                    <a16:rowId xmlns:a16="http://schemas.microsoft.com/office/drawing/2014/main" val="10002"/>
                  </a:ext>
                </a:extLst>
              </a:tr>
              <a:tr h="402817">
                <a:tc>
                  <a:txBody>
                    <a:bodyPr/>
                    <a:lstStyle/>
                    <a:p>
                      <a:pPr marL="0" algn="ctr" defTabSz="914400" rtl="0" eaLnBrk="1" fontAlgn="ctr" latinLnBrk="0" hangingPunct="1"/>
                      <a:r>
                        <a:rPr lang="de-DE" sz="1200" b="0" kern="1200" dirty="0">
                          <a:solidFill>
                            <a:srgbClr val="FFFFFF"/>
                          </a:solidFill>
                          <a:latin typeface="+mn-lt"/>
                          <a:ea typeface="+mn-ea"/>
                          <a:cs typeface="+mn-cs"/>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817">
                <a:tc>
                  <a:txBody>
                    <a:bodyPr/>
                    <a:lstStyle/>
                    <a:p>
                      <a:pPr marL="0" algn="ctr" defTabSz="914400" rtl="0" eaLnBrk="1" fontAlgn="ctr" latinLnBrk="0" hangingPunct="1"/>
                      <a:r>
                        <a:rPr lang="de-DE" sz="1200" b="0" kern="1200" dirty="0">
                          <a:solidFill>
                            <a:srgbClr val="FFFFFF"/>
                          </a:solidFill>
                          <a:latin typeface="+mn-lt"/>
                          <a:ea typeface="+mn-ea"/>
                          <a:cs typeface="+mn-cs"/>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8553">
                <a:tc>
                  <a:txBody>
                    <a:bodyPr/>
                    <a:lstStyle/>
                    <a:p>
                      <a:pPr marL="0" algn="ctr" defTabSz="914400" rtl="0" eaLnBrk="1" fontAlgn="ctr" latinLnBrk="0" hangingPunct="1"/>
                      <a:r>
                        <a:rPr lang="de-DE" sz="1200" b="0" kern="1200" dirty="0">
                          <a:solidFill>
                            <a:srgbClr val="FFFFFF"/>
                          </a:solidFill>
                          <a:latin typeface="+mn-lt"/>
                          <a:ea typeface="+mn-ea"/>
                          <a:cs typeface="+mn-cs"/>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de-DE" sz="1200" b="0" kern="1200" dirty="0">
                          <a:solidFill>
                            <a:srgbClr val="FFFFFF"/>
                          </a:solidFill>
                          <a:latin typeface="+mn-lt"/>
                          <a:ea typeface="+mn-ea"/>
                          <a:cs typeface="+mn-cs"/>
                        </a:rPr>
                        <a:t>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dirty="0">
                        <a:solidFill>
                          <a:srgbClr val="FFFFFF"/>
                        </a:solidFil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dirty="0">
                        <a:solidFill>
                          <a:srgbClr val="FFFFFF"/>
                        </a:solidFil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dirty="0">
                        <a:solidFill>
                          <a:srgbClr val="FFFFFF"/>
                        </a:solidFil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17" name="Rechteck 316"/>
          <p:cNvSpPr/>
          <p:nvPr/>
        </p:nvSpPr>
        <p:spPr>
          <a:xfrm>
            <a:off x="7548911" y="4843479"/>
            <a:ext cx="3270006" cy="923330"/>
          </a:xfrm>
          <a:prstGeom prst="rect">
            <a:avLst/>
          </a:prstGeom>
        </p:spPr>
        <p:txBody>
          <a:bodyPr wrap="square">
            <a:spAutoFit/>
          </a:bodyPr>
          <a:lstStyle/>
          <a:p>
            <a:pPr algn="ctr"/>
            <a:r>
              <a:rPr lang="en-US" altLang="de-DE" b="1" noProof="1">
                <a:solidFill>
                  <a:srgbClr val="FFFFFF"/>
                </a:solidFill>
              </a:rPr>
              <a:t>Placeholder</a:t>
            </a:r>
          </a:p>
          <a:p>
            <a:pPr algn="ctr"/>
            <a:r>
              <a:rPr lang="en-US" altLang="de-DE" noProof="1">
                <a:solidFill>
                  <a:srgbClr val="FFFFFF"/>
                </a:solidFill>
              </a:rPr>
              <a:t>Lorem ipsum dolor sit amet, consectetur adipisicing elit.</a:t>
            </a:r>
            <a:endParaRPr lang="en-US" dirty="0"/>
          </a:p>
        </p:txBody>
      </p:sp>
      <p:grpSp>
        <p:nvGrpSpPr>
          <p:cNvPr id="36" name="Group 35"/>
          <p:cNvGrpSpPr/>
          <p:nvPr/>
        </p:nvGrpSpPr>
        <p:grpSpPr>
          <a:xfrm>
            <a:off x="5033864" y="2766785"/>
            <a:ext cx="3048006" cy="2902999"/>
            <a:chOff x="7856129" y="1513453"/>
            <a:chExt cx="3048006" cy="3048006"/>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8" name="TextBox 37"/>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4"/>
                </a:rPr>
                <a:t>DataPoint</a:t>
              </a:r>
              <a:r>
                <a:rPr lang="en-US" dirty="0"/>
                <a:t> to automatically update your opening hours when they change.</a:t>
              </a:r>
            </a:p>
            <a:p>
              <a:endParaRPr lang="en-US" dirty="0"/>
            </a:p>
            <a:p>
              <a:r>
                <a:rPr lang="en-US" sz="1050" dirty="0"/>
                <a:t>You can remove this note</a:t>
              </a:r>
            </a:p>
          </p:txBody>
        </p:sp>
      </p:grpSp>
      <p:sp>
        <p:nvSpPr>
          <p:cNvPr id="39" name="Rectangle 10"/>
          <p:cNvSpPr>
            <a:spLocks noChangeArrowheads="1"/>
          </p:cNvSpPr>
          <p:nvPr/>
        </p:nvSpPr>
        <p:spPr bwMode="gray">
          <a:xfrm>
            <a:off x="8524874" y="247651"/>
            <a:ext cx="3201679" cy="79000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en-US" altLang="de-DE" sz="2800" noProof="1">
                <a:solidFill>
                  <a:srgbClr val="FFFFFF"/>
                </a:solidFill>
                <a:latin typeface="Calibri" panose="020F0502020204030204" pitchFamily="34" charset="0"/>
              </a:rPr>
              <a:t>YOUR</a:t>
            </a:r>
            <a:r>
              <a:rPr lang="en-US" altLang="de-DE" sz="2800" b="1" noProof="1">
                <a:solidFill>
                  <a:srgbClr val="FFFFFF"/>
                </a:solidFill>
                <a:latin typeface="Calibri" panose="020F0502020204030204" pitchFamily="34" charset="0"/>
              </a:rPr>
              <a:t> LOGO</a:t>
            </a:r>
          </a:p>
        </p:txBody>
      </p:sp>
    </p:spTree>
    <p:extLst>
      <p:ext uri="{BB962C8B-B14F-4D97-AF65-F5344CB8AC3E}">
        <p14:creationId xmlns:p14="http://schemas.microsoft.com/office/powerpoint/2010/main" val="2137935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352093009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129442238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52056504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258691267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0844953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111360668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sp>
        <p:nvSpPr>
          <p:cNvPr id="5" name="Rechteck 4"/>
          <p:cNvSpPr/>
          <p:nvPr/>
        </p:nvSpPr>
        <p:spPr bwMode="auto">
          <a:xfrm>
            <a:off x="1577130" y="1829605"/>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8" name="Gerade Verbindung 7"/>
          <p:cNvCxnSpPr/>
          <p:nvPr/>
        </p:nvCxnSpPr>
        <p:spPr>
          <a:xfrm flipH="1" flipV="1">
            <a:off x="6645863"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H="1" flipV="1">
            <a:off x="11714598"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flipV="1">
            <a:off x="1589086"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flipV="1">
            <a:off x="2151614"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flipV="1">
            <a:off x="2714142"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H="1" flipV="1">
            <a:off x="3276670"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flipV="1">
            <a:off x="6089310"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H="1" flipV="1">
            <a:off x="5526782"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flipV="1">
            <a:off x="4964254"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flipV="1">
            <a:off x="4401726"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H="1" flipV="1">
            <a:off x="3839198"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flipV="1">
            <a:off x="6651838"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flipV="1">
            <a:off x="7214366"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H="1" flipV="1">
            <a:off x="7776894"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H="1" flipV="1">
            <a:off x="8339422"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H="1" flipV="1">
            <a:off x="8901950"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9464478"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H="1" flipV="1">
            <a:off x="10027006"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flipV="1">
            <a:off x="10589534"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H="1" flipV="1">
            <a:off x="11152062" y="1722769"/>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1318820" y="1492081"/>
            <a:ext cx="540533" cy="276999"/>
          </a:xfrm>
          <a:prstGeom prst="rect">
            <a:avLst/>
          </a:prstGeom>
          <a:noFill/>
        </p:spPr>
        <p:txBody>
          <a:bodyPr wrap="none" rtlCol="0">
            <a:spAutoFit/>
          </a:bodyPr>
          <a:lstStyle/>
          <a:p>
            <a:r>
              <a:rPr lang="en-US" sz="1200" dirty="0">
                <a:solidFill>
                  <a:srgbClr val="FFFFFF"/>
                </a:solidFill>
              </a:rPr>
              <a:t>06:00</a:t>
            </a:r>
          </a:p>
        </p:txBody>
      </p:sp>
      <p:sp>
        <p:nvSpPr>
          <p:cNvPr id="29" name="Textfeld 28"/>
          <p:cNvSpPr txBox="1"/>
          <p:nvPr/>
        </p:nvSpPr>
        <p:spPr>
          <a:xfrm>
            <a:off x="2443875" y="1492081"/>
            <a:ext cx="540533" cy="276999"/>
          </a:xfrm>
          <a:prstGeom prst="rect">
            <a:avLst/>
          </a:prstGeom>
          <a:noFill/>
        </p:spPr>
        <p:txBody>
          <a:bodyPr wrap="none" rtlCol="0">
            <a:spAutoFit/>
          </a:bodyPr>
          <a:lstStyle/>
          <a:p>
            <a:r>
              <a:rPr lang="en-US" sz="1200" dirty="0">
                <a:solidFill>
                  <a:srgbClr val="FFFFFF"/>
                </a:solidFill>
              </a:rPr>
              <a:t>08:00</a:t>
            </a:r>
          </a:p>
        </p:txBody>
      </p:sp>
      <p:sp>
        <p:nvSpPr>
          <p:cNvPr id="30" name="Textfeld 29"/>
          <p:cNvSpPr txBox="1"/>
          <p:nvPr/>
        </p:nvSpPr>
        <p:spPr>
          <a:xfrm>
            <a:off x="3568931" y="1492081"/>
            <a:ext cx="540533" cy="276999"/>
          </a:xfrm>
          <a:prstGeom prst="rect">
            <a:avLst/>
          </a:prstGeom>
          <a:noFill/>
        </p:spPr>
        <p:txBody>
          <a:bodyPr wrap="none" rtlCol="0">
            <a:spAutoFit/>
          </a:bodyPr>
          <a:lstStyle/>
          <a:p>
            <a:r>
              <a:rPr lang="en-US" sz="1200" dirty="0">
                <a:solidFill>
                  <a:srgbClr val="FFFFFF"/>
                </a:solidFill>
              </a:rPr>
              <a:t>10:00</a:t>
            </a:r>
          </a:p>
        </p:txBody>
      </p:sp>
      <p:sp>
        <p:nvSpPr>
          <p:cNvPr id="31" name="Textfeld 30"/>
          <p:cNvSpPr txBox="1"/>
          <p:nvPr/>
        </p:nvSpPr>
        <p:spPr>
          <a:xfrm>
            <a:off x="4693988" y="1492081"/>
            <a:ext cx="540533" cy="276999"/>
          </a:xfrm>
          <a:prstGeom prst="rect">
            <a:avLst/>
          </a:prstGeom>
          <a:noFill/>
        </p:spPr>
        <p:txBody>
          <a:bodyPr wrap="none" rtlCol="0">
            <a:spAutoFit/>
          </a:bodyPr>
          <a:lstStyle/>
          <a:p>
            <a:r>
              <a:rPr lang="en-US" sz="1200" dirty="0">
                <a:solidFill>
                  <a:srgbClr val="FFFFFF"/>
                </a:solidFill>
              </a:rPr>
              <a:t>12:00</a:t>
            </a:r>
          </a:p>
        </p:txBody>
      </p:sp>
      <p:sp>
        <p:nvSpPr>
          <p:cNvPr id="32" name="Textfeld 31"/>
          <p:cNvSpPr txBox="1"/>
          <p:nvPr/>
        </p:nvSpPr>
        <p:spPr>
          <a:xfrm>
            <a:off x="5819043" y="1492081"/>
            <a:ext cx="540533" cy="276999"/>
          </a:xfrm>
          <a:prstGeom prst="rect">
            <a:avLst/>
          </a:prstGeom>
          <a:noFill/>
        </p:spPr>
        <p:txBody>
          <a:bodyPr wrap="none" rtlCol="0">
            <a:spAutoFit/>
          </a:bodyPr>
          <a:lstStyle/>
          <a:p>
            <a:r>
              <a:rPr lang="en-US" sz="1200" dirty="0">
                <a:solidFill>
                  <a:srgbClr val="FFFFFF"/>
                </a:solidFill>
              </a:rPr>
              <a:t>14:00</a:t>
            </a:r>
          </a:p>
        </p:txBody>
      </p:sp>
      <p:sp>
        <p:nvSpPr>
          <p:cNvPr id="33" name="Textfeld 32"/>
          <p:cNvSpPr txBox="1"/>
          <p:nvPr/>
        </p:nvSpPr>
        <p:spPr>
          <a:xfrm>
            <a:off x="6944100" y="1492081"/>
            <a:ext cx="540533" cy="276999"/>
          </a:xfrm>
          <a:prstGeom prst="rect">
            <a:avLst/>
          </a:prstGeom>
          <a:noFill/>
        </p:spPr>
        <p:txBody>
          <a:bodyPr wrap="none" rtlCol="0">
            <a:spAutoFit/>
          </a:bodyPr>
          <a:lstStyle/>
          <a:p>
            <a:r>
              <a:rPr lang="en-US" sz="1200" dirty="0">
                <a:solidFill>
                  <a:srgbClr val="FFFFFF"/>
                </a:solidFill>
              </a:rPr>
              <a:t>16:00</a:t>
            </a:r>
          </a:p>
        </p:txBody>
      </p:sp>
      <p:sp>
        <p:nvSpPr>
          <p:cNvPr id="34" name="Textfeld 33"/>
          <p:cNvSpPr txBox="1"/>
          <p:nvPr/>
        </p:nvSpPr>
        <p:spPr>
          <a:xfrm>
            <a:off x="8069156" y="1492081"/>
            <a:ext cx="540533" cy="276999"/>
          </a:xfrm>
          <a:prstGeom prst="rect">
            <a:avLst/>
          </a:prstGeom>
          <a:noFill/>
        </p:spPr>
        <p:txBody>
          <a:bodyPr wrap="none" rtlCol="0">
            <a:spAutoFit/>
          </a:bodyPr>
          <a:lstStyle/>
          <a:p>
            <a:r>
              <a:rPr lang="en-US" sz="1200" dirty="0">
                <a:solidFill>
                  <a:srgbClr val="FFFFFF"/>
                </a:solidFill>
              </a:rPr>
              <a:t>18:00</a:t>
            </a:r>
          </a:p>
        </p:txBody>
      </p:sp>
      <p:sp>
        <p:nvSpPr>
          <p:cNvPr id="35" name="Textfeld 34"/>
          <p:cNvSpPr txBox="1"/>
          <p:nvPr/>
        </p:nvSpPr>
        <p:spPr>
          <a:xfrm>
            <a:off x="9194211" y="1492081"/>
            <a:ext cx="540533" cy="276999"/>
          </a:xfrm>
          <a:prstGeom prst="rect">
            <a:avLst/>
          </a:prstGeom>
          <a:noFill/>
        </p:spPr>
        <p:txBody>
          <a:bodyPr wrap="none" rtlCol="0">
            <a:spAutoFit/>
          </a:bodyPr>
          <a:lstStyle/>
          <a:p>
            <a:r>
              <a:rPr lang="en-US" sz="1200" dirty="0">
                <a:solidFill>
                  <a:srgbClr val="FFFFFF"/>
                </a:solidFill>
              </a:rPr>
              <a:t>20:00</a:t>
            </a:r>
          </a:p>
        </p:txBody>
      </p:sp>
      <p:sp>
        <p:nvSpPr>
          <p:cNvPr id="36" name="Textfeld 35"/>
          <p:cNvSpPr txBox="1"/>
          <p:nvPr/>
        </p:nvSpPr>
        <p:spPr>
          <a:xfrm>
            <a:off x="10319268" y="1492081"/>
            <a:ext cx="540533" cy="276999"/>
          </a:xfrm>
          <a:prstGeom prst="rect">
            <a:avLst/>
          </a:prstGeom>
          <a:noFill/>
        </p:spPr>
        <p:txBody>
          <a:bodyPr wrap="none" rtlCol="0">
            <a:spAutoFit/>
          </a:bodyPr>
          <a:lstStyle/>
          <a:p>
            <a:r>
              <a:rPr lang="en-US" sz="1200" dirty="0">
                <a:solidFill>
                  <a:srgbClr val="FFFFFF"/>
                </a:solidFill>
              </a:rPr>
              <a:t>22:00</a:t>
            </a:r>
          </a:p>
        </p:txBody>
      </p:sp>
      <p:sp>
        <p:nvSpPr>
          <p:cNvPr id="37" name="Textfeld 36"/>
          <p:cNvSpPr txBox="1"/>
          <p:nvPr/>
        </p:nvSpPr>
        <p:spPr>
          <a:xfrm>
            <a:off x="11444330" y="1492081"/>
            <a:ext cx="540533" cy="276999"/>
          </a:xfrm>
          <a:prstGeom prst="rect">
            <a:avLst/>
          </a:prstGeom>
          <a:noFill/>
        </p:spPr>
        <p:txBody>
          <a:bodyPr wrap="none" rtlCol="0">
            <a:spAutoFit/>
          </a:bodyPr>
          <a:lstStyle/>
          <a:p>
            <a:r>
              <a:rPr lang="en-US" sz="1200" dirty="0">
                <a:solidFill>
                  <a:srgbClr val="FFFFFF"/>
                </a:solidFill>
              </a:rPr>
              <a:t>24:00</a:t>
            </a:r>
          </a:p>
        </p:txBody>
      </p:sp>
      <p:sp>
        <p:nvSpPr>
          <p:cNvPr id="38" name="Textfeld 37"/>
          <p:cNvSpPr txBox="1"/>
          <p:nvPr/>
        </p:nvSpPr>
        <p:spPr>
          <a:xfrm>
            <a:off x="244637" y="1774969"/>
            <a:ext cx="957826" cy="369332"/>
          </a:xfrm>
          <a:prstGeom prst="rect">
            <a:avLst/>
          </a:prstGeom>
          <a:noFill/>
        </p:spPr>
        <p:txBody>
          <a:bodyPr wrap="none" rtlCol="0">
            <a:spAutoFit/>
          </a:bodyPr>
          <a:lstStyle/>
          <a:p>
            <a:r>
              <a:rPr lang="en-US" dirty="0">
                <a:solidFill>
                  <a:srgbClr val="FFFFFF"/>
                </a:solidFill>
              </a:rPr>
              <a:t>Monday</a:t>
            </a:r>
          </a:p>
        </p:txBody>
      </p:sp>
      <p:sp>
        <p:nvSpPr>
          <p:cNvPr id="41" name="Rechteck 40"/>
          <p:cNvSpPr/>
          <p:nvPr/>
        </p:nvSpPr>
        <p:spPr bwMode="auto">
          <a:xfrm>
            <a:off x="1577129" y="1829606"/>
            <a:ext cx="10137467" cy="209724"/>
          </a:xfrm>
          <a:prstGeom prst="rect">
            <a:avLst/>
          </a:prstGeom>
          <a:gradFill flip="none" rotWithShape="1">
            <a:gsLst>
              <a:gs pos="23000">
                <a:srgbClr val="FFFFFF">
                  <a:alpha val="70000"/>
                </a:srgbClr>
              </a:gs>
              <a:gs pos="94000">
                <a:srgbClr val="FFFFFF">
                  <a:alpha val="70000"/>
                </a:srgbClr>
              </a:gs>
              <a:gs pos="95000">
                <a:srgbClr val="B2B2B2">
                  <a:alpha val="0"/>
                </a:srgbClr>
              </a:gs>
              <a:gs pos="20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6" name="Richtungspfeil 5"/>
          <p:cNvSpPr/>
          <p:nvPr/>
        </p:nvSpPr>
        <p:spPr bwMode="auto">
          <a:xfrm rot="16200000">
            <a:off x="3687824" y="1793924"/>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40" name="Richtungspfeil 39"/>
          <p:cNvSpPr/>
          <p:nvPr/>
        </p:nvSpPr>
        <p:spPr bwMode="auto">
          <a:xfrm rot="16200000">
            <a:off x="11008674" y="1787662"/>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146" name="Rectangle 10"/>
          <p:cNvSpPr>
            <a:spLocks noChangeArrowheads="1"/>
          </p:cNvSpPr>
          <p:nvPr/>
        </p:nvSpPr>
        <p:spPr bwMode="gray">
          <a:xfrm>
            <a:off x="8524874" y="247651"/>
            <a:ext cx="3201679" cy="79000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en-US" altLang="de-DE" sz="2800" noProof="1">
                <a:solidFill>
                  <a:srgbClr val="FFFFFF"/>
                </a:solidFill>
                <a:latin typeface="Calibri" panose="020F0502020204030204" pitchFamily="34" charset="0"/>
              </a:rPr>
              <a:t>YOUR</a:t>
            </a:r>
            <a:r>
              <a:rPr lang="en-US" altLang="de-DE" sz="2800" b="1" noProof="1">
                <a:solidFill>
                  <a:srgbClr val="FFFFFF"/>
                </a:solidFill>
                <a:latin typeface="Calibri" panose="020F0502020204030204" pitchFamily="34" charset="0"/>
              </a:rPr>
              <a:t> LOGO</a:t>
            </a:r>
          </a:p>
        </p:txBody>
      </p:sp>
      <p:sp>
        <p:nvSpPr>
          <p:cNvPr id="147" name="Titel 1"/>
          <p:cNvSpPr>
            <a:spLocks noGrp="1"/>
          </p:cNvSpPr>
          <p:nvPr>
            <p:ph type="title"/>
          </p:nvPr>
        </p:nvSpPr>
        <p:spPr>
          <a:xfrm>
            <a:off x="324000" y="238542"/>
            <a:ext cx="11541600" cy="616455"/>
          </a:xfrm>
        </p:spPr>
        <p:txBody>
          <a:bodyPr/>
          <a:lstStyle/>
          <a:p>
            <a:r>
              <a:rPr lang="en-US" sz="2800" dirty="0">
                <a:solidFill>
                  <a:srgbClr val="FFFFFF"/>
                </a:solidFill>
              </a:rPr>
              <a:t>Opening Hours</a:t>
            </a:r>
          </a:p>
        </p:txBody>
      </p:sp>
      <p:sp>
        <p:nvSpPr>
          <p:cNvPr id="148" name="Rechteck 147"/>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en-US" sz="1600" noProof="1">
                <a:solidFill>
                  <a:srgbClr val="000000"/>
                </a:solidFill>
              </a:rPr>
              <a:t>+++ Newsticker +++ Newsticker +++ Newsticker +++ Newsticker +++ Newsticker +++ Newsticker +++Newsticker +++Newsticker</a:t>
            </a:r>
          </a:p>
        </p:txBody>
      </p:sp>
      <p:sp>
        <p:nvSpPr>
          <p:cNvPr id="164" name="Rechteck 4"/>
          <p:cNvSpPr/>
          <p:nvPr/>
        </p:nvSpPr>
        <p:spPr bwMode="auto">
          <a:xfrm>
            <a:off x="1577130" y="2483651"/>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165" name="Gerade Verbindung 7"/>
          <p:cNvCxnSpPr/>
          <p:nvPr/>
        </p:nvCxnSpPr>
        <p:spPr>
          <a:xfrm flipH="1" flipV="1">
            <a:off x="6645863"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6" name="Gerade Verbindung 8"/>
          <p:cNvCxnSpPr/>
          <p:nvPr/>
        </p:nvCxnSpPr>
        <p:spPr>
          <a:xfrm flipH="1" flipV="1">
            <a:off x="11714598"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7" name="Gerade Verbindung 9"/>
          <p:cNvCxnSpPr/>
          <p:nvPr/>
        </p:nvCxnSpPr>
        <p:spPr>
          <a:xfrm flipH="1" flipV="1">
            <a:off x="1589086"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8" name="Gerade Verbindung 10"/>
          <p:cNvCxnSpPr/>
          <p:nvPr/>
        </p:nvCxnSpPr>
        <p:spPr>
          <a:xfrm flipH="1" flipV="1">
            <a:off x="2151614"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9" name="Gerade Verbindung 11"/>
          <p:cNvCxnSpPr/>
          <p:nvPr/>
        </p:nvCxnSpPr>
        <p:spPr>
          <a:xfrm flipH="1" flipV="1">
            <a:off x="2714142"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Gerade Verbindung 12"/>
          <p:cNvCxnSpPr/>
          <p:nvPr/>
        </p:nvCxnSpPr>
        <p:spPr>
          <a:xfrm flipH="1" flipV="1">
            <a:off x="3276670"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1" name="Gerade Verbindung 13"/>
          <p:cNvCxnSpPr/>
          <p:nvPr/>
        </p:nvCxnSpPr>
        <p:spPr>
          <a:xfrm flipH="1" flipV="1">
            <a:off x="6089310"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2" name="Gerade Verbindung 14"/>
          <p:cNvCxnSpPr/>
          <p:nvPr/>
        </p:nvCxnSpPr>
        <p:spPr>
          <a:xfrm flipH="1" flipV="1">
            <a:off x="5526782"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3" name="Gerade Verbindung 15"/>
          <p:cNvCxnSpPr/>
          <p:nvPr/>
        </p:nvCxnSpPr>
        <p:spPr>
          <a:xfrm flipH="1" flipV="1">
            <a:off x="4964254"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4" name="Gerade Verbindung 16"/>
          <p:cNvCxnSpPr/>
          <p:nvPr/>
        </p:nvCxnSpPr>
        <p:spPr>
          <a:xfrm flipH="1" flipV="1">
            <a:off x="4401726"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5" name="Gerade Verbindung 17"/>
          <p:cNvCxnSpPr/>
          <p:nvPr/>
        </p:nvCxnSpPr>
        <p:spPr>
          <a:xfrm flipH="1" flipV="1">
            <a:off x="3839198"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6" name="Gerade Verbindung 18"/>
          <p:cNvCxnSpPr/>
          <p:nvPr/>
        </p:nvCxnSpPr>
        <p:spPr>
          <a:xfrm flipH="1" flipV="1">
            <a:off x="6651838"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7" name="Gerade Verbindung 19"/>
          <p:cNvCxnSpPr/>
          <p:nvPr/>
        </p:nvCxnSpPr>
        <p:spPr>
          <a:xfrm flipH="1" flipV="1">
            <a:off x="7214366"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8" name="Gerade Verbindung 20"/>
          <p:cNvCxnSpPr/>
          <p:nvPr/>
        </p:nvCxnSpPr>
        <p:spPr>
          <a:xfrm flipH="1" flipV="1">
            <a:off x="7776894"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9" name="Gerade Verbindung 21"/>
          <p:cNvCxnSpPr/>
          <p:nvPr/>
        </p:nvCxnSpPr>
        <p:spPr>
          <a:xfrm flipH="1" flipV="1">
            <a:off x="8339422"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0" name="Gerade Verbindung 22"/>
          <p:cNvCxnSpPr/>
          <p:nvPr/>
        </p:nvCxnSpPr>
        <p:spPr>
          <a:xfrm flipH="1" flipV="1">
            <a:off x="8901950"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1" name="Gerade Verbindung 23"/>
          <p:cNvCxnSpPr/>
          <p:nvPr/>
        </p:nvCxnSpPr>
        <p:spPr>
          <a:xfrm flipH="1" flipV="1">
            <a:off x="9464478"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2" name="Gerade Verbindung 24"/>
          <p:cNvCxnSpPr/>
          <p:nvPr/>
        </p:nvCxnSpPr>
        <p:spPr>
          <a:xfrm flipH="1" flipV="1">
            <a:off x="10027006"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3" name="Gerade Verbindung 25"/>
          <p:cNvCxnSpPr/>
          <p:nvPr/>
        </p:nvCxnSpPr>
        <p:spPr>
          <a:xfrm flipH="1" flipV="1">
            <a:off x="10589534"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4" name="Gerade Verbindung 26"/>
          <p:cNvCxnSpPr/>
          <p:nvPr/>
        </p:nvCxnSpPr>
        <p:spPr>
          <a:xfrm flipH="1" flipV="1">
            <a:off x="11152062" y="237681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5" name="Textfeld 27"/>
          <p:cNvSpPr txBox="1"/>
          <p:nvPr/>
        </p:nvSpPr>
        <p:spPr>
          <a:xfrm>
            <a:off x="1318820" y="2146127"/>
            <a:ext cx="540533" cy="276999"/>
          </a:xfrm>
          <a:prstGeom prst="rect">
            <a:avLst/>
          </a:prstGeom>
          <a:noFill/>
        </p:spPr>
        <p:txBody>
          <a:bodyPr wrap="none" rtlCol="0">
            <a:spAutoFit/>
          </a:bodyPr>
          <a:lstStyle/>
          <a:p>
            <a:r>
              <a:rPr lang="en-US" sz="1200" dirty="0">
                <a:solidFill>
                  <a:srgbClr val="FFFFFF"/>
                </a:solidFill>
              </a:rPr>
              <a:t>06:00</a:t>
            </a:r>
          </a:p>
        </p:txBody>
      </p:sp>
      <p:sp>
        <p:nvSpPr>
          <p:cNvPr id="186" name="Textfeld 28"/>
          <p:cNvSpPr txBox="1"/>
          <p:nvPr/>
        </p:nvSpPr>
        <p:spPr>
          <a:xfrm>
            <a:off x="2443875" y="2146127"/>
            <a:ext cx="540533" cy="276999"/>
          </a:xfrm>
          <a:prstGeom prst="rect">
            <a:avLst/>
          </a:prstGeom>
          <a:noFill/>
        </p:spPr>
        <p:txBody>
          <a:bodyPr wrap="none" rtlCol="0">
            <a:spAutoFit/>
          </a:bodyPr>
          <a:lstStyle/>
          <a:p>
            <a:r>
              <a:rPr lang="en-US" sz="1200" dirty="0">
                <a:solidFill>
                  <a:srgbClr val="FFFFFF"/>
                </a:solidFill>
              </a:rPr>
              <a:t>08:00</a:t>
            </a:r>
          </a:p>
        </p:txBody>
      </p:sp>
      <p:sp>
        <p:nvSpPr>
          <p:cNvPr id="187" name="Textfeld 29"/>
          <p:cNvSpPr txBox="1"/>
          <p:nvPr/>
        </p:nvSpPr>
        <p:spPr>
          <a:xfrm>
            <a:off x="3568931" y="2146127"/>
            <a:ext cx="540533" cy="276999"/>
          </a:xfrm>
          <a:prstGeom prst="rect">
            <a:avLst/>
          </a:prstGeom>
          <a:noFill/>
        </p:spPr>
        <p:txBody>
          <a:bodyPr wrap="none" rtlCol="0">
            <a:spAutoFit/>
          </a:bodyPr>
          <a:lstStyle/>
          <a:p>
            <a:r>
              <a:rPr lang="en-US" sz="1200" dirty="0">
                <a:solidFill>
                  <a:srgbClr val="FFFFFF"/>
                </a:solidFill>
              </a:rPr>
              <a:t>10:00</a:t>
            </a:r>
          </a:p>
        </p:txBody>
      </p:sp>
      <p:sp>
        <p:nvSpPr>
          <p:cNvPr id="188" name="Textfeld 30"/>
          <p:cNvSpPr txBox="1"/>
          <p:nvPr/>
        </p:nvSpPr>
        <p:spPr>
          <a:xfrm>
            <a:off x="4693988" y="2146127"/>
            <a:ext cx="540533" cy="276999"/>
          </a:xfrm>
          <a:prstGeom prst="rect">
            <a:avLst/>
          </a:prstGeom>
          <a:noFill/>
        </p:spPr>
        <p:txBody>
          <a:bodyPr wrap="none" rtlCol="0">
            <a:spAutoFit/>
          </a:bodyPr>
          <a:lstStyle/>
          <a:p>
            <a:r>
              <a:rPr lang="en-US" sz="1200" dirty="0">
                <a:solidFill>
                  <a:srgbClr val="FFFFFF"/>
                </a:solidFill>
              </a:rPr>
              <a:t>12:00</a:t>
            </a:r>
          </a:p>
        </p:txBody>
      </p:sp>
      <p:sp>
        <p:nvSpPr>
          <p:cNvPr id="189" name="Textfeld 31"/>
          <p:cNvSpPr txBox="1"/>
          <p:nvPr/>
        </p:nvSpPr>
        <p:spPr>
          <a:xfrm>
            <a:off x="5819043" y="2146127"/>
            <a:ext cx="540533" cy="276999"/>
          </a:xfrm>
          <a:prstGeom prst="rect">
            <a:avLst/>
          </a:prstGeom>
          <a:noFill/>
        </p:spPr>
        <p:txBody>
          <a:bodyPr wrap="none" rtlCol="0">
            <a:spAutoFit/>
          </a:bodyPr>
          <a:lstStyle/>
          <a:p>
            <a:r>
              <a:rPr lang="en-US" sz="1200" dirty="0">
                <a:solidFill>
                  <a:srgbClr val="FFFFFF"/>
                </a:solidFill>
              </a:rPr>
              <a:t>14:00</a:t>
            </a:r>
          </a:p>
        </p:txBody>
      </p:sp>
      <p:sp>
        <p:nvSpPr>
          <p:cNvPr id="190" name="Textfeld 32"/>
          <p:cNvSpPr txBox="1"/>
          <p:nvPr/>
        </p:nvSpPr>
        <p:spPr>
          <a:xfrm>
            <a:off x="6944100" y="2146127"/>
            <a:ext cx="540533" cy="276999"/>
          </a:xfrm>
          <a:prstGeom prst="rect">
            <a:avLst/>
          </a:prstGeom>
          <a:noFill/>
        </p:spPr>
        <p:txBody>
          <a:bodyPr wrap="none" rtlCol="0">
            <a:spAutoFit/>
          </a:bodyPr>
          <a:lstStyle/>
          <a:p>
            <a:r>
              <a:rPr lang="en-US" sz="1200" dirty="0">
                <a:solidFill>
                  <a:srgbClr val="FFFFFF"/>
                </a:solidFill>
              </a:rPr>
              <a:t>16:00</a:t>
            </a:r>
          </a:p>
        </p:txBody>
      </p:sp>
      <p:sp>
        <p:nvSpPr>
          <p:cNvPr id="191" name="Textfeld 33"/>
          <p:cNvSpPr txBox="1"/>
          <p:nvPr/>
        </p:nvSpPr>
        <p:spPr>
          <a:xfrm>
            <a:off x="8069156" y="2146127"/>
            <a:ext cx="540533" cy="276999"/>
          </a:xfrm>
          <a:prstGeom prst="rect">
            <a:avLst/>
          </a:prstGeom>
          <a:noFill/>
        </p:spPr>
        <p:txBody>
          <a:bodyPr wrap="none" rtlCol="0">
            <a:spAutoFit/>
          </a:bodyPr>
          <a:lstStyle/>
          <a:p>
            <a:r>
              <a:rPr lang="en-US" sz="1200" dirty="0">
                <a:solidFill>
                  <a:srgbClr val="FFFFFF"/>
                </a:solidFill>
              </a:rPr>
              <a:t>18:00</a:t>
            </a:r>
          </a:p>
        </p:txBody>
      </p:sp>
      <p:sp>
        <p:nvSpPr>
          <p:cNvPr id="192" name="Textfeld 34"/>
          <p:cNvSpPr txBox="1"/>
          <p:nvPr/>
        </p:nvSpPr>
        <p:spPr>
          <a:xfrm>
            <a:off x="9194211" y="2146127"/>
            <a:ext cx="540533" cy="276999"/>
          </a:xfrm>
          <a:prstGeom prst="rect">
            <a:avLst/>
          </a:prstGeom>
          <a:noFill/>
        </p:spPr>
        <p:txBody>
          <a:bodyPr wrap="none" rtlCol="0">
            <a:spAutoFit/>
          </a:bodyPr>
          <a:lstStyle/>
          <a:p>
            <a:r>
              <a:rPr lang="en-US" sz="1200" dirty="0">
                <a:solidFill>
                  <a:srgbClr val="FFFFFF"/>
                </a:solidFill>
              </a:rPr>
              <a:t>20:00</a:t>
            </a:r>
          </a:p>
        </p:txBody>
      </p:sp>
      <p:sp>
        <p:nvSpPr>
          <p:cNvPr id="193" name="Textfeld 35"/>
          <p:cNvSpPr txBox="1"/>
          <p:nvPr/>
        </p:nvSpPr>
        <p:spPr>
          <a:xfrm>
            <a:off x="10319268" y="2146127"/>
            <a:ext cx="540533" cy="276999"/>
          </a:xfrm>
          <a:prstGeom prst="rect">
            <a:avLst/>
          </a:prstGeom>
          <a:noFill/>
        </p:spPr>
        <p:txBody>
          <a:bodyPr wrap="none" rtlCol="0">
            <a:spAutoFit/>
          </a:bodyPr>
          <a:lstStyle/>
          <a:p>
            <a:r>
              <a:rPr lang="en-US" sz="1200" dirty="0">
                <a:solidFill>
                  <a:srgbClr val="FFFFFF"/>
                </a:solidFill>
              </a:rPr>
              <a:t>22:00</a:t>
            </a:r>
          </a:p>
        </p:txBody>
      </p:sp>
      <p:sp>
        <p:nvSpPr>
          <p:cNvPr id="194" name="Textfeld 36"/>
          <p:cNvSpPr txBox="1"/>
          <p:nvPr/>
        </p:nvSpPr>
        <p:spPr>
          <a:xfrm>
            <a:off x="11444330" y="2146127"/>
            <a:ext cx="540533" cy="276999"/>
          </a:xfrm>
          <a:prstGeom prst="rect">
            <a:avLst/>
          </a:prstGeom>
          <a:noFill/>
        </p:spPr>
        <p:txBody>
          <a:bodyPr wrap="none" rtlCol="0">
            <a:spAutoFit/>
          </a:bodyPr>
          <a:lstStyle/>
          <a:p>
            <a:r>
              <a:rPr lang="en-US" sz="1200" dirty="0">
                <a:solidFill>
                  <a:srgbClr val="FFFFFF"/>
                </a:solidFill>
              </a:rPr>
              <a:t>24:00</a:t>
            </a:r>
          </a:p>
        </p:txBody>
      </p:sp>
      <p:sp>
        <p:nvSpPr>
          <p:cNvPr id="195" name="Textfeld 37"/>
          <p:cNvSpPr txBox="1"/>
          <p:nvPr/>
        </p:nvSpPr>
        <p:spPr>
          <a:xfrm>
            <a:off x="244637" y="2429015"/>
            <a:ext cx="941925" cy="369332"/>
          </a:xfrm>
          <a:prstGeom prst="rect">
            <a:avLst/>
          </a:prstGeom>
          <a:noFill/>
        </p:spPr>
        <p:txBody>
          <a:bodyPr wrap="none" rtlCol="0">
            <a:spAutoFit/>
          </a:bodyPr>
          <a:lstStyle/>
          <a:p>
            <a:r>
              <a:rPr lang="en-US" dirty="0">
                <a:solidFill>
                  <a:srgbClr val="FFFFFF"/>
                </a:solidFill>
              </a:rPr>
              <a:t>Tuesday</a:t>
            </a:r>
          </a:p>
        </p:txBody>
      </p:sp>
      <p:sp>
        <p:nvSpPr>
          <p:cNvPr id="196" name="Rechteck 40"/>
          <p:cNvSpPr/>
          <p:nvPr/>
        </p:nvSpPr>
        <p:spPr bwMode="auto">
          <a:xfrm>
            <a:off x="1589087" y="2483652"/>
            <a:ext cx="10137467" cy="209724"/>
          </a:xfrm>
          <a:prstGeom prst="rect">
            <a:avLst/>
          </a:prstGeom>
          <a:gradFill flip="none" rotWithShape="1">
            <a:gsLst>
              <a:gs pos="44000">
                <a:srgbClr val="FFFFFF">
                  <a:alpha val="70000"/>
                </a:srgbClr>
              </a:gs>
              <a:gs pos="94000">
                <a:srgbClr val="FFFFFF">
                  <a:alpha val="70000"/>
                </a:srgbClr>
              </a:gs>
              <a:gs pos="95000">
                <a:srgbClr val="B2B2B2">
                  <a:alpha val="0"/>
                </a:srgbClr>
              </a:gs>
              <a:gs pos="43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197" name="Richtungspfeil 5"/>
          <p:cNvSpPr/>
          <p:nvPr/>
        </p:nvSpPr>
        <p:spPr bwMode="auto">
          <a:xfrm rot="16200000">
            <a:off x="5942504" y="2441707"/>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198" name="Richtungspfeil 39"/>
          <p:cNvSpPr/>
          <p:nvPr/>
        </p:nvSpPr>
        <p:spPr bwMode="auto">
          <a:xfrm rot="16200000">
            <a:off x="11005255" y="2441708"/>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199" name="Rechteck 4"/>
          <p:cNvSpPr/>
          <p:nvPr/>
        </p:nvSpPr>
        <p:spPr bwMode="auto">
          <a:xfrm>
            <a:off x="1577130" y="3130726"/>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200" name="Gerade Verbindung 7"/>
          <p:cNvCxnSpPr/>
          <p:nvPr/>
        </p:nvCxnSpPr>
        <p:spPr>
          <a:xfrm flipH="1" flipV="1">
            <a:off x="6645863"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1" name="Gerade Verbindung 8"/>
          <p:cNvCxnSpPr/>
          <p:nvPr/>
        </p:nvCxnSpPr>
        <p:spPr>
          <a:xfrm flipH="1" flipV="1">
            <a:off x="11714598"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2" name="Gerade Verbindung 9"/>
          <p:cNvCxnSpPr/>
          <p:nvPr/>
        </p:nvCxnSpPr>
        <p:spPr>
          <a:xfrm flipH="1" flipV="1">
            <a:off x="1589086"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3" name="Gerade Verbindung 10"/>
          <p:cNvCxnSpPr/>
          <p:nvPr/>
        </p:nvCxnSpPr>
        <p:spPr>
          <a:xfrm flipH="1" flipV="1">
            <a:off x="2151614"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4" name="Gerade Verbindung 11"/>
          <p:cNvCxnSpPr/>
          <p:nvPr/>
        </p:nvCxnSpPr>
        <p:spPr>
          <a:xfrm flipH="1" flipV="1">
            <a:off x="2714142"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5" name="Gerade Verbindung 12"/>
          <p:cNvCxnSpPr/>
          <p:nvPr/>
        </p:nvCxnSpPr>
        <p:spPr>
          <a:xfrm flipH="1" flipV="1">
            <a:off x="3276670"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6" name="Gerade Verbindung 13"/>
          <p:cNvCxnSpPr/>
          <p:nvPr/>
        </p:nvCxnSpPr>
        <p:spPr>
          <a:xfrm flipH="1" flipV="1">
            <a:off x="6089310"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7" name="Gerade Verbindung 14"/>
          <p:cNvCxnSpPr/>
          <p:nvPr/>
        </p:nvCxnSpPr>
        <p:spPr>
          <a:xfrm flipH="1" flipV="1">
            <a:off x="5526782"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8" name="Gerade Verbindung 15"/>
          <p:cNvCxnSpPr/>
          <p:nvPr/>
        </p:nvCxnSpPr>
        <p:spPr>
          <a:xfrm flipH="1" flipV="1">
            <a:off x="4964254"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9" name="Gerade Verbindung 16"/>
          <p:cNvCxnSpPr/>
          <p:nvPr/>
        </p:nvCxnSpPr>
        <p:spPr>
          <a:xfrm flipH="1" flipV="1">
            <a:off x="4401726"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0" name="Gerade Verbindung 17"/>
          <p:cNvCxnSpPr/>
          <p:nvPr/>
        </p:nvCxnSpPr>
        <p:spPr>
          <a:xfrm flipH="1" flipV="1">
            <a:off x="3839198"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1" name="Gerade Verbindung 18"/>
          <p:cNvCxnSpPr/>
          <p:nvPr/>
        </p:nvCxnSpPr>
        <p:spPr>
          <a:xfrm flipH="1" flipV="1">
            <a:off x="6651838"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2" name="Gerade Verbindung 19"/>
          <p:cNvCxnSpPr/>
          <p:nvPr/>
        </p:nvCxnSpPr>
        <p:spPr>
          <a:xfrm flipH="1" flipV="1">
            <a:off x="7214366"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3" name="Gerade Verbindung 20"/>
          <p:cNvCxnSpPr/>
          <p:nvPr/>
        </p:nvCxnSpPr>
        <p:spPr>
          <a:xfrm flipH="1" flipV="1">
            <a:off x="7776894"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4" name="Gerade Verbindung 21"/>
          <p:cNvCxnSpPr/>
          <p:nvPr/>
        </p:nvCxnSpPr>
        <p:spPr>
          <a:xfrm flipH="1" flipV="1">
            <a:off x="8339422"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5" name="Gerade Verbindung 22"/>
          <p:cNvCxnSpPr/>
          <p:nvPr/>
        </p:nvCxnSpPr>
        <p:spPr>
          <a:xfrm flipH="1" flipV="1">
            <a:off x="8901950"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6" name="Gerade Verbindung 23"/>
          <p:cNvCxnSpPr/>
          <p:nvPr/>
        </p:nvCxnSpPr>
        <p:spPr>
          <a:xfrm flipH="1" flipV="1">
            <a:off x="9464478"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7" name="Gerade Verbindung 24"/>
          <p:cNvCxnSpPr/>
          <p:nvPr/>
        </p:nvCxnSpPr>
        <p:spPr>
          <a:xfrm flipH="1" flipV="1">
            <a:off x="10027006"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8" name="Gerade Verbindung 25"/>
          <p:cNvCxnSpPr/>
          <p:nvPr/>
        </p:nvCxnSpPr>
        <p:spPr>
          <a:xfrm flipH="1" flipV="1">
            <a:off x="10589534"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9" name="Gerade Verbindung 26"/>
          <p:cNvCxnSpPr/>
          <p:nvPr/>
        </p:nvCxnSpPr>
        <p:spPr>
          <a:xfrm flipH="1" flipV="1">
            <a:off x="11152062" y="3023890"/>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0" name="Textfeld 27"/>
          <p:cNvSpPr txBox="1"/>
          <p:nvPr/>
        </p:nvSpPr>
        <p:spPr>
          <a:xfrm>
            <a:off x="1318820" y="2793202"/>
            <a:ext cx="540533" cy="276999"/>
          </a:xfrm>
          <a:prstGeom prst="rect">
            <a:avLst/>
          </a:prstGeom>
          <a:noFill/>
        </p:spPr>
        <p:txBody>
          <a:bodyPr wrap="none" rtlCol="0">
            <a:spAutoFit/>
          </a:bodyPr>
          <a:lstStyle/>
          <a:p>
            <a:r>
              <a:rPr lang="en-US" sz="1200" dirty="0">
                <a:solidFill>
                  <a:srgbClr val="FFFFFF"/>
                </a:solidFill>
              </a:rPr>
              <a:t>06:00</a:t>
            </a:r>
          </a:p>
        </p:txBody>
      </p:sp>
      <p:sp>
        <p:nvSpPr>
          <p:cNvPr id="221" name="Textfeld 28"/>
          <p:cNvSpPr txBox="1"/>
          <p:nvPr/>
        </p:nvSpPr>
        <p:spPr>
          <a:xfrm>
            <a:off x="2443875" y="2793202"/>
            <a:ext cx="540533" cy="276999"/>
          </a:xfrm>
          <a:prstGeom prst="rect">
            <a:avLst/>
          </a:prstGeom>
          <a:noFill/>
        </p:spPr>
        <p:txBody>
          <a:bodyPr wrap="none" rtlCol="0">
            <a:spAutoFit/>
          </a:bodyPr>
          <a:lstStyle/>
          <a:p>
            <a:r>
              <a:rPr lang="en-US" sz="1200" dirty="0">
                <a:solidFill>
                  <a:srgbClr val="FFFFFF"/>
                </a:solidFill>
              </a:rPr>
              <a:t>08:00</a:t>
            </a:r>
          </a:p>
        </p:txBody>
      </p:sp>
      <p:sp>
        <p:nvSpPr>
          <p:cNvPr id="222" name="Textfeld 29"/>
          <p:cNvSpPr txBox="1"/>
          <p:nvPr/>
        </p:nvSpPr>
        <p:spPr>
          <a:xfrm>
            <a:off x="3568931" y="2793202"/>
            <a:ext cx="540533" cy="276999"/>
          </a:xfrm>
          <a:prstGeom prst="rect">
            <a:avLst/>
          </a:prstGeom>
          <a:noFill/>
        </p:spPr>
        <p:txBody>
          <a:bodyPr wrap="none" rtlCol="0">
            <a:spAutoFit/>
          </a:bodyPr>
          <a:lstStyle/>
          <a:p>
            <a:r>
              <a:rPr lang="en-US" sz="1200" dirty="0">
                <a:solidFill>
                  <a:srgbClr val="FFFFFF"/>
                </a:solidFill>
              </a:rPr>
              <a:t>10:00</a:t>
            </a:r>
          </a:p>
        </p:txBody>
      </p:sp>
      <p:sp>
        <p:nvSpPr>
          <p:cNvPr id="223" name="Textfeld 30"/>
          <p:cNvSpPr txBox="1"/>
          <p:nvPr/>
        </p:nvSpPr>
        <p:spPr>
          <a:xfrm>
            <a:off x="4693988" y="2793202"/>
            <a:ext cx="540533" cy="276999"/>
          </a:xfrm>
          <a:prstGeom prst="rect">
            <a:avLst/>
          </a:prstGeom>
          <a:noFill/>
        </p:spPr>
        <p:txBody>
          <a:bodyPr wrap="none" rtlCol="0">
            <a:spAutoFit/>
          </a:bodyPr>
          <a:lstStyle/>
          <a:p>
            <a:r>
              <a:rPr lang="en-US" sz="1200" dirty="0">
                <a:solidFill>
                  <a:srgbClr val="FFFFFF"/>
                </a:solidFill>
              </a:rPr>
              <a:t>12:00</a:t>
            </a:r>
          </a:p>
        </p:txBody>
      </p:sp>
      <p:sp>
        <p:nvSpPr>
          <p:cNvPr id="224" name="Textfeld 31"/>
          <p:cNvSpPr txBox="1"/>
          <p:nvPr/>
        </p:nvSpPr>
        <p:spPr>
          <a:xfrm>
            <a:off x="5819043" y="2793202"/>
            <a:ext cx="540533" cy="276999"/>
          </a:xfrm>
          <a:prstGeom prst="rect">
            <a:avLst/>
          </a:prstGeom>
          <a:noFill/>
        </p:spPr>
        <p:txBody>
          <a:bodyPr wrap="none" rtlCol="0">
            <a:spAutoFit/>
          </a:bodyPr>
          <a:lstStyle/>
          <a:p>
            <a:r>
              <a:rPr lang="en-US" sz="1200" dirty="0">
                <a:solidFill>
                  <a:srgbClr val="FFFFFF"/>
                </a:solidFill>
              </a:rPr>
              <a:t>14:00</a:t>
            </a:r>
          </a:p>
        </p:txBody>
      </p:sp>
      <p:sp>
        <p:nvSpPr>
          <p:cNvPr id="225" name="Textfeld 32"/>
          <p:cNvSpPr txBox="1"/>
          <p:nvPr/>
        </p:nvSpPr>
        <p:spPr>
          <a:xfrm>
            <a:off x="6944100" y="2793202"/>
            <a:ext cx="540533" cy="276999"/>
          </a:xfrm>
          <a:prstGeom prst="rect">
            <a:avLst/>
          </a:prstGeom>
          <a:noFill/>
        </p:spPr>
        <p:txBody>
          <a:bodyPr wrap="none" rtlCol="0">
            <a:spAutoFit/>
          </a:bodyPr>
          <a:lstStyle/>
          <a:p>
            <a:r>
              <a:rPr lang="en-US" sz="1200" dirty="0">
                <a:solidFill>
                  <a:srgbClr val="FFFFFF"/>
                </a:solidFill>
              </a:rPr>
              <a:t>16:00</a:t>
            </a:r>
          </a:p>
        </p:txBody>
      </p:sp>
      <p:sp>
        <p:nvSpPr>
          <p:cNvPr id="226" name="Textfeld 33"/>
          <p:cNvSpPr txBox="1"/>
          <p:nvPr/>
        </p:nvSpPr>
        <p:spPr>
          <a:xfrm>
            <a:off x="8069156" y="2793202"/>
            <a:ext cx="540533" cy="276999"/>
          </a:xfrm>
          <a:prstGeom prst="rect">
            <a:avLst/>
          </a:prstGeom>
          <a:noFill/>
        </p:spPr>
        <p:txBody>
          <a:bodyPr wrap="none" rtlCol="0">
            <a:spAutoFit/>
          </a:bodyPr>
          <a:lstStyle/>
          <a:p>
            <a:r>
              <a:rPr lang="en-US" sz="1200" dirty="0">
                <a:solidFill>
                  <a:srgbClr val="FFFFFF"/>
                </a:solidFill>
              </a:rPr>
              <a:t>18:00</a:t>
            </a:r>
          </a:p>
        </p:txBody>
      </p:sp>
      <p:sp>
        <p:nvSpPr>
          <p:cNvPr id="227" name="Textfeld 34"/>
          <p:cNvSpPr txBox="1"/>
          <p:nvPr/>
        </p:nvSpPr>
        <p:spPr>
          <a:xfrm>
            <a:off x="9194211" y="2793202"/>
            <a:ext cx="540533" cy="276999"/>
          </a:xfrm>
          <a:prstGeom prst="rect">
            <a:avLst/>
          </a:prstGeom>
          <a:noFill/>
        </p:spPr>
        <p:txBody>
          <a:bodyPr wrap="none" rtlCol="0">
            <a:spAutoFit/>
          </a:bodyPr>
          <a:lstStyle/>
          <a:p>
            <a:r>
              <a:rPr lang="en-US" sz="1200" dirty="0">
                <a:solidFill>
                  <a:srgbClr val="FFFFFF"/>
                </a:solidFill>
              </a:rPr>
              <a:t>20:00</a:t>
            </a:r>
          </a:p>
        </p:txBody>
      </p:sp>
      <p:sp>
        <p:nvSpPr>
          <p:cNvPr id="228" name="Textfeld 35"/>
          <p:cNvSpPr txBox="1"/>
          <p:nvPr/>
        </p:nvSpPr>
        <p:spPr>
          <a:xfrm>
            <a:off x="10319268" y="2793202"/>
            <a:ext cx="540533" cy="276999"/>
          </a:xfrm>
          <a:prstGeom prst="rect">
            <a:avLst/>
          </a:prstGeom>
          <a:noFill/>
        </p:spPr>
        <p:txBody>
          <a:bodyPr wrap="none" rtlCol="0">
            <a:spAutoFit/>
          </a:bodyPr>
          <a:lstStyle/>
          <a:p>
            <a:r>
              <a:rPr lang="en-US" sz="1200" dirty="0">
                <a:solidFill>
                  <a:srgbClr val="FFFFFF"/>
                </a:solidFill>
              </a:rPr>
              <a:t>22:00</a:t>
            </a:r>
          </a:p>
        </p:txBody>
      </p:sp>
      <p:sp>
        <p:nvSpPr>
          <p:cNvPr id="229" name="Textfeld 36"/>
          <p:cNvSpPr txBox="1"/>
          <p:nvPr/>
        </p:nvSpPr>
        <p:spPr>
          <a:xfrm>
            <a:off x="11444330" y="2793202"/>
            <a:ext cx="540533" cy="276999"/>
          </a:xfrm>
          <a:prstGeom prst="rect">
            <a:avLst/>
          </a:prstGeom>
          <a:noFill/>
        </p:spPr>
        <p:txBody>
          <a:bodyPr wrap="none" rtlCol="0">
            <a:spAutoFit/>
          </a:bodyPr>
          <a:lstStyle/>
          <a:p>
            <a:r>
              <a:rPr lang="en-US" sz="1200" dirty="0">
                <a:solidFill>
                  <a:srgbClr val="FFFFFF"/>
                </a:solidFill>
              </a:rPr>
              <a:t>24:00</a:t>
            </a:r>
          </a:p>
        </p:txBody>
      </p:sp>
      <p:sp>
        <p:nvSpPr>
          <p:cNvPr id="230" name="Textfeld 37"/>
          <p:cNvSpPr txBox="1"/>
          <p:nvPr/>
        </p:nvSpPr>
        <p:spPr>
          <a:xfrm>
            <a:off x="244637" y="3076090"/>
            <a:ext cx="1277979" cy="369332"/>
          </a:xfrm>
          <a:prstGeom prst="rect">
            <a:avLst/>
          </a:prstGeom>
          <a:noFill/>
        </p:spPr>
        <p:txBody>
          <a:bodyPr wrap="none" rtlCol="0">
            <a:spAutoFit/>
          </a:bodyPr>
          <a:lstStyle/>
          <a:p>
            <a:r>
              <a:rPr lang="en-US" dirty="0">
                <a:solidFill>
                  <a:srgbClr val="FFFFFF"/>
                </a:solidFill>
              </a:rPr>
              <a:t>Wednesday</a:t>
            </a:r>
          </a:p>
        </p:txBody>
      </p:sp>
      <p:sp>
        <p:nvSpPr>
          <p:cNvPr id="231" name="Rechteck 40"/>
          <p:cNvSpPr/>
          <p:nvPr/>
        </p:nvSpPr>
        <p:spPr bwMode="auto">
          <a:xfrm>
            <a:off x="1589087" y="3130727"/>
            <a:ext cx="10137467" cy="209724"/>
          </a:xfrm>
          <a:prstGeom prst="rect">
            <a:avLst/>
          </a:prstGeom>
          <a:gradFill flip="none" rotWithShape="1">
            <a:gsLst>
              <a:gs pos="44000">
                <a:srgbClr val="FFFFFF">
                  <a:alpha val="70000"/>
                </a:srgbClr>
              </a:gs>
              <a:gs pos="94000">
                <a:srgbClr val="FFFFFF">
                  <a:alpha val="70000"/>
                </a:srgbClr>
              </a:gs>
              <a:gs pos="95000">
                <a:srgbClr val="B2B2B2">
                  <a:alpha val="0"/>
                </a:srgbClr>
              </a:gs>
              <a:gs pos="43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232" name="Richtungspfeil 5"/>
          <p:cNvSpPr/>
          <p:nvPr/>
        </p:nvSpPr>
        <p:spPr bwMode="auto">
          <a:xfrm rot="16200000">
            <a:off x="5942504" y="3088782"/>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233" name="Richtungspfeil 39"/>
          <p:cNvSpPr/>
          <p:nvPr/>
        </p:nvSpPr>
        <p:spPr bwMode="auto">
          <a:xfrm rot="16200000">
            <a:off x="11005255" y="3088783"/>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234" name="Rechteck 4"/>
          <p:cNvSpPr/>
          <p:nvPr/>
        </p:nvSpPr>
        <p:spPr bwMode="auto">
          <a:xfrm>
            <a:off x="1577130" y="3777801"/>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235" name="Gerade Verbindung 7"/>
          <p:cNvCxnSpPr/>
          <p:nvPr/>
        </p:nvCxnSpPr>
        <p:spPr>
          <a:xfrm flipH="1" flipV="1">
            <a:off x="6645863"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6" name="Gerade Verbindung 8"/>
          <p:cNvCxnSpPr/>
          <p:nvPr/>
        </p:nvCxnSpPr>
        <p:spPr>
          <a:xfrm flipH="1" flipV="1">
            <a:off x="11714598"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7" name="Gerade Verbindung 9"/>
          <p:cNvCxnSpPr/>
          <p:nvPr/>
        </p:nvCxnSpPr>
        <p:spPr>
          <a:xfrm flipH="1" flipV="1">
            <a:off x="1589086"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8" name="Gerade Verbindung 10"/>
          <p:cNvCxnSpPr/>
          <p:nvPr/>
        </p:nvCxnSpPr>
        <p:spPr>
          <a:xfrm flipH="1" flipV="1">
            <a:off x="2151614"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9" name="Gerade Verbindung 11"/>
          <p:cNvCxnSpPr/>
          <p:nvPr/>
        </p:nvCxnSpPr>
        <p:spPr>
          <a:xfrm flipH="1" flipV="1">
            <a:off x="2714142"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0" name="Gerade Verbindung 12"/>
          <p:cNvCxnSpPr/>
          <p:nvPr/>
        </p:nvCxnSpPr>
        <p:spPr>
          <a:xfrm flipH="1" flipV="1">
            <a:off x="3276670"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1" name="Gerade Verbindung 13"/>
          <p:cNvCxnSpPr/>
          <p:nvPr/>
        </p:nvCxnSpPr>
        <p:spPr>
          <a:xfrm flipH="1" flipV="1">
            <a:off x="6089310"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2" name="Gerade Verbindung 14"/>
          <p:cNvCxnSpPr/>
          <p:nvPr/>
        </p:nvCxnSpPr>
        <p:spPr>
          <a:xfrm flipH="1" flipV="1">
            <a:off x="5526782"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3" name="Gerade Verbindung 15"/>
          <p:cNvCxnSpPr/>
          <p:nvPr/>
        </p:nvCxnSpPr>
        <p:spPr>
          <a:xfrm flipH="1" flipV="1">
            <a:off x="4964254"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4" name="Gerade Verbindung 16"/>
          <p:cNvCxnSpPr/>
          <p:nvPr/>
        </p:nvCxnSpPr>
        <p:spPr>
          <a:xfrm flipH="1" flipV="1">
            <a:off x="4401726"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5" name="Gerade Verbindung 17"/>
          <p:cNvCxnSpPr/>
          <p:nvPr/>
        </p:nvCxnSpPr>
        <p:spPr>
          <a:xfrm flipH="1" flipV="1">
            <a:off x="3839198"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6" name="Gerade Verbindung 18"/>
          <p:cNvCxnSpPr/>
          <p:nvPr/>
        </p:nvCxnSpPr>
        <p:spPr>
          <a:xfrm flipH="1" flipV="1">
            <a:off x="6651838"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7" name="Gerade Verbindung 19"/>
          <p:cNvCxnSpPr/>
          <p:nvPr/>
        </p:nvCxnSpPr>
        <p:spPr>
          <a:xfrm flipH="1" flipV="1">
            <a:off x="7214366"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8" name="Gerade Verbindung 20"/>
          <p:cNvCxnSpPr/>
          <p:nvPr/>
        </p:nvCxnSpPr>
        <p:spPr>
          <a:xfrm flipH="1" flipV="1">
            <a:off x="7776894"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9" name="Gerade Verbindung 21"/>
          <p:cNvCxnSpPr/>
          <p:nvPr/>
        </p:nvCxnSpPr>
        <p:spPr>
          <a:xfrm flipH="1" flipV="1">
            <a:off x="8339422"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0" name="Gerade Verbindung 22"/>
          <p:cNvCxnSpPr/>
          <p:nvPr/>
        </p:nvCxnSpPr>
        <p:spPr>
          <a:xfrm flipH="1" flipV="1">
            <a:off x="8901950"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1" name="Gerade Verbindung 23"/>
          <p:cNvCxnSpPr/>
          <p:nvPr/>
        </p:nvCxnSpPr>
        <p:spPr>
          <a:xfrm flipH="1" flipV="1">
            <a:off x="9464478"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2" name="Gerade Verbindung 24"/>
          <p:cNvCxnSpPr/>
          <p:nvPr/>
        </p:nvCxnSpPr>
        <p:spPr>
          <a:xfrm flipH="1" flipV="1">
            <a:off x="10027006"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3" name="Gerade Verbindung 25"/>
          <p:cNvCxnSpPr/>
          <p:nvPr/>
        </p:nvCxnSpPr>
        <p:spPr>
          <a:xfrm flipH="1" flipV="1">
            <a:off x="10589534"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4" name="Gerade Verbindung 26"/>
          <p:cNvCxnSpPr/>
          <p:nvPr/>
        </p:nvCxnSpPr>
        <p:spPr>
          <a:xfrm flipH="1" flipV="1">
            <a:off x="11152062" y="36709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55" name="Textfeld 27"/>
          <p:cNvSpPr txBox="1"/>
          <p:nvPr/>
        </p:nvSpPr>
        <p:spPr>
          <a:xfrm>
            <a:off x="1318820" y="3440277"/>
            <a:ext cx="540533" cy="276999"/>
          </a:xfrm>
          <a:prstGeom prst="rect">
            <a:avLst/>
          </a:prstGeom>
          <a:noFill/>
        </p:spPr>
        <p:txBody>
          <a:bodyPr wrap="none" rtlCol="0">
            <a:spAutoFit/>
          </a:bodyPr>
          <a:lstStyle/>
          <a:p>
            <a:r>
              <a:rPr lang="en-US" sz="1200" dirty="0">
                <a:solidFill>
                  <a:srgbClr val="FFFFFF"/>
                </a:solidFill>
              </a:rPr>
              <a:t>06:00</a:t>
            </a:r>
          </a:p>
        </p:txBody>
      </p:sp>
      <p:sp>
        <p:nvSpPr>
          <p:cNvPr id="256" name="Textfeld 28"/>
          <p:cNvSpPr txBox="1"/>
          <p:nvPr/>
        </p:nvSpPr>
        <p:spPr>
          <a:xfrm>
            <a:off x="2443875" y="3440277"/>
            <a:ext cx="540533" cy="276999"/>
          </a:xfrm>
          <a:prstGeom prst="rect">
            <a:avLst/>
          </a:prstGeom>
          <a:noFill/>
        </p:spPr>
        <p:txBody>
          <a:bodyPr wrap="none" rtlCol="0">
            <a:spAutoFit/>
          </a:bodyPr>
          <a:lstStyle/>
          <a:p>
            <a:r>
              <a:rPr lang="en-US" sz="1200" dirty="0">
                <a:solidFill>
                  <a:srgbClr val="FFFFFF"/>
                </a:solidFill>
              </a:rPr>
              <a:t>08:00</a:t>
            </a:r>
          </a:p>
        </p:txBody>
      </p:sp>
      <p:sp>
        <p:nvSpPr>
          <p:cNvPr id="257" name="Textfeld 29"/>
          <p:cNvSpPr txBox="1"/>
          <p:nvPr/>
        </p:nvSpPr>
        <p:spPr>
          <a:xfrm>
            <a:off x="3568931" y="3440277"/>
            <a:ext cx="540533" cy="276999"/>
          </a:xfrm>
          <a:prstGeom prst="rect">
            <a:avLst/>
          </a:prstGeom>
          <a:noFill/>
        </p:spPr>
        <p:txBody>
          <a:bodyPr wrap="none" rtlCol="0">
            <a:spAutoFit/>
          </a:bodyPr>
          <a:lstStyle/>
          <a:p>
            <a:r>
              <a:rPr lang="en-US" sz="1200" dirty="0">
                <a:solidFill>
                  <a:srgbClr val="FFFFFF"/>
                </a:solidFill>
              </a:rPr>
              <a:t>10:00</a:t>
            </a:r>
          </a:p>
        </p:txBody>
      </p:sp>
      <p:sp>
        <p:nvSpPr>
          <p:cNvPr id="258" name="Textfeld 30"/>
          <p:cNvSpPr txBox="1"/>
          <p:nvPr/>
        </p:nvSpPr>
        <p:spPr>
          <a:xfrm>
            <a:off x="4693988" y="3440277"/>
            <a:ext cx="540533" cy="276999"/>
          </a:xfrm>
          <a:prstGeom prst="rect">
            <a:avLst/>
          </a:prstGeom>
          <a:noFill/>
        </p:spPr>
        <p:txBody>
          <a:bodyPr wrap="none" rtlCol="0">
            <a:spAutoFit/>
          </a:bodyPr>
          <a:lstStyle/>
          <a:p>
            <a:r>
              <a:rPr lang="en-US" sz="1200" dirty="0">
                <a:solidFill>
                  <a:srgbClr val="FFFFFF"/>
                </a:solidFill>
              </a:rPr>
              <a:t>12:00</a:t>
            </a:r>
          </a:p>
        </p:txBody>
      </p:sp>
      <p:sp>
        <p:nvSpPr>
          <p:cNvPr id="259" name="Textfeld 31"/>
          <p:cNvSpPr txBox="1"/>
          <p:nvPr/>
        </p:nvSpPr>
        <p:spPr>
          <a:xfrm>
            <a:off x="5819043" y="3440277"/>
            <a:ext cx="540533" cy="276999"/>
          </a:xfrm>
          <a:prstGeom prst="rect">
            <a:avLst/>
          </a:prstGeom>
          <a:noFill/>
        </p:spPr>
        <p:txBody>
          <a:bodyPr wrap="none" rtlCol="0">
            <a:spAutoFit/>
          </a:bodyPr>
          <a:lstStyle/>
          <a:p>
            <a:r>
              <a:rPr lang="en-US" sz="1200" dirty="0">
                <a:solidFill>
                  <a:srgbClr val="FFFFFF"/>
                </a:solidFill>
              </a:rPr>
              <a:t>14:00</a:t>
            </a:r>
          </a:p>
        </p:txBody>
      </p:sp>
      <p:sp>
        <p:nvSpPr>
          <p:cNvPr id="260" name="Textfeld 32"/>
          <p:cNvSpPr txBox="1"/>
          <p:nvPr/>
        </p:nvSpPr>
        <p:spPr>
          <a:xfrm>
            <a:off x="6944100" y="3440277"/>
            <a:ext cx="540533" cy="276999"/>
          </a:xfrm>
          <a:prstGeom prst="rect">
            <a:avLst/>
          </a:prstGeom>
          <a:noFill/>
        </p:spPr>
        <p:txBody>
          <a:bodyPr wrap="none" rtlCol="0">
            <a:spAutoFit/>
          </a:bodyPr>
          <a:lstStyle/>
          <a:p>
            <a:r>
              <a:rPr lang="en-US" sz="1200" dirty="0">
                <a:solidFill>
                  <a:srgbClr val="FFFFFF"/>
                </a:solidFill>
              </a:rPr>
              <a:t>16:00</a:t>
            </a:r>
          </a:p>
        </p:txBody>
      </p:sp>
      <p:sp>
        <p:nvSpPr>
          <p:cNvPr id="261" name="Textfeld 33"/>
          <p:cNvSpPr txBox="1"/>
          <p:nvPr/>
        </p:nvSpPr>
        <p:spPr>
          <a:xfrm>
            <a:off x="8069156" y="3440277"/>
            <a:ext cx="540533" cy="276999"/>
          </a:xfrm>
          <a:prstGeom prst="rect">
            <a:avLst/>
          </a:prstGeom>
          <a:noFill/>
        </p:spPr>
        <p:txBody>
          <a:bodyPr wrap="none" rtlCol="0">
            <a:spAutoFit/>
          </a:bodyPr>
          <a:lstStyle/>
          <a:p>
            <a:r>
              <a:rPr lang="en-US" sz="1200" dirty="0">
                <a:solidFill>
                  <a:srgbClr val="FFFFFF"/>
                </a:solidFill>
              </a:rPr>
              <a:t>18:00</a:t>
            </a:r>
          </a:p>
        </p:txBody>
      </p:sp>
      <p:sp>
        <p:nvSpPr>
          <p:cNvPr id="262" name="Textfeld 34"/>
          <p:cNvSpPr txBox="1"/>
          <p:nvPr/>
        </p:nvSpPr>
        <p:spPr>
          <a:xfrm>
            <a:off x="9194211" y="3440277"/>
            <a:ext cx="540533" cy="276999"/>
          </a:xfrm>
          <a:prstGeom prst="rect">
            <a:avLst/>
          </a:prstGeom>
          <a:noFill/>
        </p:spPr>
        <p:txBody>
          <a:bodyPr wrap="none" rtlCol="0">
            <a:spAutoFit/>
          </a:bodyPr>
          <a:lstStyle/>
          <a:p>
            <a:r>
              <a:rPr lang="en-US" sz="1200" dirty="0">
                <a:solidFill>
                  <a:srgbClr val="FFFFFF"/>
                </a:solidFill>
              </a:rPr>
              <a:t>20:00</a:t>
            </a:r>
          </a:p>
        </p:txBody>
      </p:sp>
      <p:sp>
        <p:nvSpPr>
          <p:cNvPr id="263" name="Textfeld 35"/>
          <p:cNvSpPr txBox="1"/>
          <p:nvPr/>
        </p:nvSpPr>
        <p:spPr>
          <a:xfrm>
            <a:off x="10319268" y="3440277"/>
            <a:ext cx="540533" cy="276999"/>
          </a:xfrm>
          <a:prstGeom prst="rect">
            <a:avLst/>
          </a:prstGeom>
          <a:noFill/>
        </p:spPr>
        <p:txBody>
          <a:bodyPr wrap="none" rtlCol="0">
            <a:spAutoFit/>
          </a:bodyPr>
          <a:lstStyle/>
          <a:p>
            <a:r>
              <a:rPr lang="en-US" sz="1200" dirty="0">
                <a:solidFill>
                  <a:srgbClr val="FFFFFF"/>
                </a:solidFill>
              </a:rPr>
              <a:t>22:00</a:t>
            </a:r>
          </a:p>
        </p:txBody>
      </p:sp>
      <p:sp>
        <p:nvSpPr>
          <p:cNvPr id="264" name="Textfeld 36"/>
          <p:cNvSpPr txBox="1"/>
          <p:nvPr/>
        </p:nvSpPr>
        <p:spPr>
          <a:xfrm>
            <a:off x="11444330" y="3440277"/>
            <a:ext cx="540533" cy="276999"/>
          </a:xfrm>
          <a:prstGeom prst="rect">
            <a:avLst/>
          </a:prstGeom>
          <a:noFill/>
        </p:spPr>
        <p:txBody>
          <a:bodyPr wrap="none" rtlCol="0">
            <a:spAutoFit/>
          </a:bodyPr>
          <a:lstStyle/>
          <a:p>
            <a:r>
              <a:rPr lang="en-US" sz="1200" dirty="0">
                <a:solidFill>
                  <a:srgbClr val="FFFFFF"/>
                </a:solidFill>
              </a:rPr>
              <a:t>24:00</a:t>
            </a:r>
          </a:p>
        </p:txBody>
      </p:sp>
      <p:sp>
        <p:nvSpPr>
          <p:cNvPr id="265" name="Textfeld 37"/>
          <p:cNvSpPr txBox="1"/>
          <p:nvPr/>
        </p:nvSpPr>
        <p:spPr>
          <a:xfrm>
            <a:off x="244637" y="3723165"/>
            <a:ext cx="1038811" cy="369332"/>
          </a:xfrm>
          <a:prstGeom prst="rect">
            <a:avLst/>
          </a:prstGeom>
          <a:noFill/>
        </p:spPr>
        <p:txBody>
          <a:bodyPr wrap="none" rtlCol="0">
            <a:spAutoFit/>
          </a:bodyPr>
          <a:lstStyle/>
          <a:p>
            <a:r>
              <a:rPr lang="en-US" dirty="0">
                <a:solidFill>
                  <a:srgbClr val="FFFFFF"/>
                </a:solidFill>
              </a:rPr>
              <a:t>Thursday</a:t>
            </a:r>
          </a:p>
        </p:txBody>
      </p:sp>
      <p:sp>
        <p:nvSpPr>
          <p:cNvPr id="266" name="Rechteck 40"/>
          <p:cNvSpPr/>
          <p:nvPr/>
        </p:nvSpPr>
        <p:spPr bwMode="auto">
          <a:xfrm>
            <a:off x="1589087" y="3777802"/>
            <a:ext cx="10137467" cy="209724"/>
          </a:xfrm>
          <a:prstGeom prst="rect">
            <a:avLst/>
          </a:prstGeom>
          <a:gradFill flip="none" rotWithShape="1">
            <a:gsLst>
              <a:gs pos="44000">
                <a:srgbClr val="FFFFFF">
                  <a:alpha val="70000"/>
                </a:srgbClr>
              </a:gs>
              <a:gs pos="94000">
                <a:srgbClr val="FFFFFF">
                  <a:alpha val="70000"/>
                </a:srgbClr>
              </a:gs>
              <a:gs pos="95000">
                <a:srgbClr val="B2B2B2">
                  <a:alpha val="0"/>
                </a:srgbClr>
              </a:gs>
              <a:gs pos="43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267" name="Richtungspfeil 5"/>
          <p:cNvSpPr/>
          <p:nvPr/>
        </p:nvSpPr>
        <p:spPr bwMode="auto">
          <a:xfrm rot="16200000">
            <a:off x="5942504" y="3735857"/>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268" name="Richtungspfeil 39"/>
          <p:cNvSpPr/>
          <p:nvPr/>
        </p:nvSpPr>
        <p:spPr bwMode="auto">
          <a:xfrm rot="16200000">
            <a:off x="11005255" y="3735858"/>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269" name="Rechteck 4"/>
          <p:cNvSpPr/>
          <p:nvPr/>
        </p:nvSpPr>
        <p:spPr bwMode="auto">
          <a:xfrm>
            <a:off x="1577130" y="4431847"/>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270" name="Gerade Verbindung 7"/>
          <p:cNvCxnSpPr/>
          <p:nvPr/>
        </p:nvCxnSpPr>
        <p:spPr>
          <a:xfrm flipH="1" flipV="1">
            <a:off x="6645863"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1" name="Gerade Verbindung 8"/>
          <p:cNvCxnSpPr/>
          <p:nvPr/>
        </p:nvCxnSpPr>
        <p:spPr>
          <a:xfrm flipH="1" flipV="1">
            <a:off x="11714598"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2" name="Gerade Verbindung 9"/>
          <p:cNvCxnSpPr/>
          <p:nvPr/>
        </p:nvCxnSpPr>
        <p:spPr>
          <a:xfrm flipH="1" flipV="1">
            <a:off x="1589086"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3" name="Gerade Verbindung 10"/>
          <p:cNvCxnSpPr/>
          <p:nvPr/>
        </p:nvCxnSpPr>
        <p:spPr>
          <a:xfrm flipH="1" flipV="1">
            <a:off x="2151614"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4" name="Gerade Verbindung 11"/>
          <p:cNvCxnSpPr/>
          <p:nvPr/>
        </p:nvCxnSpPr>
        <p:spPr>
          <a:xfrm flipH="1" flipV="1">
            <a:off x="2714142"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5" name="Gerade Verbindung 12"/>
          <p:cNvCxnSpPr/>
          <p:nvPr/>
        </p:nvCxnSpPr>
        <p:spPr>
          <a:xfrm flipH="1" flipV="1">
            <a:off x="3276670"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6" name="Gerade Verbindung 13"/>
          <p:cNvCxnSpPr/>
          <p:nvPr/>
        </p:nvCxnSpPr>
        <p:spPr>
          <a:xfrm flipH="1" flipV="1">
            <a:off x="6089310"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7" name="Gerade Verbindung 14"/>
          <p:cNvCxnSpPr/>
          <p:nvPr/>
        </p:nvCxnSpPr>
        <p:spPr>
          <a:xfrm flipH="1" flipV="1">
            <a:off x="5526782"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8" name="Gerade Verbindung 15"/>
          <p:cNvCxnSpPr/>
          <p:nvPr/>
        </p:nvCxnSpPr>
        <p:spPr>
          <a:xfrm flipH="1" flipV="1">
            <a:off x="4964254"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9" name="Gerade Verbindung 16"/>
          <p:cNvCxnSpPr/>
          <p:nvPr/>
        </p:nvCxnSpPr>
        <p:spPr>
          <a:xfrm flipH="1" flipV="1">
            <a:off x="4401726"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0" name="Gerade Verbindung 17"/>
          <p:cNvCxnSpPr/>
          <p:nvPr/>
        </p:nvCxnSpPr>
        <p:spPr>
          <a:xfrm flipH="1" flipV="1">
            <a:off x="3839198"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1" name="Gerade Verbindung 18"/>
          <p:cNvCxnSpPr/>
          <p:nvPr/>
        </p:nvCxnSpPr>
        <p:spPr>
          <a:xfrm flipH="1" flipV="1">
            <a:off x="6651838"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2" name="Gerade Verbindung 19"/>
          <p:cNvCxnSpPr/>
          <p:nvPr/>
        </p:nvCxnSpPr>
        <p:spPr>
          <a:xfrm flipH="1" flipV="1">
            <a:off x="7214366"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3" name="Gerade Verbindung 20"/>
          <p:cNvCxnSpPr/>
          <p:nvPr/>
        </p:nvCxnSpPr>
        <p:spPr>
          <a:xfrm flipH="1" flipV="1">
            <a:off x="7776894"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4" name="Gerade Verbindung 21"/>
          <p:cNvCxnSpPr/>
          <p:nvPr/>
        </p:nvCxnSpPr>
        <p:spPr>
          <a:xfrm flipH="1" flipV="1">
            <a:off x="8339422"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5" name="Gerade Verbindung 22"/>
          <p:cNvCxnSpPr/>
          <p:nvPr/>
        </p:nvCxnSpPr>
        <p:spPr>
          <a:xfrm flipH="1" flipV="1">
            <a:off x="8901950"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6" name="Gerade Verbindung 23"/>
          <p:cNvCxnSpPr/>
          <p:nvPr/>
        </p:nvCxnSpPr>
        <p:spPr>
          <a:xfrm flipH="1" flipV="1">
            <a:off x="9464478"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7" name="Gerade Verbindung 24"/>
          <p:cNvCxnSpPr/>
          <p:nvPr/>
        </p:nvCxnSpPr>
        <p:spPr>
          <a:xfrm flipH="1" flipV="1">
            <a:off x="10027006"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8" name="Gerade Verbindung 25"/>
          <p:cNvCxnSpPr/>
          <p:nvPr/>
        </p:nvCxnSpPr>
        <p:spPr>
          <a:xfrm flipH="1" flipV="1">
            <a:off x="10589534"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9" name="Gerade Verbindung 26"/>
          <p:cNvCxnSpPr/>
          <p:nvPr/>
        </p:nvCxnSpPr>
        <p:spPr>
          <a:xfrm flipH="1" flipV="1">
            <a:off x="11152062" y="4325011"/>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90" name="Textfeld 27"/>
          <p:cNvSpPr txBox="1"/>
          <p:nvPr/>
        </p:nvSpPr>
        <p:spPr>
          <a:xfrm>
            <a:off x="1318820" y="4094323"/>
            <a:ext cx="540533" cy="276999"/>
          </a:xfrm>
          <a:prstGeom prst="rect">
            <a:avLst/>
          </a:prstGeom>
          <a:noFill/>
        </p:spPr>
        <p:txBody>
          <a:bodyPr wrap="none" rtlCol="0">
            <a:spAutoFit/>
          </a:bodyPr>
          <a:lstStyle/>
          <a:p>
            <a:r>
              <a:rPr lang="en-US" sz="1200" dirty="0">
                <a:solidFill>
                  <a:srgbClr val="FFFFFF"/>
                </a:solidFill>
              </a:rPr>
              <a:t>06:00</a:t>
            </a:r>
          </a:p>
        </p:txBody>
      </p:sp>
      <p:sp>
        <p:nvSpPr>
          <p:cNvPr id="291" name="Textfeld 28"/>
          <p:cNvSpPr txBox="1"/>
          <p:nvPr/>
        </p:nvSpPr>
        <p:spPr>
          <a:xfrm>
            <a:off x="2443875" y="4094323"/>
            <a:ext cx="540533" cy="276999"/>
          </a:xfrm>
          <a:prstGeom prst="rect">
            <a:avLst/>
          </a:prstGeom>
          <a:noFill/>
        </p:spPr>
        <p:txBody>
          <a:bodyPr wrap="none" rtlCol="0">
            <a:spAutoFit/>
          </a:bodyPr>
          <a:lstStyle/>
          <a:p>
            <a:r>
              <a:rPr lang="en-US" sz="1200" dirty="0">
                <a:solidFill>
                  <a:srgbClr val="FFFFFF"/>
                </a:solidFill>
              </a:rPr>
              <a:t>08:00</a:t>
            </a:r>
          </a:p>
        </p:txBody>
      </p:sp>
      <p:sp>
        <p:nvSpPr>
          <p:cNvPr id="292" name="Textfeld 29"/>
          <p:cNvSpPr txBox="1"/>
          <p:nvPr/>
        </p:nvSpPr>
        <p:spPr>
          <a:xfrm>
            <a:off x="3568931" y="4094323"/>
            <a:ext cx="540533" cy="276999"/>
          </a:xfrm>
          <a:prstGeom prst="rect">
            <a:avLst/>
          </a:prstGeom>
          <a:noFill/>
        </p:spPr>
        <p:txBody>
          <a:bodyPr wrap="none" rtlCol="0">
            <a:spAutoFit/>
          </a:bodyPr>
          <a:lstStyle/>
          <a:p>
            <a:r>
              <a:rPr lang="en-US" sz="1200" dirty="0">
                <a:solidFill>
                  <a:srgbClr val="FFFFFF"/>
                </a:solidFill>
              </a:rPr>
              <a:t>10:00</a:t>
            </a:r>
          </a:p>
        </p:txBody>
      </p:sp>
      <p:sp>
        <p:nvSpPr>
          <p:cNvPr id="293" name="Textfeld 30"/>
          <p:cNvSpPr txBox="1"/>
          <p:nvPr/>
        </p:nvSpPr>
        <p:spPr>
          <a:xfrm>
            <a:off x="4693988" y="4094323"/>
            <a:ext cx="540533" cy="276999"/>
          </a:xfrm>
          <a:prstGeom prst="rect">
            <a:avLst/>
          </a:prstGeom>
          <a:noFill/>
        </p:spPr>
        <p:txBody>
          <a:bodyPr wrap="none" rtlCol="0">
            <a:spAutoFit/>
          </a:bodyPr>
          <a:lstStyle/>
          <a:p>
            <a:r>
              <a:rPr lang="en-US" sz="1200" dirty="0">
                <a:solidFill>
                  <a:srgbClr val="FFFFFF"/>
                </a:solidFill>
              </a:rPr>
              <a:t>12:00</a:t>
            </a:r>
          </a:p>
        </p:txBody>
      </p:sp>
      <p:sp>
        <p:nvSpPr>
          <p:cNvPr id="294" name="Textfeld 31"/>
          <p:cNvSpPr txBox="1"/>
          <p:nvPr/>
        </p:nvSpPr>
        <p:spPr>
          <a:xfrm>
            <a:off x="5819043" y="4094323"/>
            <a:ext cx="540533" cy="276999"/>
          </a:xfrm>
          <a:prstGeom prst="rect">
            <a:avLst/>
          </a:prstGeom>
          <a:noFill/>
        </p:spPr>
        <p:txBody>
          <a:bodyPr wrap="none" rtlCol="0">
            <a:spAutoFit/>
          </a:bodyPr>
          <a:lstStyle/>
          <a:p>
            <a:r>
              <a:rPr lang="en-US" sz="1200" dirty="0">
                <a:solidFill>
                  <a:srgbClr val="FFFFFF"/>
                </a:solidFill>
              </a:rPr>
              <a:t>14:00</a:t>
            </a:r>
          </a:p>
        </p:txBody>
      </p:sp>
      <p:sp>
        <p:nvSpPr>
          <p:cNvPr id="295" name="Textfeld 32"/>
          <p:cNvSpPr txBox="1"/>
          <p:nvPr/>
        </p:nvSpPr>
        <p:spPr>
          <a:xfrm>
            <a:off x="6944100" y="4094323"/>
            <a:ext cx="540533" cy="276999"/>
          </a:xfrm>
          <a:prstGeom prst="rect">
            <a:avLst/>
          </a:prstGeom>
          <a:noFill/>
        </p:spPr>
        <p:txBody>
          <a:bodyPr wrap="none" rtlCol="0">
            <a:spAutoFit/>
          </a:bodyPr>
          <a:lstStyle/>
          <a:p>
            <a:r>
              <a:rPr lang="en-US" sz="1200" dirty="0">
                <a:solidFill>
                  <a:srgbClr val="FFFFFF"/>
                </a:solidFill>
              </a:rPr>
              <a:t>16:00</a:t>
            </a:r>
          </a:p>
        </p:txBody>
      </p:sp>
      <p:sp>
        <p:nvSpPr>
          <p:cNvPr id="296" name="Textfeld 33"/>
          <p:cNvSpPr txBox="1"/>
          <p:nvPr/>
        </p:nvSpPr>
        <p:spPr>
          <a:xfrm>
            <a:off x="8069156" y="4094323"/>
            <a:ext cx="540533" cy="276999"/>
          </a:xfrm>
          <a:prstGeom prst="rect">
            <a:avLst/>
          </a:prstGeom>
          <a:noFill/>
        </p:spPr>
        <p:txBody>
          <a:bodyPr wrap="none" rtlCol="0">
            <a:spAutoFit/>
          </a:bodyPr>
          <a:lstStyle/>
          <a:p>
            <a:r>
              <a:rPr lang="en-US" sz="1200" dirty="0">
                <a:solidFill>
                  <a:srgbClr val="FFFFFF"/>
                </a:solidFill>
              </a:rPr>
              <a:t>18:00</a:t>
            </a:r>
          </a:p>
        </p:txBody>
      </p:sp>
      <p:sp>
        <p:nvSpPr>
          <p:cNvPr id="297" name="Textfeld 34"/>
          <p:cNvSpPr txBox="1"/>
          <p:nvPr/>
        </p:nvSpPr>
        <p:spPr>
          <a:xfrm>
            <a:off x="9194211" y="4094323"/>
            <a:ext cx="540533" cy="276999"/>
          </a:xfrm>
          <a:prstGeom prst="rect">
            <a:avLst/>
          </a:prstGeom>
          <a:noFill/>
        </p:spPr>
        <p:txBody>
          <a:bodyPr wrap="none" rtlCol="0">
            <a:spAutoFit/>
          </a:bodyPr>
          <a:lstStyle/>
          <a:p>
            <a:r>
              <a:rPr lang="en-US" sz="1200" dirty="0">
                <a:solidFill>
                  <a:srgbClr val="FFFFFF"/>
                </a:solidFill>
              </a:rPr>
              <a:t>20:00</a:t>
            </a:r>
          </a:p>
        </p:txBody>
      </p:sp>
      <p:sp>
        <p:nvSpPr>
          <p:cNvPr id="298" name="Textfeld 35"/>
          <p:cNvSpPr txBox="1"/>
          <p:nvPr/>
        </p:nvSpPr>
        <p:spPr>
          <a:xfrm>
            <a:off x="10319268" y="4094323"/>
            <a:ext cx="540533" cy="276999"/>
          </a:xfrm>
          <a:prstGeom prst="rect">
            <a:avLst/>
          </a:prstGeom>
          <a:noFill/>
        </p:spPr>
        <p:txBody>
          <a:bodyPr wrap="none" rtlCol="0">
            <a:spAutoFit/>
          </a:bodyPr>
          <a:lstStyle/>
          <a:p>
            <a:r>
              <a:rPr lang="en-US" sz="1200" dirty="0">
                <a:solidFill>
                  <a:srgbClr val="FFFFFF"/>
                </a:solidFill>
              </a:rPr>
              <a:t>22:00</a:t>
            </a:r>
          </a:p>
        </p:txBody>
      </p:sp>
      <p:sp>
        <p:nvSpPr>
          <p:cNvPr id="299" name="Textfeld 36"/>
          <p:cNvSpPr txBox="1"/>
          <p:nvPr/>
        </p:nvSpPr>
        <p:spPr>
          <a:xfrm>
            <a:off x="11444330" y="4094323"/>
            <a:ext cx="540533" cy="276999"/>
          </a:xfrm>
          <a:prstGeom prst="rect">
            <a:avLst/>
          </a:prstGeom>
          <a:noFill/>
        </p:spPr>
        <p:txBody>
          <a:bodyPr wrap="none" rtlCol="0">
            <a:spAutoFit/>
          </a:bodyPr>
          <a:lstStyle/>
          <a:p>
            <a:r>
              <a:rPr lang="en-US" sz="1200" dirty="0">
                <a:solidFill>
                  <a:srgbClr val="FFFFFF"/>
                </a:solidFill>
              </a:rPr>
              <a:t>24:00</a:t>
            </a:r>
          </a:p>
        </p:txBody>
      </p:sp>
      <p:sp>
        <p:nvSpPr>
          <p:cNvPr id="300" name="Textfeld 37"/>
          <p:cNvSpPr txBox="1"/>
          <p:nvPr/>
        </p:nvSpPr>
        <p:spPr>
          <a:xfrm>
            <a:off x="244637" y="4377211"/>
            <a:ext cx="755848" cy="369332"/>
          </a:xfrm>
          <a:prstGeom prst="rect">
            <a:avLst/>
          </a:prstGeom>
          <a:noFill/>
        </p:spPr>
        <p:txBody>
          <a:bodyPr wrap="none" rtlCol="0">
            <a:spAutoFit/>
          </a:bodyPr>
          <a:lstStyle/>
          <a:p>
            <a:r>
              <a:rPr lang="en-US" dirty="0">
                <a:solidFill>
                  <a:srgbClr val="FFFFFF"/>
                </a:solidFill>
              </a:rPr>
              <a:t>Friday</a:t>
            </a:r>
          </a:p>
        </p:txBody>
      </p:sp>
      <p:sp>
        <p:nvSpPr>
          <p:cNvPr id="301" name="Rechteck 40"/>
          <p:cNvSpPr/>
          <p:nvPr/>
        </p:nvSpPr>
        <p:spPr bwMode="auto">
          <a:xfrm>
            <a:off x="1589087" y="4431848"/>
            <a:ext cx="10137467" cy="209724"/>
          </a:xfrm>
          <a:prstGeom prst="rect">
            <a:avLst/>
          </a:prstGeom>
          <a:gradFill flip="none" rotWithShape="1">
            <a:gsLst>
              <a:gs pos="24000">
                <a:srgbClr val="FFFFFF">
                  <a:alpha val="70000"/>
                </a:srgbClr>
              </a:gs>
              <a:gs pos="94000">
                <a:srgbClr val="FFFFFF">
                  <a:alpha val="70000"/>
                </a:srgbClr>
              </a:gs>
              <a:gs pos="95000">
                <a:srgbClr val="B2B2B2">
                  <a:alpha val="0"/>
                </a:srgbClr>
              </a:gs>
              <a:gs pos="20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302" name="Richtungspfeil 5"/>
          <p:cNvSpPr/>
          <p:nvPr/>
        </p:nvSpPr>
        <p:spPr bwMode="auto">
          <a:xfrm rot="16200000">
            <a:off x="3694087" y="4389903"/>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303" name="Richtungspfeil 39"/>
          <p:cNvSpPr/>
          <p:nvPr/>
        </p:nvSpPr>
        <p:spPr bwMode="auto">
          <a:xfrm rot="16200000">
            <a:off x="11005255" y="4389904"/>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304" name="Rechteck 4"/>
          <p:cNvSpPr/>
          <p:nvPr/>
        </p:nvSpPr>
        <p:spPr bwMode="auto">
          <a:xfrm>
            <a:off x="1577130" y="5078922"/>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305" name="Gerade Verbindung 7"/>
          <p:cNvCxnSpPr/>
          <p:nvPr/>
        </p:nvCxnSpPr>
        <p:spPr>
          <a:xfrm flipH="1" flipV="1">
            <a:off x="6645863"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6" name="Gerade Verbindung 8"/>
          <p:cNvCxnSpPr/>
          <p:nvPr/>
        </p:nvCxnSpPr>
        <p:spPr>
          <a:xfrm flipH="1" flipV="1">
            <a:off x="11714598"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7" name="Gerade Verbindung 9"/>
          <p:cNvCxnSpPr/>
          <p:nvPr/>
        </p:nvCxnSpPr>
        <p:spPr>
          <a:xfrm flipH="1" flipV="1">
            <a:off x="1589086"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8" name="Gerade Verbindung 10"/>
          <p:cNvCxnSpPr/>
          <p:nvPr/>
        </p:nvCxnSpPr>
        <p:spPr>
          <a:xfrm flipH="1" flipV="1">
            <a:off x="2151614"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9" name="Gerade Verbindung 11"/>
          <p:cNvCxnSpPr/>
          <p:nvPr/>
        </p:nvCxnSpPr>
        <p:spPr>
          <a:xfrm flipH="1" flipV="1">
            <a:off x="2714142"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0" name="Gerade Verbindung 12"/>
          <p:cNvCxnSpPr/>
          <p:nvPr/>
        </p:nvCxnSpPr>
        <p:spPr>
          <a:xfrm flipH="1" flipV="1">
            <a:off x="3276670"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1" name="Gerade Verbindung 13"/>
          <p:cNvCxnSpPr/>
          <p:nvPr/>
        </p:nvCxnSpPr>
        <p:spPr>
          <a:xfrm flipH="1" flipV="1">
            <a:off x="6089310"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2" name="Gerade Verbindung 14"/>
          <p:cNvCxnSpPr/>
          <p:nvPr/>
        </p:nvCxnSpPr>
        <p:spPr>
          <a:xfrm flipH="1" flipV="1">
            <a:off x="5526782"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3" name="Gerade Verbindung 15"/>
          <p:cNvCxnSpPr/>
          <p:nvPr/>
        </p:nvCxnSpPr>
        <p:spPr>
          <a:xfrm flipH="1" flipV="1">
            <a:off x="4964254"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4" name="Gerade Verbindung 16"/>
          <p:cNvCxnSpPr/>
          <p:nvPr/>
        </p:nvCxnSpPr>
        <p:spPr>
          <a:xfrm flipH="1" flipV="1">
            <a:off x="4401726"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5" name="Gerade Verbindung 17"/>
          <p:cNvCxnSpPr/>
          <p:nvPr/>
        </p:nvCxnSpPr>
        <p:spPr>
          <a:xfrm flipH="1" flipV="1">
            <a:off x="3839198"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6" name="Gerade Verbindung 18"/>
          <p:cNvCxnSpPr/>
          <p:nvPr/>
        </p:nvCxnSpPr>
        <p:spPr>
          <a:xfrm flipH="1" flipV="1">
            <a:off x="6651838"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7" name="Gerade Verbindung 19"/>
          <p:cNvCxnSpPr/>
          <p:nvPr/>
        </p:nvCxnSpPr>
        <p:spPr>
          <a:xfrm flipH="1" flipV="1">
            <a:off x="7214366"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8" name="Gerade Verbindung 20"/>
          <p:cNvCxnSpPr/>
          <p:nvPr/>
        </p:nvCxnSpPr>
        <p:spPr>
          <a:xfrm flipH="1" flipV="1">
            <a:off x="7776894"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9" name="Gerade Verbindung 21"/>
          <p:cNvCxnSpPr/>
          <p:nvPr/>
        </p:nvCxnSpPr>
        <p:spPr>
          <a:xfrm flipH="1" flipV="1">
            <a:off x="8339422"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0" name="Gerade Verbindung 22"/>
          <p:cNvCxnSpPr/>
          <p:nvPr/>
        </p:nvCxnSpPr>
        <p:spPr>
          <a:xfrm flipH="1" flipV="1">
            <a:off x="8901950"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1" name="Gerade Verbindung 23"/>
          <p:cNvCxnSpPr/>
          <p:nvPr/>
        </p:nvCxnSpPr>
        <p:spPr>
          <a:xfrm flipH="1" flipV="1">
            <a:off x="9464478"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2" name="Gerade Verbindung 24"/>
          <p:cNvCxnSpPr/>
          <p:nvPr/>
        </p:nvCxnSpPr>
        <p:spPr>
          <a:xfrm flipH="1" flipV="1">
            <a:off x="10027006"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3" name="Gerade Verbindung 25"/>
          <p:cNvCxnSpPr/>
          <p:nvPr/>
        </p:nvCxnSpPr>
        <p:spPr>
          <a:xfrm flipH="1" flipV="1">
            <a:off x="10589534"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4" name="Gerade Verbindung 26"/>
          <p:cNvCxnSpPr/>
          <p:nvPr/>
        </p:nvCxnSpPr>
        <p:spPr>
          <a:xfrm flipH="1" flipV="1">
            <a:off x="11152062" y="4972086"/>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25" name="Textfeld 27"/>
          <p:cNvSpPr txBox="1"/>
          <p:nvPr/>
        </p:nvSpPr>
        <p:spPr>
          <a:xfrm>
            <a:off x="1318820" y="4741398"/>
            <a:ext cx="540533" cy="276999"/>
          </a:xfrm>
          <a:prstGeom prst="rect">
            <a:avLst/>
          </a:prstGeom>
          <a:noFill/>
        </p:spPr>
        <p:txBody>
          <a:bodyPr wrap="none" rtlCol="0">
            <a:spAutoFit/>
          </a:bodyPr>
          <a:lstStyle/>
          <a:p>
            <a:r>
              <a:rPr lang="en-US" sz="1200" dirty="0">
                <a:solidFill>
                  <a:srgbClr val="FFFFFF"/>
                </a:solidFill>
              </a:rPr>
              <a:t>06:00</a:t>
            </a:r>
          </a:p>
        </p:txBody>
      </p:sp>
      <p:sp>
        <p:nvSpPr>
          <p:cNvPr id="326" name="Textfeld 28"/>
          <p:cNvSpPr txBox="1"/>
          <p:nvPr/>
        </p:nvSpPr>
        <p:spPr>
          <a:xfrm>
            <a:off x="2443875" y="4741398"/>
            <a:ext cx="540533" cy="276999"/>
          </a:xfrm>
          <a:prstGeom prst="rect">
            <a:avLst/>
          </a:prstGeom>
          <a:noFill/>
        </p:spPr>
        <p:txBody>
          <a:bodyPr wrap="none" rtlCol="0">
            <a:spAutoFit/>
          </a:bodyPr>
          <a:lstStyle/>
          <a:p>
            <a:r>
              <a:rPr lang="en-US" sz="1200" dirty="0">
                <a:solidFill>
                  <a:srgbClr val="FFFFFF"/>
                </a:solidFill>
              </a:rPr>
              <a:t>08:00</a:t>
            </a:r>
          </a:p>
        </p:txBody>
      </p:sp>
      <p:sp>
        <p:nvSpPr>
          <p:cNvPr id="327" name="Textfeld 29"/>
          <p:cNvSpPr txBox="1"/>
          <p:nvPr/>
        </p:nvSpPr>
        <p:spPr>
          <a:xfrm>
            <a:off x="3568931" y="4741398"/>
            <a:ext cx="540533" cy="276999"/>
          </a:xfrm>
          <a:prstGeom prst="rect">
            <a:avLst/>
          </a:prstGeom>
          <a:noFill/>
        </p:spPr>
        <p:txBody>
          <a:bodyPr wrap="none" rtlCol="0">
            <a:spAutoFit/>
          </a:bodyPr>
          <a:lstStyle/>
          <a:p>
            <a:r>
              <a:rPr lang="en-US" sz="1200" dirty="0">
                <a:solidFill>
                  <a:srgbClr val="FFFFFF"/>
                </a:solidFill>
              </a:rPr>
              <a:t>10:00</a:t>
            </a:r>
          </a:p>
        </p:txBody>
      </p:sp>
      <p:sp>
        <p:nvSpPr>
          <p:cNvPr id="328" name="Textfeld 30"/>
          <p:cNvSpPr txBox="1"/>
          <p:nvPr/>
        </p:nvSpPr>
        <p:spPr>
          <a:xfrm>
            <a:off x="4693988" y="4741398"/>
            <a:ext cx="540533" cy="276999"/>
          </a:xfrm>
          <a:prstGeom prst="rect">
            <a:avLst/>
          </a:prstGeom>
          <a:noFill/>
        </p:spPr>
        <p:txBody>
          <a:bodyPr wrap="none" rtlCol="0">
            <a:spAutoFit/>
          </a:bodyPr>
          <a:lstStyle/>
          <a:p>
            <a:r>
              <a:rPr lang="en-US" sz="1200" dirty="0">
                <a:solidFill>
                  <a:srgbClr val="FFFFFF"/>
                </a:solidFill>
              </a:rPr>
              <a:t>12:00</a:t>
            </a:r>
          </a:p>
        </p:txBody>
      </p:sp>
      <p:sp>
        <p:nvSpPr>
          <p:cNvPr id="329" name="Textfeld 31"/>
          <p:cNvSpPr txBox="1"/>
          <p:nvPr/>
        </p:nvSpPr>
        <p:spPr>
          <a:xfrm>
            <a:off x="5819043" y="4741398"/>
            <a:ext cx="540533" cy="276999"/>
          </a:xfrm>
          <a:prstGeom prst="rect">
            <a:avLst/>
          </a:prstGeom>
          <a:noFill/>
        </p:spPr>
        <p:txBody>
          <a:bodyPr wrap="none" rtlCol="0">
            <a:spAutoFit/>
          </a:bodyPr>
          <a:lstStyle/>
          <a:p>
            <a:r>
              <a:rPr lang="en-US" sz="1200" dirty="0">
                <a:solidFill>
                  <a:srgbClr val="FFFFFF"/>
                </a:solidFill>
              </a:rPr>
              <a:t>14:00</a:t>
            </a:r>
          </a:p>
        </p:txBody>
      </p:sp>
      <p:sp>
        <p:nvSpPr>
          <p:cNvPr id="330" name="Textfeld 32"/>
          <p:cNvSpPr txBox="1"/>
          <p:nvPr/>
        </p:nvSpPr>
        <p:spPr>
          <a:xfrm>
            <a:off x="6944100" y="4741398"/>
            <a:ext cx="540533" cy="276999"/>
          </a:xfrm>
          <a:prstGeom prst="rect">
            <a:avLst/>
          </a:prstGeom>
          <a:noFill/>
        </p:spPr>
        <p:txBody>
          <a:bodyPr wrap="none" rtlCol="0">
            <a:spAutoFit/>
          </a:bodyPr>
          <a:lstStyle/>
          <a:p>
            <a:r>
              <a:rPr lang="en-US" sz="1200" dirty="0">
                <a:solidFill>
                  <a:srgbClr val="FFFFFF"/>
                </a:solidFill>
              </a:rPr>
              <a:t>16:00</a:t>
            </a:r>
          </a:p>
        </p:txBody>
      </p:sp>
      <p:sp>
        <p:nvSpPr>
          <p:cNvPr id="331" name="Textfeld 33"/>
          <p:cNvSpPr txBox="1"/>
          <p:nvPr/>
        </p:nvSpPr>
        <p:spPr>
          <a:xfrm>
            <a:off x="8069156" y="4741398"/>
            <a:ext cx="540533" cy="276999"/>
          </a:xfrm>
          <a:prstGeom prst="rect">
            <a:avLst/>
          </a:prstGeom>
          <a:noFill/>
        </p:spPr>
        <p:txBody>
          <a:bodyPr wrap="none" rtlCol="0">
            <a:spAutoFit/>
          </a:bodyPr>
          <a:lstStyle/>
          <a:p>
            <a:r>
              <a:rPr lang="en-US" sz="1200" dirty="0">
                <a:solidFill>
                  <a:srgbClr val="FFFFFF"/>
                </a:solidFill>
              </a:rPr>
              <a:t>18:00</a:t>
            </a:r>
          </a:p>
        </p:txBody>
      </p:sp>
      <p:sp>
        <p:nvSpPr>
          <p:cNvPr id="332" name="Textfeld 34"/>
          <p:cNvSpPr txBox="1"/>
          <p:nvPr/>
        </p:nvSpPr>
        <p:spPr>
          <a:xfrm>
            <a:off x="9194211" y="4741398"/>
            <a:ext cx="540533" cy="276999"/>
          </a:xfrm>
          <a:prstGeom prst="rect">
            <a:avLst/>
          </a:prstGeom>
          <a:noFill/>
        </p:spPr>
        <p:txBody>
          <a:bodyPr wrap="none" rtlCol="0">
            <a:spAutoFit/>
          </a:bodyPr>
          <a:lstStyle/>
          <a:p>
            <a:r>
              <a:rPr lang="en-US" sz="1200" dirty="0">
                <a:solidFill>
                  <a:srgbClr val="FFFFFF"/>
                </a:solidFill>
              </a:rPr>
              <a:t>20:00</a:t>
            </a:r>
          </a:p>
        </p:txBody>
      </p:sp>
      <p:sp>
        <p:nvSpPr>
          <p:cNvPr id="333" name="Textfeld 35"/>
          <p:cNvSpPr txBox="1"/>
          <p:nvPr/>
        </p:nvSpPr>
        <p:spPr>
          <a:xfrm>
            <a:off x="10319268" y="4741398"/>
            <a:ext cx="540533" cy="276999"/>
          </a:xfrm>
          <a:prstGeom prst="rect">
            <a:avLst/>
          </a:prstGeom>
          <a:noFill/>
        </p:spPr>
        <p:txBody>
          <a:bodyPr wrap="none" rtlCol="0">
            <a:spAutoFit/>
          </a:bodyPr>
          <a:lstStyle/>
          <a:p>
            <a:r>
              <a:rPr lang="en-US" sz="1200" dirty="0">
                <a:solidFill>
                  <a:srgbClr val="FFFFFF"/>
                </a:solidFill>
              </a:rPr>
              <a:t>22:00</a:t>
            </a:r>
          </a:p>
        </p:txBody>
      </p:sp>
      <p:sp>
        <p:nvSpPr>
          <p:cNvPr id="334" name="Textfeld 36"/>
          <p:cNvSpPr txBox="1"/>
          <p:nvPr/>
        </p:nvSpPr>
        <p:spPr>
          <a:xfrm>
            <a:off x="11444330" y="4741398"/>
            <a:ext cx="540533" cy="276999"/>
          </a:xfrm>
          <a:prstGeom prst="rect">
            <a:avLst/>
          </a:prstGeom>
          <a:noFill/>
        </p:spPr>
        <p:txBody>
          <a:bodyPr wrap="none" rtlCol="0">
            <a:spAutoFit/>
          </a:bodyPr>
          <a:lstStyle/>
          <a:p>
            <a:r>
              <a:rPr lang="en-US" sz="1200" dirty="0">
                <a:solidFill>
                  <a:srgbClr val="FFFFFF"/>
                </a:solidFill>
              </a:rPr>
              <a:t>24:00</a:t>
            </a:r>
          </a:p>
        </p:txBody>
      </p:sp>
      <p:sp>
        <p:nvSpPr>
          <p:cNvPr id="335" name="Textfeld 37"/>
          <p:cNvSpPr txBox="1"/>
          <p:nvPr/>
        </p:nvSpPr>
        <p:spPr>
          <a:xfrm>
            <a:off x="244637" y="5024286"/>
            <a:ext cx="998158" cy="369332"/>
          </a:xfrm>
          <a:prstGeom prst="rect">
            <a:avLst/>
          </a:prstGeom>
          <a:noFill/>
        </p:spPr>
        <p:txBody>
          <a:bodyPr wrap="none" rtlCol="0">
            <a:spAutoFit/>
          </a:bodyPr>
          <a:lstStyle/>
          <a:p>
            <a:r>
              <a:rPr lang="en-US" dirty="0">
                <a:solidFill>
                  <a:srgbClr val="FFFFFF"/>
                </a:solidFill>
              </a:rPr>
              <a:t>Saturday</a:t>
            </a:r>
          </a:p>
        </p:txBody>
      </p:sp>
      <p:sp>
        <p:nvSpPr>
          <p:cNvPr id="336" name="Rechteck 40"/>
          <p:cNvSpPr/>
          <p:nvPr/>
        </p:nvSpPr>
        <p:spPr bwMode="auto">
          <a:xfrm>
            <a:off x="1589087" y="5078923"/>
            <a:ext cx="10137467" cy="209724"/>
          </a:xfrm>
          <a:prstGeom prst="rect">
            <a:avLst/>
          </a:prstGeom>
          <a:gradFill flip="none" rotWithShape="1">
            <a:gsLst>
              <a:gs pos="44000">
                <a:srgbClr val="FFFFFF">
                  <a:alpha val="70000"/>
                </a:srgbClr>
              </a:gs>
              <a:gs pos="94000">
                <a:srgbClr val="FFFFFF">
                  <a:alpha val="70000"/>
                </a:srgbClr>
              </a:gs>
              <a:gs pos="95000">
                <a:srgbClr val="B2B2B2">
                  <a:alpha val="0"/>
                </a:srgbClr>
              </a:gs>
              <a:gs pos="43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337" name="Richtungspfeil 5"/>
          <p:cNvSpPr/>
          <p:nvPr/>
        </p:nvSpPr>
        <p:spPr bwMode="auto">
          <a:xfrm rot="16200000">
            <a:off x="5942504" y="5036978"/>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338" name="Richtungspfeil 39"/>
          <p:cNvSpPr/>
          <p:nvPr/>
        </p:nvSpPr>
        <p:spPr bwMode="auto">
          <a:xfrm rot="16200000">
            <a:off x="11005255" y="5036979"/>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339" name="Rechteck 4"/>
          <p:cNvSpPr/>
          <p:nvPr/>
        </p:nvSpPr>
        <p:spPr bwMode="auto">
          <a:xfrm>
            <a:off x="1577130" y="5705101"/>
            <a:ext cx="10137467" cy="209725"/>
          </a:xfrm>
          <a:prstGeom prst="rect">
            <a:avLst/>
          </a:prstGeom>
          <a:solidFill>
            <a:srgbClr val="16281F"/>
          </a:solidFill>
          <a:ln w="12700">
            <a:noFill/>
            <a:round/>
            <a:headEnd/>
            <a:tailEnd/>
          </a:ln>
          <a:effectLst>
            <a:innerShdw blurRad="114300">
              <a:prstClr val="black"/>
            </a:innerShdw>
          </a:effectLst>
        </p:spPr>
        <p:txBody>
          <a:bodyPr rtlCol="0" anchor="ctr"/>
          <a:lstStyle/>
          <a:p>
            <a:pPr algn="ctr"/>
            <a:endParaRPr lang="en-US" dirty="0"/>
          </a:p>
        </p:txBody>
      </p:sp>
      <p:cxnSp>
        <p:nvCxnSpPr>
          <p:cNvPr id="340" name="Gerade Verbindung 7"/>
          <p:cNvCxnSpPr/>
          <p:nvPr/>
        </p:nvCxnSpPr>
        <p:spPr>
          <a:xfrm flipH="1" flipV="1">
            <a:off x="6645863"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1" name="Gerade Verbindung 8"/>
          <p:cNvCxnSpPr/>
          <p:nvPr/>
        </p:nvCxnSpPr>
        <p:spPr>
          <a:xfrm flipH="1" flipV="1">
            <a:off x="11714598"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2" name="Gerade Verbindung 9"/>
          <p:cNvCxnSpPr/>
          <p:nvPr/>
        </p:nvCxnSpPr>
        <p:spPr>
          <a:xfrm flipH="1" flipV="1">
            <a:off x="1589086"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3" name="Gerade Verbindung 10"/>
          <p:cNvCxnSpPr/>
          <p:nvPr/>
        </p:nvCxnSpPr>
        <p:spPr>
          <a:xfrm flipH="1" flipV="1">
            <a:off x="2151614"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4" name="Gerade Verbindung 11"/>
          <p:cNvCxnSpPr/>
          <p:nvPr/>
        </p:nvCxnSpPr>
        <p:spPr>
          <a:xfrm flipH="1" flipV="1">
            <a:off x="2714142"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5" name="Gerade Verbindung 12"/>
          <p:cNvCxnSpPr/>
          <p:nvPr/>
        </p:nvCxnSpPr>
        <p:spPr>
          <a:xfrm flipH="1" flipV="1">
            <a:off x="3276670"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6" name="Gerade Verbindung 13"/>
          <p:cNvCxnSpPr/>
          <p:nvPr/>
        </p:nvCxnSpPr>
        <p:spPr>
          <a:xfrm flipH="1" flipV="1">
            <a:off x="6089310"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7" name="Gerade Verbindung 14"/>
          <p:cNvCxnSpPr/>
          <p:nvPr/>
        </p:nvCxnSpPr>
        <p:spPr>
          <a:xfrm flipH="1" flipV="1">
            <a:off x="5526782"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8" name="Gerade Verbindung 15"/>
          <p:cNvCxnSpPr/>
          <p:nvPr/>
        </p:nvCxnSpPr>
        <p:spPr>
          <a:xfrm flipH="1" flipV="1">
            <a:off x="4964254"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9" name="Gerade Verbindung 16"/>
          <p:cNvCxnSpPr/>
          <p:nvPr/>
        </p:nvCxnSpPr>
        <p:spPr>
          <a:xfrm flipH="1" flipV="1">
            <a:off x="4401726"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0" name="Gerade Verbindung 17"/>
          <p:cNvCxnSpPr/>
          <p:nvPr/>
        </p:nvCxnSpPr>
        <p:spPr>
          <a:xfrm flipH="1" flipV="1">
            <a:off x="3839198"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1" name="Gerade Verbindung 18"/>
          <p:cNvCxnSpPr/>
          <p:nvPr/>
        </p:nvCxnSpPr>
        <p:spPr>
          <a:xfrm flipH="1" flipV="1">
            <a:off x="6651838"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2" name="Gerade Verbindung 19"/>
          <p:cNvCxnSpPr/>
          <p:nvPr/>
        </p:nvCxnSpPr>
        <p:spPr>
          <a:xfrm flipH="1" flipV="1">
            <a:off x="7214366"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3" name="Gerade Verbindung 20"/>
          <p:cNvCxnSpPr/>
          <p:nvPr/>
        </p:nvCxnSpPr>
        <p:spPr>
          <a:xfrm flipH="1" flipV="1">
            <a:off x="7776894"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4" name="Gerade Verbindung 21"/>
          <p:cNvCxnSpPr/>
          <p:nvPr/>
        </p:nvCxnSpPr>
        <p:spPr>
          <a:xfrm flipH="1" flipV="1">
            <a:off x="8339422"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5" name="Gerade Verbindung 22"/>
          <p:cNvCxnSpPr/>
          <p:nvPr/>
        </p:nvCxnSpPr>
        <p:spPr>
          <a:xfrm flipH="1" flipV="1">
            <a:off x="8901950"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6" name="Gerade Verbindung 23"/>
          <p:cNvCxnSpPr/>
          <p:nvPr/>
        </p:nvCxnSpPr>
        <p:spPr>
          <a:xfrm flipH="1" flipV="1">
            <a:off x="9464478"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7" name="Gerade Verbindung 24"/>
          <p:cNvCxnSpPr/>
          <p:nvPr/>
        </p:nvCxnSpPr>
        <p:spPr>
          <a:xfrm flipH="1" flipV="1">
            <a:off x="10027006"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8" name="Gerade Verbindung 25"/>
          <p:cNvCxnSpPr/>
          <p:nvPr/>
        </p:nvCxnSpPr>
        <p:spPr>
          <a:xfrm flipH="1" flipV="1">
            <a:off x="10589534"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9" name="Gerade Verbindung 26"/>
          <p:cNvCxnSpPr/>
          <p:nvPr/>
        </p:nvCxnSpPr>
        <p:spPr>
          <a:xfrm flipH="1" flipV="1">
            <a:off x="11152062" y="5598265"/>
            <a:ext cx="1" cy="914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60" name="Textfeld 27"/>
          <p:cNvSpPr txBox="1"/>
          <p:nvPr/>
        </p:nvSpPr>
        <p:spPr>
          <a:xfrm>
            <a:off x="1318820" y="5367577"/>
            <a:ext cx="540533" cy="276999"/>
          </a:xfrm>
          <a:prstGeom prst="rect">
            <a:avLst/>
          </a:prstGeom>
          <a:noFill/>
        </p:spPr>
        <p:txBody>
          <a:bodyPr wrap="none" rtlCol="0">
            <a:spAutoFit/>
          </a:bodyPr>
          <a:lstStyle/>
          <a:p>
            <a:r>
              <a:rPr lang="en-US" sz="1200" dirty="0">
                <a:solidFill>
                  <a:srgbClr val="FFFFFF"/>
                </a:solidFill>
              </a:rPr>
              <a:t>06:00</a:t>
            </a:r>
          </a:p>
        </p:txBody>
      </p:sp>
      <p:sp>
        <p:nvSpPr>
          <p:cNvPr id="361" name="Textfeld 28"/>
          <p:cNvSpPr txBox="1"/>
          <p:nvPr/>
        </p:nvSpPr>
        <p:spPr>
          <a:xfrm>
            <a:off x="2443875" y="5367577"/>
            <a:ext cx="540533" cy="276999"/>
          </a:xfrm>
          <a:prstGeom prst="rect">
            <a:avLst/>
          </a:prstGeom>
          <a:noFill/>
        </p:spPr>
        <p:txBody>
          <a:bodyPr wrap="none" rtlCol="0">
            <a:spAutoFit/>
          </a:bodyPr>
          <a:lstStyle/>
          <a:p>
            <a:r>
              <a:rPr lang="en-US" sz="1200" dirty="0">
                <a:solidFill>
                  <a:srgbClr val="FFFFFF"/>
                </a:solidFill>
              </a:rPr>
              <a:t>08:00</a:t>
            </a:r>
          </a:p>
        </p:txBody>
      </p:sp>
      <p:sp>
        <p:nvSpPr>
          <p:cNvPr id="362" name="Textfeld 29"/>
          <p:cNvSpPr txBox="1"/>
          <p:nvPr/>
        </p:nvSpPr>
        <p:spPr>
          <a:xfrm>
            <a:off x="3568931" y="5367577"/>
            <a:ext cx="540533" cy="276999"/>
          </a:xfrm>
          <a:prstGeom prst="rect">
            <a:avLst/>
          </a:prstGeom>
          <a:noFill/>
        </p:spPr>
        <p:txBody>
          <a:bodyPr wrap="none" rtlCol="0">
            <a:spAutoFit/>
          </a:bodyPr>
          <a:lstStyle/>
          <a:p>
            <a:r>
              <a:rPr lang="en-US" sz="1200" dirty="0">
                <a:solidFill>
                  <a:srgbClr val="FFFFFF"/>
                </a:solidFill>
              </a:rPr>
              <a:t>10:00</a:t>
            </a:r>
          </a:p>
        </p:txBody>
      </p:sp>
      <p:sp>
        <p:nvSpPr>
          <p:cNvPr id="363" name="Textfeld 30"/>
          <p:cNvSpPr txBox="1"/>
          <p:nvPr/>
        </p:nvSpPr>
        <p:spPr>
          <a:xfrm>
            <a:off x="4693988" y="5367577"/>
            <a:ext cx="540533" cy="276999"/>
          </a:xfrm>
          <a:prstGeom prst="rect">
            <a:avLst/>
          </a:prstGeom>
          <a:noFill/>
        </p:spPr>
        <p:txBody>
          <a:bodyPr wrap="none" rtlCol="0">
            <a:spAutoFit/>
          </a:bodyPr>
          <a:lstStyle/>
          <a:p>
            <a:r>
              <a:rPr lang="en-US" sz="1200" dirty="0">
                <a:solidFill>
                  <a:srgbClr val="FFFFFF"/>
                </a:solidFill>
              </a:rPr>
              <a:t>12:00</a:t>
            </a:r>
          </a:p>
        </p:txBody>
      </p:sp>
      <p:sp>
        <p:nvSpPr>
          <p:cNvPr id="364" name="Textfeld 31"/>
          <p:cNvSpPr txBox="1"/>
          <p:nvPr/>
        </p:nvSpPr>
        <p:spPr>
          <a:xfrm>
            <a:off x="5819043" y="5367577"/>
            <a:ext cx="540533" cy="276999"/>
          </a:xfrm>
          <a:prstGeom prst="rect">
            <a:avLst/>
          </a:prstGeom>
          <a:noFill/>
        </p:spPr>
        <p:txBody>
          <a:bodyPr wrap="none" rtlCol="0">
            <a:spAutoFit/>
          </a:bodyPr>
          <a:lstStyle/>
          <a:p>
            <a:r>
              <a:rPr lang="en-US" sz="1200" dirty="0">
                <a:solidFill>
                  <a:srgbClr val="FFFFFF"/>
                </a:solidFill>
              </a:rPr>
              <a:t>14:00</a:t>
            </a:r>
          </a:p>
        </p:txBody>
      </p:sp>
      <p:sp>
        <p:nvSpPr>
          <p:cNvPr id="365" name="Textfeld 32"/>
          <p:cNvSpPr txBox="1"/>
          <p:nvPr/>
        </p:nvSpPr>
        <p:spPr>
          <a:xfrm>
            <a:off x="6944100" y="5367577"/>
            <a:ext cx="540533" cy="276999"/>
          </a:xfrm>
          <a:prstGeom prst="rect">
            <a:avLst/>
          </a:prstGeom>
          <a:noFill/>
        </p:spPr>
        <p:txBody>
          <a:bodyPr wrap="none" rtlCol="0">
            <a:spAutoFit/>
          </a:bodyPr>
          <a:lstStyle/>
          <a:p>
            <a:r>
              <a:rPr lang="en-US" sz="1200" dirty="0">
                <a:solidFill>
                  <a:srgbClr val="FFFFFF"/>
                </a:solidFill>
              </a:rPr>
              <a:t>16:00</a:t>
            </a:r>
          </a:p>
        </p:txBody>
      </p:sp>
      <p:sp>
        <p:nvSpPr>
          <p:cNvPr id="366" name="Textfeld 33"/>
          <p:cNvSpPr txBox="1"/>
          <p:nvPr/>
        </p:nvSpPr>
        <p:spPr>
          <a:xfrm>
            <a:off x="8069156" y="5367577"/>
            <a:ext cx="540533" cy="276999"/>
          </a:xfrm>
          <a:prstGeom prst="rect">
            <a:avLst/>
          </a:prstGeom>
          <a:noFill/>
        </p:spPr>
        <p:txBody>
          <a:bodyPr wrap="none" rtlCol="0">
            <a:spAutoFit/>
          </a:bodyPr>
          <a:lstStyle/>
          <a:p>
            <a:r>
              <a:rPr lang="en-US" sz="1200" dirty="0">
                <a:solidFill>
                  <a:srgbClr val="FFFFFF"/>
                </a:solidFill>
              </a:rPr>
              <a:t>18:00</a:t>
            </a:r>
          </a:p>
        </p:txBody>
      </p:sp>
      <p:sp>
        <p:nvSpPr>
          <p:cNvPr id="367" name="Textfeld 34"/>
          <p:cNvSpPr txBox="1"/>
          <p:nvPr/>
        </p:nvSpPr>
        <p:spPr>
          <a:xfrm>
            <a:off x="9194211" y="5367577"/>
            <a:ext cx="540533" cy="276999"/>
          </a:xfrm>
          <a:prstGeom prst="rect">
            <a:avLst/>
          </a:prstGeom>
          <a:noFill/>
        </p:spPr>
        <p:txBody>
          <a:bodyPr wrap="none" rtlCol="0">
            <a:spAutoFit/>
          </a:bodyPr>
          <a:lstStyle/>
          <a:p>
            <a:r>
              <a:rPr lang="en-US" sz="1200" dirty="0">
                <a:solidFill>
                  <a:srgbClr val="FFFFFF"/>
                </a:solidFill>
              </a:rPr>
              <a:t>20:00</a:t>
            </a:r>
          </a:p>
        </p:txBody>
      </p:sp>
      <p:sp>
        <p:nvSpPr>
          <p:cNvPr id="368" name="Textfeld 35"/>
          <p:cNvSpPr txBox="1"/>
          <p:nvPr/>
        </p:nvSpPr>
        <p:spPr>
          <a:xfrm>
            <a:off x="10319268" y="5367577"/>
            <a:ext cx="540533" cy="276999"/>
          </a:xfrm>
          <a:prstGeom prst="rect">
            <a:avLst/>
          </a:prstGeom>
          <a:noFill/>
        </p:spPr>
        <p:txBody>
          <a:bodyPr wrap="none" rtlCol="0">
            <a:spAutoFit/>
          </a:bodyPr>
          <a:lstStyle/>
          <a:p>
            <a:r>
              <a:rPr lang="en-US" sz="1200" dirty="0">
                <a:solidFill>
                  <a:srgbClr val="FFFFFF"/>
                </a:solidFill>
              </a:rPr>
              <a:t>22:00</a:t>
            </a:r>
          </a:p>
        </p:txBody>
      </p:sp>
      <p:sp>
        <p:nvSpPr>
          <p:cNvPr id="369" name="Textfeld 36"/>
          <p:cNvSpPr txBox="1"/>
          <p:nvPr/>
        </p:nvSpPr>
        <p:spPr>
          <a:xfrm>
            <a:off x="11444330" y="5367577"/>
            <a:ext cx="540533" cy="276999"/>
          </a:xfrm>
          <a:prstGeom prst="rect">
            <a:avLst/>
          </a:prstGeom>
          <a:noFill/>
        </p:spPr>
        <p:txBody>
          <a:bodyPr wrap="none" rtlCol="0">
            <a:spAutoFit/>
          </a:bodyPr>
          <a:lstStyle/>
          <a:p>
            <a:r>
              <a:rPr lang="en-US" sz="1200" dirty="0">
                <a:solidFill>
                  <a:srgbClr val="FFFFFF"/>
                </a:solidFill>
              </a:rPr>
              <a:t>24:00</a:t>
            </a:r>
          </a:p>
        </p:txBody>
      </p:sp>
      <p:sp>
        <p:nvSpPr>
          <p:cNvPr id="370" name="Textfeld 37"/>
          <p:cNvSpPr txBox="1"/>
          <p:nvPr/>
        </p:nvSpPr>
        <p:spPr>
          <a:xfrm>
            <a:off x="244637" y="5650465"/>
            <a:ext cx="866456" cy="369332"/>
          </a:xfrm>
          <a:prstGeom prst="rect">
            <a:avLst/>
          </a:prstGeom>
          <a:noFill/>
        </p:spPr>
        <p:txBody>
          <a:bodyPr wrap="none" rtlCol="0">
            <a:spAutoFit/>
          </a:bodyPr>
          <a:lstStyle/>
          <a:p>
            <a:r>
              <a:rPr lang="en-US" dirty="0">
                <a:solidFill>
                  <a:srgbClr val="FFFFFF"/>
                </a:solidFill>
              </a:rPr>
              <a:t>Sunday</a:t>
            </a:r>
          </a:p>
        </p:txBody>
      </p:sp>
      <p:sp>
        <p:nvSpPr>
          <p:cNvPr id="371" name="Rechteck 40"/>
          <p:cNvSpPr/>
          <p:nvPr/>
        </p:nvSpPr>
        <p:spPr bwMode="auto">
          <a:xfrm>
            <a:off x="1589087" y="5705102"/>
            <a:ext cx="10137467" cy="209724"/>
          </a:xfrm>
          <a:prstGeom prst="rect">
            <a:avLst/>
          </a:prstGeom>
          <a:gradFill flip="none" rotWithShape="1">
            <a:gsLst>
              <a:gs pos="44000">
                <a:srgbClr val="FFFFFF">
                  <a:alpha val="70000"/>
                </a:srgbClr>
              </a:gs>
              <a:gs pos="77000">
                <a:srgbClr val="FFFFFF">
                  <a:alpha val="70000"/>
                </a:srgbClr>
              </a:gs>
              <a:gs pos="77000">
                <a:srgbClr val="B2B2B2">
                  <a:alpha val="0"/>
                </a:srgbClr>
              </a:gs>
              <a:gs pos="43000">
                <a:srgbClr val="B2B2B2">
                  <a:lumMod val="35000"/>
                  <a:lumOff val="65000"/>
                  <a:alpha val="0"/>
                </a:srgbClr>
              </a:gs>
            </a:gsLst>
            <a:lin ang="0" scaled="1"/>
            <a:tileRect/>
          </a:gradFill>
          <a:ln w="12700">
            <a:noFill/>
            <a:round/>
            <a:headEnd/>
            <a:tailEnd/>
          </a:ln>
          <a:effectLst>
            <a:innerShdw blurRad="114300">
              <a:prstClr val="black"/>
            </a:innerShdw>
          </a:effectLst>
        </p:spPr>
        <p:txBody>
          <a:bodyPr rtlCol="0" anchor="ctr"/>
          <a:lstStyle/>
          <a:p>
            <a:pPr algn="ctr"/>
            <a:endParaRPr lang="en-US" dirty="0"/>
          </a:p>
        </p:txBody>
      </p:sp>
      <p:sp>
        <p:nvSpPr>
          <p:cNvPr id="372" name="Richtungspfeil 5"/>
          <p:cNvSpPr/>
          <p:nvPr/>
        </p:nvSpPr>
        <p:spPr bwMode="auto">
          <a:xfrm rot="16200000">
            <a:off x="5942504" y="5663157"/>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sp>
        <p:nvSpPr>
          <p:cNvPr id="373" name="Richtungspfeil 39"/>
          <p:cNvSpPr/>
          <p:nvPr/>
        </p:nvSpPr>
        <p:spPr bwMode="auto">
          <a:xfrm rot="16200000">
            <a:off x="9314245" y="5663158"/>
            <a:ext cx="293615" cy="209726"/>
          </a:xfrm>
          <a:prstGeom prst="homePlate">
            <a:avLst/>
          </a:prstGeom>
          <a:gradFill flip="none" rotWithShape="1">
            <a:gsLst>
              <a:gs pos="100000">
                <a:srgbClr val="B2B2B2"/>
              </a:gs>
              <a:gs pos="31000">
                <a:srgbClr val="B2B2B2">
                  <a:lumMod val="35000"/>
                  <a:lumOff val="65000"/>
                </a:srgbClr>
              </a:gs>
            </a:gsLst>
            <a:lin ang="10800000" scaled="1"/>
            <a:tileRect/>
          </a:gradFill>
          <a:ln w="12700">
            <a:noFill/>
            <a:round/>
            <a:headEnd/>
            <a:tailEnd/>
          </a:ln>
          <a:effectLst>
            <a:outerShdw blurRad="50800" dist="38100" dir="16200000" rotWithShape="0">
              <a:prstClr val="black">
                <a:alpha val="40000"/>
              </a:prstClr>
            </a:outerShdw>
          </a:effectLst>
        </p:spPr>
        <p:txBody>
          <a:bodyPr rtlCol="0" anchor="ctr"/>
          <a:lstStyle/>
          <a:p>
            <a:pPr algn="ctr"/>
            <a:endParaRPr lang="en-US" dirty="0"/>
          </a:p>
        </p:txBody>
      </p:sp>
      <p:grpSp>
        <p:nvGrpSpPr>
          <p:cNvPr id="377" name="Group 376"/>
          <p:cNvGrpSpPr/>
          <p:nvPr/>
        </p:nvGrpSpPr>
        <p:grpSpPr>
          <a:xfrm>
            <a:off x="8475236" y="3496379"/>
            <a:ext cx="3048006" cy="2902999"/>
            <a:chOff x="7856129" y="1513453"/>
            <a:chExt cx="3048006" cy="3048006"/>
          </a:xfrm>
        </p:grpSpPr>
        <p:pic>
          <p:nvPicPr>
            <p:cNvPr id="378" name="Picture 3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79" name="TextBox 378"/>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3"/>
                </a:rPr>
                <a:t>DataPoint</a:t>
              </a:r>
              <a:r>
                <a:rPr lang="en-US" dirty="0"/>
                <a:t> to automatically update your opening hours when they change.</a:t>
              </a:r>
            </a:p>
            <a:p>
              <a:endParaRPr lang="en-US" dirty="0"/>
            </a:p>
            <a:p>
              <a:r>
                <a:rPr lang="en-US" sz="1050" dirty="0"/>
                <a:t>You can remove this note</a:t>
              </a:r>
            </a:p>
          </p:txBody>
        </p:sp>
      </p:grpSp>
    </p:spTree>
    <p:extLst>
      <p:ext uri="{BB962C8B-B14F-4D97-AF65-F5344CB8AC3E}">
        <p14:creationId xmlns:p14="http://schemas.microsoft.com/office/powerpoint/2010/main" val="138546774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cxnSp>
        <p:nvCxnSpPr>
          <p:cNvPr id="35" name="Gerade Verbindung 34"/>
          <p:cNvCxnSpPr/>
          <p:nvPr/>
        </p:nvCxnSpPr>
        <p:spPr>
          <a:xfrm flipV="1">
            <a:off x="1185607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187761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V="1">
            <a:off x="222169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256578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flipV="1">
            <a:off x="290986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V="1">
            <a:off x="325395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359803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V="1">
            <a:off x="394212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428620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V="1">
            <a:off x="463029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497437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V="1">
            <a:off x="531846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V="1">
            <a:off x="566254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V="1">
            <a:off x="600663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flipV="1">
            <a:off x="635071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flipV="1">
            <a:off x="669480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flipV="1">
            <a:off x="703888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V="1">
            <a:off x="738297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V="1">
            <a:off x="772705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807114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841522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875931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910339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944748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979156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1013565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1047973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1082382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V="1">
            <a:off x="1116790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11511990" y="1762125"/>
            <a:ext cx="0" cy="292362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sz="2800" dirty="0">
                <a:solidFill>
                  <a:srgbClr val="FFFFFF"/>
                </a:solidFill>
              </a:rPr>
              <a:t>Work schedule</a:t>
            </a:r>
          </a:p>
        </p:txBody>
      </p:sp>
      <p:graphicFrame>
        <p:nvGraphicFramePr>
          <p:cNvPr id="18" name="Group 170"/>
          <p:cNvGraphicFramePr>
            <a:graphicFrameLocks noGrp="1"/>
          </p:cNvGraphicFramePr>
          <p:nvPr>
            <p:extLst/>
          </p:nvPr>
        </p:nvGraphicFramePr>
        <p:xfrm>
          <a:off x="323850" y="1965323"/>
          <a:ext cx="11541750" cy="2720424"/>
        </p:xfrm>
        <a:graphic>
          <a:graphicData uri="http://schemas.openxmlformats.org/drawingml/2006/table">
            <a:tbl>
              <a:tblPr>
                <a:effectLst>
                  <a:outerShdw blurRad="127000" algn="ctr" rotWithShape="0">
                    <a:prstClr val="black">
                      <a:alpha val="40000"/>
                    </a:prstClr>
                  </a:outerShdw>
                </a:effectLst>
              </a:tblPr>
              <a:tblGrid>
                <a:gridCol w="2034392">
                  <a:extLst>
                    <a:ext uri="{9D8B030D-6E8A-4147-A177-3AD203B41FA5}">
                      <a16:colId xmlns:a16="http://schemas.microsoft.com/office/drawing/2014/main" val="20000"/>
                    </a:ext>
                  </a:extLst>
                </a:gridCol>
                <a:gridCol w="679097">
                  <a:extLst>
                    <a:ext uri="{9D8B030D-6E8A-4147-A177-3AD203B41FA5}">
                      <a16:colId xmlns:a16="http://schemas.microsoft.com/office/drawing/2014/main" val="20001"/>
                    </a:ext>
                  </a:extLst>
                </a:gridCol>
                <a:gridCol w="679097">
                  <a:extLst>
                    <a:ext uri="{9D8B030D-6E8A-4147-A177-3AD203B41FA5}">
                      <a16:colId xmlns:a16="http://schemas.microsoft.com/office/drawing/2014/main" val="20002"/>
                    </a:ext>
                  </a:extLst>
                </a:gridCol>
                <a:gridCol w="679097">
                  <a:extLst>
                    <a:ext uri="{9D8B030D-6E8A-4147-A177-3AD203B41FA5}">
                      <a16:colId xmlns:a16="http://schemas.microsoft.com/office/drawing/2014/main" val="20003"/>
                    </a:ext>
                  </a:extLst>
                </a:gridCol>
                <a:gridCol w="679097">
                  <a:extLst>
                    <a:ext uri="{9D8B030D-6E8A-4147-A177-3AD203B41FA5}">
                      <a16:colId xmlns:a16="http://schemas.microsoft.com/office/drawing/2014/main" val="20004"/>
                    </a:ext>
                  </a:extLst>
                </a:gridCol>
                <a:gridCol w="679097">
                  <a:extLst>
                    <a:ext uri="{9D8B030D-6E8A-4147-A177-3AD203B41FA5}">
                      <a16:colId xmlns:a16="http://schemas.microsoft.com/office/drawing/2014/main" val="20005"/>
                    </a:ext>
                  </a:extLst>
                </a:gridCol>
                <a:gridCol w="679097">
                  <a:extLst>
                    <a:ext uri="{9D8B030D-6E8A-4147-A177-3AD203B41FA5}">
                      <a16:colId xmlns:a16="http://schemas.microsoft.com/office/drawing/2014/main" val="20006"/>
                    </a:ext>
                  </a:extLst>
                </a:gridCol>
                <a:gridCol w="679097">
                  <a:extLst>
                    <a:ext uri="{9D8B030D-6E8A-4147-A177-3AD203B41FA5}">
                      <a16:colId xmlns:a16="http://schemas.microsoft.com/office/drawing/2014/main" val="20007"/>
                    </a:ext>
                  </a:extLst>
                </a:gridCol>
                <a:gridCol w="679097">
                  <a:extLst>
                    <a:ext uri="{9D8B030D-6E8A-4147-A177-3AD203B41FA5}">
                      <a16:colId xmlns:a16="http://schemas.microsoft.com/office/drawing/2014/main" val="20008"/>
                    </a:ext>
                  </a:extLst>
                </a:gridCol>
                <a:gridCol w="679097">
                  <a:extLst>
                    <a:ext uri="{9D8B030D-6E8A-4147-A177-3AD203B41FA5}">
                      <a16:colId xmlns:a16="http://schemas.microsoft.com/office/drawing/2014/main" val="20009"/>
                    </a:ext>
                  </a:extLst>
                </a:gridCol>
                <a:gridCol w="679097">
                  <a:extLst>
                    <a:ext uri="{9D8B030D-6E8A-4147-A177-3AD203B41FA5}">
                      <a16:colId xmlns:a16="http://schemas.microsoft.com/office/drawing/2014/main" val="20010"/>
                    </a:ext>
                  </a:extLst>
                </a:gridCol>
                <a:gridCol w="679097">
                  <a:extLst>
                    <a:ext uri="{9D8B030D-6E8A-4147-A177-3AD203B41FA5}">
                      <a16:colId xmlns:a16="http://schemas.microsoft.com/office/drawing/2014/main" val="20011"/>
                    </a:ext>
                  </a:extLst>
                </a:gridCol>
                <a:gridCol w="679097">
                  <a:extLst>
                    <a:ext uri="{9D8B030D-6E8A-4147-A177-3AD203B41FA5}">
                      <a16:colId xmlns:a16="http://schemas.microsoft.com/office/drawing/2014/main" val="20012"/>
                    </a:ext>
                  </a:extLst>
                </a:gridCol>
                <a:gridCol w="679097">
                  <a:extLst>
                    <a:ext uri="{9D8B030D-6E8A-4147-A177-3AD203B41FA5}">
                      <a16:colId xmlns:a16="http://schemas.microsoft.com/office/drawing/2014/main" val="20013"/>
                    </a:ext>
                  </a:extLst>
                </a:gridCol>
                <a:gridCol w="679097">
                  <a:extLst>
                    <a:ext uri="{9D8B030D-6E8A-4147-A177-3AD203B41FA5}">
                      <a16:colId xmlns:a16="http://schemas.microsoft.com/office/drawing/2014/main" val="20014"/>
                    </a:ext>
                  </a:extLst>
                </a:gridCol>
              </a:tblGrid>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Monday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Tuesday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Wednesday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Thursday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Friday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Saturday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63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kern="1200" cap="none" normalizeH="0" baseline="0" noProof="0" dirty="0">
                          <a:ln>
                            <a:noFill/>
                          </a:ln>
                          <a:solidFill>
                            <a:srgbClr val="FFFFFF"/>
                          </a:solidFill>
                          <a:effectLst/>
                          <a:latin typeface="+mn-lt"/>
                          <a:ea typeface="+mn-ea"/>
                          <a:cs typeface="Arial" charset="0"/>
                        </a:rPr>
                        <a:t>Sunday</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noProof="0" dirty="0">
                        <a:ln>
                          <a:noFill/>
                        </a:ln>
                        <a:solidFill>
                          <a:srgbClr val="FFFFFF"/>
                        </a:solidFill>
                        <a:effectLst/>
                        <a:latin typeface="+mn-lt"/>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cxnSp>
        <p:nvCxnSpPr>
          <p:cNvPr id="34" name="Gerade Verbindung 33"/>
          <p:cNvCxnSpPr/>
          <p:nvPr/>
        </p:nvCxnSpPr>
        <p:spPr>
          <a:xfrm flipV="1">
            <a:off x="1533525" y="1965323"/>
            <a:ext cx="0" cy="2720424"/>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1601733" y="1451074"/>
            <a:ext cx="551754" cy="338554"/>
          </a:xfrm>
          <a:prstGeom prst="rect">
            <a:avLst/>
          </a:prstGeom>
          <a:noFill/>
        </p:spPr>
        <p:txBody>
          <a:bodyPr wrap="none" rtlCol="0">
            <a:spAutoFit/>
          </a:bodyPr>
          <a:lstStyle/>
          <a:p>
            <a:r>
              <a:rPr lang="en-US" sz="1600" dirty="0">
                <a:solidFill>
                  <a:srgbClr val="FFFFFF"/>
                </a:solidFill>
              </a:rPr>
              <a:t>8:00</a:t>
            </a:r>
          </a:p>
        </p:txBody>
      </p:sp>
      <p:sp>
        <p:nvSpPr>
          <p:cNvPr id="84" name="Textfeld 83"/>
          <p:cNvSpPr txBox="1"/>
          <p:nvPr/>
        </p:nvSpPr>
        <p:spPr>
          <a:xfrm>
            <a:off x="2289903" y="1451074"/>
            <a:ext cx="551754" cy="338554"/>
          </a:xfrm>
          <a:prstGeom prst="rect">
            <a:avLst/>
          </a:prstGeom>
          <a:noFill/>
        </p:spPr>
        <p:txBody>
          <a:bodyPr wrap="none" rtlCol="0">
            <a:spAutoFit/>
          </a:bodyPr>
          <a:lstStyle/>
          <a:p>
            <a:r>
              <a:rPr lang="en-US" sz="1600" dirty="0">
                <a:solidFill>
                  <a:srgbClr val="FFFFFF"/>
                </a:solidFill>
              </a:rPr>
              <a:t>9:00</a:t>
            </a:r>
          </a:p>
        </p:txBody>
      </p:sp>
      <p:sp>
        <p:nvSpPr>
          <p:cNvPr id="85" name="Textfeld 84"/>
          <p:cNvSpPr txBox="1"/>
          <p:nvPr/>
        </p:nvSpPr>
        <p:spPr>
          <a:xfrm>
            <a:off x="2925975" y="1451074"/>
            <a:ext cx="655949" cy="338554"/>
          </a:xfrm>
          <a:prstGeom prst="rect">
            <a:avLst/>
          </a:prstGeom>
          <a:noFill/>
        </p:spPr>
        <p:txBody>
          <a:bodyPr wrap="none" rtlCol="0">
            <a:spAutoFit/>
          </a:bodyPr>
          <a:lstStyle/>
          <a:p>
            <a:r>
              <a:rPr lang="en-US" sz="1600" dirty="0">
                <a:solidFill>
                  <a:srgbClr val="FFFFFF"/>
                </a:solidFill>
              </a:rPr>
              <a:t>10:00</a:t>
            </a:r>
          </a:p>
        </p:txBody>
      </p:sp>
      <p:sp>
        <p:nvSpPr>
          <p:cNvPr id="86" name="Textfeld 85"/>
          <p:cNvSpPr txBox="1"/>
          <p:nvPr/>
        </p:nvSpPr>
        <p:spPr>
          <a:xfrm>
            <a:off x="3614145" y="1451074"/>
            <a:ext cx="655949" cy="338554"/>
          </a:xfrm>
          <a:prstGeom prst="rect">
            <a:avLst/>
          </a:prstGeom>
          <a:noFill/>
        </p:spPr>
        <p:txBody>
          <a:bodyPr wrap="none" rtlCol="0">
            <a:spAutoFit/>
          </a:bodyPr>
          <a:lstStyle/>
          <a:p>
            <a:r>
              <a:rPr lang="en-US" sz="1600" dirty="0">
                <a:solidFill>
                  <a:srgbClr val="FFFFFF"/>
                </a:solidFill>
              </a:rPr>
              <a:t>11:00</a:t>
            </a:r>
          </a:p>
        </p:txBody>
      </p:sp>
      <p:sp>
        <p:nvSpPr>
          <p:cNvPr id="87" name="Textfeld 86"/>
          <p:cNvSpPr txBox="1"/>
          <p:nvPr/>
        </p:nvSpPr>
        <p:spPr>
          <a:xfrm>
            <a:off x="4302315" y="1451074"/>
            <a:ext cx="655949" cy="338554"/>
          </a:xfrm>
          <a:prstGeom prst="rect">
            <a:avLst/>
          </a:prstGeom>
          <a:noFill/>
        </p:spPr>
        <p:txBody>
          <a:bodyPr wrap="none" rtlCol="0">
            <a:spAutoFit/>
          </a:bodyPr>
          <a:lstStyle/>
          <a:p>
            <a:r>
              <a:rPr lang="en-US" sz="1600" dirty="0">
                <a:solidFill>
                  <a:srgbClr val="FFFFFF"/>
                </a:solidFill>
              </a:rPr>
              <a:t>12:00</a:t>
            </a:r>
          </a:p>
        </p:txBody>
      </p:sp>
      <p:sp>
        <p:nvSpPr>
          <p:cNvPr id="88" name="Textfeld 87"/>
          <p:cNvSpPr txBox="1"/>
          <p:nvPr/>
        </p:nvSpPr>
        <p:spPr>
          <a:xfrm>
            <a:off x="4990485" y="1451074"/>
            <a:ext cx="655949" cy="338554"/>
          </a:xfrm>
          <a:prstGeom prst="rect">
            <a:avLst/>
          </a:prstGeom>
          <a:noFill/>
        </p:spPr>
        <p:txBody>
          <a:bodyPr wrap="none" rtlCol="0">
            <a:spAutoFit/>
          </a:bodyPr>
          <a:lstStyle/>
          <a:p>
            <a:r>
              <a:rPr lang="en-US" sz="1600" dirty="0">
                <a:solidFill>
                  <a:srgbClr val="FFFFFF"/>
                </a:solidFill>
              </a:rPr>
              <a:t>13:00</a:t>
            </a:r>
          </a:p>
        </p:txBody>
      </p:sp>
      <p:sp>
        <p:nvSpPr>
          <p:cNvPr id="89" name="Textfeld 88"/>
          <p:cNvSpPr txBox="1"/>
          <p:nvPr/>
        </p:nvSpPr>
        <p:spPr>
          <a:xfrm>
            <a:off x="5678655" y="1451074"/>
            <a:ext cx="655949" cy="338554"/>
          </a:xfrm>
          <a:prstGeom prst="rect">
            <a:avLst/>
          </a:prstGeom>
          <a:noFill/>
        </p:spPr>
        <p:txBody>
          <a:bodyPr wrap="none" rtlCol="0">
            <a:spAutoFit/>
          </a:bodyPr>
          <a:lstStyle/>
          <a:p>
            <a:r>
              <a:rPr lang="en-US" sz="1600" dirty="0">
                <a:solidFill>
                  <a:srgbClr val="FFFFFF"/>
                </a:solidFill>
              </a:rPr>
              <a:t>14:00</a:t>
            </a:r>
          </a:p>
        </p:txBody>
      </p:sp>
      <p:sp>
        <p:nvSpPr>
          <p:cNvPr id="90" name="Textfeld 89"/>
          <p:cNvSpPr txBox="1"/>
          <p:nvPr/>
        </p:nvSpPr>
        <p:spPr>
          <a:xfrm>
            <a:off x="6366825" y="1451074"/>
            <a:ext cx="655949" cy="338554"/>
          </a:xfrm>
          <a:prstGeom prst="rect">
            <a:avLst/>
          </a:prstGeom>
          <a:noFill/>
        </p:spPr>
        <p:txBody>
          <a:bodyPr wrap="none" rtlCol="0">
            <a:spAutoFit/>
          </a:bodyPr>
          <a:lstStyle/>
          <a:p>
            <a:r>
              <a:rPr lang="en-US" sz="1600" dirty="0">
                <a:solidFill>
                  <a:srgbClr val="FFFFFF"/>
                </a:solidFill>
              </a:rPr>
              <a:t>15:00</a:t>
            </a:r>
          </a:p>
        </p:txBody>
      </p:sp>
      <p:sp>
        <p:nvSpPr>
          <p:cNvPr id="91" name="Textfeld 90"/>
          <p:cNvSpPr txBox="1"/>
          <p:nvPr/>
        </p:nvSpPr>
        <p:spPr>
          <a:xfrm>
            <a:off x="7054995" y="1451074"/>
            <a:ext cx="655949" cy="338554"/>
          </a:xfrm>
          <a:prstGeom prst="rect">
            <a:avLst/>
          </a:prstGeom>
          <a:noFill/>
        </p:spPr>
        <p:txBody>
          <a:bodyPr wrap="none" rtlCol="0">
            <a:spAutoFit/>
          </a:bodyPr>
          <a:lstStyle/>
          <a:p>
            <a:r>
              <a:rPr lang="en-US" sz="1600" dirty="0">
                <a:solidFill>
                  <a:srgbClr val="FFFFFF"/>
                </a:solidFill>
              </a:rPr>
              <a:t>16:00</a:t>
            </a:r>
          </a:p>
        </p:txBody>
      </p:sp>
      <p:sp>
        <p:nvSpPr>
          <p:cNvPr id="92" name="Textfeld 91"/>
          <p:cNvSpPr txBox="1"/>
          <p:nvPr/>
        </p:nvSpPr>
        <p:spPr>
          <a:xfrm>
            <a:off x="7743165" y="1451074"/>
            <a:ext cx="655949" cy="338554"/>
          </a:xfrm>
          <a:prstGeom prst="rect">
            <a:avLst/>
          </a:prstGeom>
          <a:noFill/>
        </p:spPr>
        <p:txBody>
          <a:bodyPr wrap="none" rtlCol="0">
            <a:spAutoFit/>
          </a:bodyPr>
          <a:lstStyle/>
          <a:p>
            <a:r>
              <a:rPr lang="en-US" sz="1600" dirty="0">
                <a:solidFill>
                  <a:srgbClr val="FFFFFF"/>
                </a:solidFill>
              </a:rPr>
              <a:t>17:00</a:t>
            </a:r>
          </a:p>
        </p:txBody>
      </p:sp>
      <p:sp>
        <p:nvSpPr>
          <p:cNvPr id="93" name="Textfeld 92"/>
          <p:cNvSpPr txBox="1"/>
          <p:nvPr/>
        </p:nvSpPr>
        <p:spPr>
          <a:xfrm>
            <a:off x="8431335" y="1451074"/>
            <a:ext cx="655949" cy="338554"/>
          </a:xfrm>
          <a:prstGeom prst="rect">
            <a:avLst/>
          </a:prstGeom>
          <a:noFill/>
        </p:spPr>
        <p:txBody>
          <a:bodyPr wrap="none" rtlCol="0">
            <a:spAutoFit/>
          </a:bodyPr>
          <a:lstStyle/>
          <a:p>
            <a:r>
              <a:rPr lang="en-US" sz="1600" dirty="0">
                <a:solidFill>
                  <a:srgbClr val="FFFFFF"/>
                </a:solidFill>
              </a:rPr>
              <a:t>18:00</a:t>
            </a:r>
          </a:p>
        </p:txBody>
      </p:sp>
      <p:sp>
        <p:nvSpPr>
          <p:cNvPr id="94" name="Textfeld 93"/>
          <p:cNvSpPr txBox="1"/>
          <p:nvPr/>
        </p:nvSpPr>
        <p:spPr>
          <a:xfrm>
            <a:off x="9119505" y="1451074"/>
            <a:ext cx="655949" cy="338554"/>
          </a:xfrm>
          <a:prstGeom prst="rect">
            <a:avLst/>
          </a:prstGeom>
          <a:noFill/>
        </p:spPr>
        <p:txBody>
          <a:bodyPr wrap="none" rtlCol="0">
            <a:spAutoFit/>
          </a:bodyPr>
          <a:lstStyle/>
          <a:p>
            <a:r>
              <a:rPr lang="en-US" sz="1600" dirty="0">
                <a:solidFill>
                  <a:srgbClr val="FFFFFF"/>
                </a:solidFill>
              </a:rPr>
              <a:t>19:00</a:t>
            </a:r>
          </a:p>
        </p:txBody>
      </p:sp>
      <p:sp>
        <p:nvSpPr>
          <p:cNvPr id="95" name="Textfeld 94"/>
          <p:cNvSpPr txBox="1"/>
          <p:nvPr/>
        </p:nvSpPr>
        <p:spPr>
          <a:xfrm>
            <a:off x="9807675" y="1451074"/>
            <a:ext cx="655949" cy="338554"/>
          </a:xfrm>
          <a:prstGeom prst="rect">
            <a:avLst/>
          </a:prstGeom>
          <a:noFill/>
        </p:spPr>
        <p:txBody>
          <a:bodyPr wrap="none" rtlCol="0">
            <a:spAutoFit/>
          </a:bodyPr>
          <a:lstStyle/>
          <a:p>
            <a:r>
              <a:rPr lang="en-US" sz="1600" dirty="0">
                <a:solidFill>
                  <a:srgbClr val="FFFFFF"/>
                </a:solidFill>
              </a:rPr>
              <a:t>20:00</a:t>
            </a:r>
          </a:p>
        </p:txBody>
      </p:sp>
      <p:sp>
        <p:nvSpPr>
          <p:cNvPr id="96" name="Textfeld 95"/>
          <p:cNvSpPr txBox="1"/>
          <p:nvPr/>
        </p:nvSpPr>
        <p:spPr>
          <a:xfrm>
            <a:off x="10495845" y="1451074"/>
            <a:ext cx="655949" cy="338554"/>
          </a:xfrm>
          <a:prstGeom prst="rect">
            <a:avLst/>
          </a:prstGeom>
          <a:noFill/>
        </p:spPr>
        <p:txBody>
          <a:bodyPr wrap="none" rtlCol="0">
            <a:spAutoFit/>
          </a:bodyPr>
          <a:lstStyle/>
          <a:p>
            <a:r>
              <a:rPr lang="en-US" sz="1600" dirty="0">
                <a:solidFill>
                  <a:srgbClr val="FFFFFF"/>
                </a:solidFill>
              </a:rPr>
              <a:t>21:00</a:t>
            </a:r>
          </a:p>
        </p:txBody>
      </p:sp>
      <p:sp>
        <p:nvSpPr>
          <p:cNvPr id="97" name="Textfeld 96"/>
          <p:cNvSpPr txBox="1"/>
          <p:nvPr/>
        </p:nvSpPr>
        <p:spPr>
          <a:xfrm>
            <a:off x="11184015" y="1451074"/>
            <a:ext cx="655949" cy="338554"/>
          </a:xfrm>
          <a:prstGeom prst="rect">
            <a:avLst/>
          </a:prstGeom>
          <a:noFill/>
        </p:spPr>
        <p:txBody>
          <a:bodyPr wrap="none" rtlCol="0">
            <a:spAutoFit/>
          </a:bodyPr>
          <a:lstStyle/>
          <a:p>
            <a:r>
              <a:rPr lang="en-US" sz="1600" dirty="0">
                <a:solidFill>
                  <a:srgbClr val="FFFFFF"/>
                </a:solidFill>
              </a:rPr>
              <a:t>22:00</a:t>
            </a:r>
          </a:p>
        </p:txBody>
      </p:sp>
      <p:sp>
        <p:nvSpPr>
          <p:cNvPr id="98" name="Abgerundetes Rechteck 97"/>
          <p:cNvSpPr/>
          <p:nvPr/>
        </p:nvSpPr>
        <p:spPr bwMode="auto">
          <a:xfrm>
            <a:off x="1554956" y="2057400"/>
            <a:ext cx="3403308" cy="228600"/>
          </a:xfrm>
          <a:prstGeom prst="roundRect">
            <a:avLst/>
          </a:prstGeom>
          <a:gradFill flip="none" rotWithShape="1">
            <a:gsLst>
              <a:gs pos="0">
                <a:srgbClr val="669900">
                  <a:lumMod val="86000"/>
                </a:srgbClr>
              </a:gs>
              <a:gs pos="100000">
                <a:srgbClr val="669900">
                  <a:lumMod val="91000"/>
                  <a:lumOff val="9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solidFill>
                  <a:srgbClr val="FFFFFF"/>
                </a:solidFill>
              </a:rPr>
              <a:t>Caroline</a:t>
            </a:r>
          </a:p>
        </p:txBody>
      </p:sp>
      <p:sp>
        <p:nvSpPr>
          <p:cNvPr id="99" name="Textfeld 98"/>
          <p:cNvSpPr txBox="1"/>
          <p:nvPr/>
        </p:nvSpPr>
        <p:spPr>
          <a:xfrm>
            <a:off x="1313754" y="1693384"/>
            <a:ext cx="439544" cy="261610"/>
          </a:xfrm>
          <a:prstGeom prst="rect">
            <a:avLst/>
          </a:prstGeom>
          <a:noFill/>
        </p:spPr>
        <p:txBody>
          <a:bodyPr wrap="none" rtlCol="0">
            <a:spAutoFit/>
          </a:bodyPr>
          <a:lstStyle/>
          <a:p>
            <a:r>
              <a:rPr lang="en-US" sz="1100" dirty="0">
                <a:solidFill>
                  <a:srgbClr val="FFFFFF"/>
                </a:solidFill>
              </a:rPr>
              <a:t>7:30</a:t>
            </a:r>
          </a:p>
        </p:txBody>
      </p:sp>
      <p:sp>
        <p:nvSpPr>
          <p:cNvPr id="100" name="Abgerundetes Rechteck 99"/>
          <p:cNvSpPr/>
          <p:nvPr/>
        </p:nvSpPr>
        <p:spPr bwMode="auto">
          <a:xfrm>
            <a:off x="5678655" y="2057400"/>
            <a:ext cx="2720459"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Christian</a:t>
            </a:r>
          </a:p>
        </p:txBody>
      </p:sp>
      <p:sp>
        <p:nvSpPr>
          <p:cNvPr id="101" name="Abgerundetes Rechteck 100"/>
          <p:cNvSpPr/>
          <p:nvPr/>
        </p:nvSpPr>
        <p:spPr bwMode="auto">
          <a:xfrm>
            <a:off x="8431335" y="2057400"/>
            <a:ext cx="3060577"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John</a:t>
            </a:r>
          </a:p>
        </p:txBody>
      </p:sp>
      <p:sp>
        <p:nvSpPr>
          <p:cNvPr id="102" name="Abgerundetes Rechteck 101"/>
          <p:cNvSpPr/>
          <p:nvPr/>
        </p:nvSpPr>
        <p:spPr bwMode="auto">
          <a:xfrm>
            <a:off x="1554956" y="2438400"/>
            <a:ext cx="3403307"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Lisa</a:t>
            </a:r>
          </a:p>
        </p:txBody>
      </p:sp>
      <p:sp>
        <p:nvSpPr>
          <p:cNvPr id="103" name="Abgerundetes Rechteck 102"/>
          <p:cNvSpPr/>
          <p:nvPr/>
        </p:nvSpPr>
        <p:spPr bwMode="auto">
          <a:xfrm>
            <a:off x="5678655" y="2438400"/>
            <a:ext cx="2720459"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Ben</a:t>
            </a:r>
          </a:p>
        </p:txBody>
      </p:sp>
      <p:sp>
        <p:nvSpPr>
          <p:cNvPr id="104" name="Abgerundetes Rechteck 103"/>
          <p:cNvSpPr/>
          <p:nvPr/>
        </p:nvSpPr>
        <p:spPr bwMode="auto">
          <a:xfrm>
            <a:off x="8431335" y="2438400"/>
            <a:ext cx="3060578"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Ben</a:t>
            </a:r>
          </a:p>
        </p:txBody>
      </p:sp>
      <p:sp>
        <p:nvSpPr>
          <p:cNvPr id="105" name="Abgerundetes Rechteck 104"/>
          <p:cNvSpPr/>
          <p:nvPr/>
        </p:nvSpPr>
        <p:spPr bwMode="auto">
          <a:xfrm>
            <a:off x="1554956" y="2827020"/>
            <a:ext cx="3403308"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Caroline</a:t>
            </a:r>
          </a:p>
        </p:txBody>
      </p:sp>
      <p:sp>
        <p:nvSpPr>
          <p:cNvPr id="106" name="Abgerundetes Rechteck 105"/>
          <p:cNvSpPr/>
          <p:nvPr/>
        </p:nvSpPr>
        <p:spPr bwMode="auto">
          <a:xfrm>
            <a:off x="5678655" y="2827020"/>
            <a:ext cx="2720459"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John</a:t>
            </a:r>
          </a:p>
        </p:txBody>
      </p:sp>
      <p:sp>
        <p:nvSpPr>
          <p:cNvPr id="108" name="Abgerundetes Rechteck 107"/>
          <p:cNvSpPr/>
          <p:nvPr/>
        </p:nvSpPr>
        <p:spPr bwMode="auto">
          <a:xfrm>
            <a:off x="1554956" y="3216316"/>
            <a:ext cx="3403308"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Ben</a:t>
            </a:r>
          </a:p>
        </p:txBody>
      </p:sp>
      <p:sp>
        <p:nvSpPr>
          <p:cNvPr id="109" name="Abgerundetes Rechteck 108"/>
          <p:cNvSpPr/>
          <p:nvPr/>
        </p:nvSpPr>
        <p:spPr bwMode="auto">
          <a:xfrm>
            <a:off x="5678655" y="3216316"/>
            <a:ext cx="2720459"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Lisa</a:t>
            </a:r>
          </a:p>
        </p:txBody>
      </p:sp>
      <p:sp>
        <p:nvSpPr>
          <p:cNvPr id="110" name="Abgerundetes Rechteck 109"/>
          <p:cNvSpPr/>
          <p:nvPr/>
        </p:nvSpPr>
        <p:spPr bwMode="auto">
          <a:xfrm>
            <a:off x="8431335" y="3216316"/>
            <a:ext cx="3060578"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Christian</a:t>
            </a:r>
          </a:p>
        </p:txBody>
      </p:sp>
      <p:sp>
        <p:nvSpPr>
          <p:cNvPr id="111" name="Abgerundetes Rechteck 110"/>
          <p:cNvSpPr/>
          <p:nvPr/>
        </p:nvSpPr>
        <p:spPr bwMode="auto">
          <a:xfrm>
            <a:off x="1554956" y="3604936"/>
            <a:ext cx="3403307"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John</a:t>
            </a:r>
          </a:p>
        </p:txBody>
      </p:sp>
      <p:sp>
        <p:nvSpPr>
          <p:cNvPr id="114" name="Abgerundetes Rechteck 113"/>
          <p:cNvSpPr/>
          <p:nvPr/>
        </p:nvSpPr>
        <p:spPr bwMode="auto">
          <a:xfrm>
            <a:off x="1554956" y="4001176"/>
            <a:ext cx="3403308" cy="228600"/>
          </a:xfrm>
          <a:prstGeom prst="roundRect">
            <a:avLst/>
          </a:prstGeom>
          <a:gradFill flip="none" rotWithShape="1">
            <a:gsLst>
              <a:gs pos="0">
                <a:srgbClr val="B2B2B2">
                  <a:lumMod val="48000"/>
                  <a:lumOff val="52000"/>
                </a:srgbClr>
              </a:gs>
              <a:gs pos="100000">
                <a:srgbClr val="B2B2B2">
                  <a:lumMod val="25000"/>
                  <a:lumOff val="75000"/>
                </a:srgbClr>
              </a:gs>
            </a:gsLst>
            <a:lin ang="16200000" scaled="1"/>
            <a:tileRect/>
          </a:gradFill>
          <a:ln w="12700">
            <a:noFill/>
            <a:round/>
            <a:headEnd/>
            <a:tailEnd/>
          </a:ln>
          <a:effectLst>
            <a:outerShdw blurRad="50800" dist="38100" dir="2700000" algn="tl" rotWithShape="0">
              <a:prstClr val="black">
                <a:alpha val="40000"/>
              </a:prstClr>
            </a:outerShdw>
          </a:effectLst>
        </p:spPr>
        <p:txBody>
          <a:bodyPr rtlCol="0" anchor="ctr"/>
          <a:lstStyle/>
          <a:p>
            <a:pPr algn="ctr"/>
            <a:r>
              <a:rPr lang="en-US" sz="1600" dirty="0"/>
              <a:t>Caroline</a:t>
            </a:r>
          </a:p>
        </p:txBody>
      </p:sp>
      <p:sp>
        <p:nvSpPr>
          <p:cNvPr id="115" name="Textfeld 114"/>
          <p:cNvSpPr txBox="1"/>
          <p:nvPr/>
        </p:nvSpPr>
        <p:spPr>
          <a:xfrm>
            <a:off x="2001923" y="1693384"/>
            <a:ext cx="439544" cy="261610"/>
          </a:xfrm>
          <a:prstGeom prst="rect">
            <a:avLst/>
          </a:prstGeom>
          <a:noFill/>
        </p:spPr>
        <p:txBody>
          <a:bodyPr wrap="none" rtlCol="0">
            <a:spAutoFit/>
          </a:bodyPr>
          <a:lstStyle/>
          <a:p>
            <a:r>
              <a:rPr lang="en-US" sz="1100" dirty="0">
                <a:solidFill>
                  <a:srgbClr val="FFFFFF"/>
                </a:solidFill>
              </a:rPr>
              <a:t>8:30</a:t>
            </a:r>
          </a:p>
        </p:txBody>
      </p:sp>
      <p:sp>
        <p:nvSpPr>
          <p:cNvPr id="116" name="Textfeld 115"/>
          <p:cNvSpPr txBox="1"/>
          <p:nvPr/>
        </p:nvSpPr>
        <p:spPr>
          <a:xfrm>
            <a:off x="2690093" y="1693384"/>
            <a:ext cx="439544" cy="261610"/>
          </a:xfrm>
          <a:prstGeom prst="rect">
            <a:avLst/>
          </a:prstGeom>
          <a:noFill/>
        </p:spPr>
        <p:txBody>
          <a:bodyPr wrap="none" rtlCol="0">
            <a:spAutoFit/>
          </a:bodyPr>
          <a:lstStyle/>
          <a:p>
            <a:r>
              <a:rPr lang="en-US" sz="1100" dirty="0">
                <a:solidFill>
                  <a:srgbClr val="FFFFFF"/>
                </a:solidFill>
              </a:rPr>
              <a:t>9:30</a:t>
            </a:r>
          </a:p>
        </p:txBody>
      </p:sp>
      <p:sp>
        <p:nvSpPr>
          <p:cNvPr id="117" name="Textfeld 116"/>
          <p:cNvSpPr txBox="1"/>
          <p:nvPr/>
        </p:nvSpPr>
        <p:spPr>
          <a:xfrm>
            <a:off x="3342195" y="1693384"/>
            <a:ext cx="511679" cy="261610"/>
          </a:xfrm>
          <a:prstGeom prst="rect">
            <a:avLst/>
          </a:prstGeom>
          <a:noFill/>
        </p:spPr>
        <p:txBody>
          <a:bodyPr wrap="none" rtlCol="0">
            <a:spAutoFit/>
          </a:bodyPr>
          <a:lstStyle/>
          <a:p>
            <a:r>
              <a:rPr lang="en-US" sz="1100" dirty="0">
                <a:solidFill>
                  <a:srgbClr val="FFFFFF"/>
                </a:solidFill>
              </a:rPr>
              <a:t>10:30</a:t>
            </a:r>
          </a:p>
        </p:txBody>
      </p:sp>
      <p:sp>
        <p:nvSpPr>
          <p:cNvPr id="119" name="Textfeld 118"/>
          <p:cNvSpPr txBox="1"/>
          <p:nvPr/>
        </p:nvSpPr>
        <p:spPr>
          <a:xfrm>
            <a:off x="4030365" y="1693384"/>
            <a:ext cx="511679" cy="261610"/>
          </a:xfrm>
          <a:prstGeom prst="rect">
            <a:avLst/>
          </a:prstGeom>
          <a:noFill/>
        </p:spPr>
        <p:txBody>
          <a:bodyPr wrap="none" rtlCol="0">
            <a:spAutoFit/>
          </a:bodyPr>
          <a:lstStyle/>
          <a:p>
            <a:r>
              <a:rPr lang="en-US" sz="1100" dirty="0">
                <a:solidFill>
                  <a:srgbClr val="FFFFFF"/>
                </a:solidFill>
              </a:rPr>
              <a:t>11:30</a:t>
            </a:r>
          </a:p>
        </p:txBody>
      </p:sp>
      <p:sp>
        <p:nvSpPr>
          <p:cNvPr id="120" name="Textfeld 119"/>
          <p:cNvSpPr txBox="1"/>
          <p:nvPr/>
        </p:nvSpPr>
        <p:spPr>
          <a:xfrm>
            <a:off x="4718535" y="1693384"/>
            <a:ext cx="511679" cy="261610"/>
          </a:xfrm>
          <a:prstGeom prst="rect">
            <a:avLst/>
          </a:prstGeom>
          <a:noFill/>
        </p:spPr>
        <p:txBody>
          <a:bodyPr wrap="none" rtlCol="0">
            <a:spAutoFit/>
          </a:bodyPr>
          <a:lstStyle/>
          <a:p>
            <a:r>
              <a:rPr lang="en-US" sz="1100" dirty="0">
                <a:solidFill>
                  <a:srgbClr val="FFFFFF"/>
                </a:solidFill>
              </a:rPr>
              <a:t>12:30</a:t>
            </a:r>
          </a:p>
        </p:txBody>
      </p:sp>
      <p:sp>
        <p:nvSpPr>
          <p:cNvPr id="121" name="Textfeld 120"/>
          <p:cNvSpPr txBox="1"/>
          <p:nvPr/>
        </p:nvSpPr>
        <p:spPr>
          <a:xfrm>
            <a:off x="5406705" y="1693384"/>
            <a:ext cx="511679" cy="261610"/>
          </a:xfrm>
          <a:prstGeom prst="rect">
            <a:avLst/>
          </a:prstGeom>
          <a:noFill/>
        </p:spPr>
        <p:txBody>
          <a:bodyPr wrap="none" rtlCol="0">
            <a:spAutoFit/>
          </a:bodyPr>
          <a:lstStyle/>
          <a:p>
            <a:r>
              <a:rPr lang="en-US" sz="1100" dirty="0">
                <a:solidFill>
                  <a:srgbClr val="FFFFFF"/>
                </a:solidFill>
              </a:rPr>
              <a:t>13:30</a:t>
            </a:r>
          </a:p>
        </p:txBody>
      </p:sp>
      <p:sp>
        <p:nvSpPr>
          <p:cNvPr id="122" name="Textfeld 121"/>
          <p:cNvSpPr txBox="1"/>
          <p:nvPr/>
        </p:nvSpPr>
        <p:spPr>
          <a:xfrm>
            <a:off x="6094875" y="1693384"/>
            <a:ext cx="511679" cy="261610"/>
          </a:xfrm>
          <a:prstGeom prst="rect">
            <a:avLst/>
          </a:prstGeom>
          <a:noFill/>
        </p:spPr>
        <p:txBody>
          <a:bodyPr wrap="none" rtlCol="0">
            <a:spAutoFit/>
          </a:bodyPr>
          <a:lstStyle/>
          <a:p>
            <a:r>
              <a:rPr lang="en-US" sz="1100" dirty="0">
                <a:solidFill>
                  <a:srgbClr val="FFFFFF"/>
                </a:solidFill>
              </a:rPr>
              <a:t>14:30</a:t>
            </a:r>
          </a:p>
        </p:txBody>
      </p:sp>
      <p:sp>
        <p:nvSpPr>
          <p:cNvPr id="123" name="Textfeld 122"/>
          <p:cNvSpPr txBox="1"/>
          <p:nvPr/>
        </p:nvSpPr>
        <p:spPr>
          <a:xfrm>
            <a:off x="6783045" y="1693384"/>
            <a:ext cx="511679" cy="261610"/>
          </a:xfrm>
          <a:prstGeom prst="rect">
            <a:avLst/>
          </a:prstGeom>
          <a:noFill/>
        </p:spPr>
        <p:txBody>
          <a:bodyPr wrap="none" rtlCol="0">
            <a:spAutoFit/>
          </a:bodyPr>
          <a:lstStyle/>
          <a:p>
            <a:r>
              <a:rPr lang="en-US" sz="1100" dirty="0">
                <a:solidFill>
                  <a:srgbClr val="FFFFFF"/>
                </a:solidFill>
              </a:rPr>
              <a:t>15:30</a:t>
            </a:r>
          </a:p>
        </p:txBody>
      </p:sp>
      <p:sp>
        <p:nvSpPr>
          <p:cNvPr id="124" name="Textfeld 123"/>
          <p:cNvSpPr txBox="1"/>
          <p:nvPr/>
        </p:nvSpPr>
        <p:spPr>
          <a:xfrm>
            <a:off x="7471215" y="1693384"/>
            <a:ext cx="511679" cy="261610"/>
          </a:xfrm>
          <a:prstGeom prst="rect">
            <a:avLst/>
          </a:prstGeom>
          <a:noFill/>
        </p:spPr>
        <p:txBody>
          <a:bodyPr wrap="none" rtlCol="0">
            <a:spAutoFit/>
          </a:bodyPr>
          <a:lstStyle/>
          <a:p>
            <a:r>
              <a:rPr lang="en-US" sz="1100" dirty="0">
                <a:solidFill>
                  <a:srgbClr val="FFFFFF"/>
                </a:solidFill>
              </a:rPr>
              <a:t>16:30</a:t>
            </a:r>
          </a:p>
        </p:txBody>
      </p:sp>
      <p:sp>
        <p:nvSpPr>
          <p:cNvPr id="125" name="Textfeld 124"/>
          <p:cNvSpPr txBox="1"/>
          <p:nvPr/>
        </p:nvSpPr>
        <p:spPr>
          <a:xfrm>
            <a:off x="8159385" y="1693384"/>
            <a:ext cx="511679" cy="261610"/>
          </a:xfrm>
          <a:prstGeom prst="rect">
            <a:avLst/>
          </a:prstGeom>
          <a:noFill/>
        </p:spPr>
        <p:txBody>
          <a:bodyPr wrap="none" rtlCol="0">
            <a:spAutoFit/>
          </a:bodyPr>
          <a:lstStyle/>
          <a:p>
            <a:r>
              <a:rPr lang="en-US" sz="1100" dirty="0">
                <a:solidFill>
                  <a:srgbClr val="FFFFFF"/>
                </a:solidFill>
              </a:rPr>
              <a:t>17:30</a:t>
            </a:r>
          </a:p>
        </p:txBody>
      </p:sp>
      <p:sp>
        <p:nvSpPr>
          <p:cNvPr id="126" name="Textfeld 125"/>
          <p:cNvSpPr txBox="1"/>
          <p:nvPr/>
        </p:nvSpPr>
        <p:spPr>
          <a:xfrm>
            <a:off x="8847555" y="1693384"/>
            <a:ext cx="511679" cy="261610"/>
          </a:xfrm>
          <a:prstGeom prst="rect">
            <a:avLst/>
          </a:prstGeom>
          <a:noFill/>
        </p:spPr>
        <p:txBody>
          <a:bodyPr wrap="none" rtlCol="0">
            <a:spAutoFit/>
          </a:bodyPr>
          <a:lstStyle/>
          <a:p>
            <a:r>
              <a:rPr lang="en-US" sz="1100" dirty="0">
                <a:solidFill>
                  <a:srgbClr val="FFFFFF"/>
                </a:solidFill>
              </a:rPr>
              <a:t>18:30</a:t>
            </a:r>
          </a:p>
        </p:txBody>
      </p:sp>
      <p:sp>
        <p:nvSpPr>
          <p:cNvPr id="127" name="Textfeld 126"/>
          <p:cNvSpPr txBox="1"/>
          <p:nvPr/>
        </p:nvSpPr>
        <p:spPr>
          <a:xfrm>
            <a:off x="9535725" y="1693384"/>
            <a:ext cx="511679" cy="261610"/>
          </a:xfrm>
          <a:prstGeom prst="rect">
            <a:avLst/>
          </a:prstGeom>
          <a:noFill/>
        </p:spPr>
        <p:txBody>
          <a:bodyPr wrap="none" rtlCol="0">
            <a:spAutoFit/>
          </a:bodyPr>
          <a:lstStyle/>
          <a:p>
            <a:r>
              <a:rPr lang="en-US" sz="1100" dirty="0">
                <a:solidFill>
                  <a:srgbClr val="FFFFFF"/>
                </a:solidFill>
              </a:rPr>
              <a:t>19:30</a:t>
            </a:r>
          </a:p>
        </p:txBody>
      </p:sp>
      <p:sp>
        <p:nvSpPr>
          <p:cNvPr id="128" name="Textfeld 127"/>
          <p:cNvSpPr txBox="1"/>
          <p:nvPr/>
        </p:nvSpPr>
        <p:spPr>
          <a:xfrm>
            <a:off x="10223895" y="1693384"/>
            <a:ext cx="511679" cy="261610"/>
          </a:xfrm>
          <a:prstGeom prst="rect">
            <a:avLst/>
          </a:prstGeom>
          <a:noFill/>
        </p:spPr>
        <p:txBody>
          <a:bodyPr wrap="none" rtlCol="0">
            <a:spAutoFit/>
          </a:bodyPr>
          <a:lstStyle/>
          <a:p>
            <a:r>
              <a:rPr lang="en-US" sz="1100" dirty="0">
                <a:solidFill>
                  <a:srgbClr val="FFFFFF"/>
                </a:solidFill>
              </a:rPr>
              <a:t>20:30</a:t>
            </a:r>
          </a:p>
        </p:txBody>
      </p:sp>
      <p:sp>
        <p:nvSpPr>
          <p:cNvPr id="129" name="Textfeld 128"/>
          <p:cNvSpPr txBox="1"/>
          <p:nvPr/>
        </p:nvSpPr>
        <p:spPr>
          <a:xfrm>
            <a:off x="10912065" y="1693384"/>
            <a:ext cx="511679" cy="261610"/>
          </a:xfrm>
          <a:prstGeom prst="rect">
            <a:avLst/>
          </a:prstGeom>
          <a:noFill/>
        </p:spPr>
        <p:txBody>
          <a:bodyPr wrap="none" rtlCol="0">
            <a:spAutoFit/>
          </a:bodyPr>
          <a:lstStyle/>
          <a:p>
            <a:r>
              <a:rPr lang="en-US" sz="1100" dirty="0">
                <a:solidFill>
                  <a:srgbClr val="FFFFFF"/>
                </a:solidFill>
              </a:rPr>
              <a:t>21:30</a:t>
            </a:r>
          </a:p>
        </p:txBody>
      </p:sp>
      <p:sp>
        <p:nvSpPr>
          <p:cNvPr id="130" name="Textfeld 129"/>
          <p:cNvSpPr txBox="1"/>
          <p:nvPr/>
        </p:nvSpPr>
        <p:spPr>
          <a:xfrm>
            <a:off x="11600235" y="1693384"/>
            <a:ext cx="511679" cy="261610"/>
          </a:xfrm>
          <a:prstGeom prst="rect">
            <a:avLst/>
          </a:prstGeom>
          <a:noFill/>
        </p:spPr>
        <p:txBody>
          <a:bodyPr wrap="none" rtlCol="0">
            <a:spAutoFit/>
          </a:bodyPr>
          <a:lstStyle/>
          <a:p>
            <a:r>
              <a:rPr lang="en-US" sz="1100" dirty="0">
                <a:solidFill>
                  <a:srgbClr val="FFFFFF"/>
                </a:solidFill>
              </a:rPr>
              <a:t>22:30</a:t>
            </a:r>
          </a:p>
        </p:txBody>
      </p:sp>
      <p:sp>
        <p:nvSpPr>
          <p:cNvPr id="131" name="Textfeld 130"/>
          <p:cNvSpPr txBox="1"/>
          <p:nvPr/>
        </p:nvSpPr>
        <p:spPr>
          <a:xfrm>
            <a:off x="333526" y="4829175"/>
            <a:ext cx="11532074" cy="1107996"/>
          </a:xfrm>
          <a:prstGeom prst="rect">
            <a:avLst/>
          </a:prstGeom>
          <a:noFill/>
        </p:spPr>
        <p:txBody>
          <a:bodyPr wrap="square" rtlCol="0">
            <a:spAutoFit/>
          </a:bodyPr>
          <a:lstStyle/>
          <a:p>
            <a:r>
              <a:rPr lang="en-US" b="1" dirty="0">
                <a:solidFill>
                  <a:srgbClr val="FFFFFF"/>
                </a:solidFill>
              </a:rPr>
              <a:t>This is a placeholder text</a:t>
            </a:r>
          </a:p>
          <a:p>
            <a:r>
              <a:rPr lang="en-US" altLang="de-DE" sz="1600" noProof="1">
                <a:solidFill>
                  <a:srgbClr val="FFFFFF"/>
                </a:solidFill>
              </a:rPr>
              <a:t>Lorem ipsum dolor sit amet, consectetur adipisicing elit, sed do eiusmod tempor incididunt ut labore et dolore magna aliqua. Lorem ipsum dolor sit amet, consectetur adipisicing elit sed do eiusmod tempor incididunt ut labore et dolore magna aliqua.</a:t>
            </a:r>
          </a:p>
          <a:p>
            <a:endParaRPr lang="en-US" altLang="de-DE" sz="1600" noProof="1">
              <a:solidFill>
                <a:srgbClr val="FFFFFF"/>
              </a:solidFill>
            </a:endParaRPr>
          </a:p>
        </p:txBody>
      </p:sp>
      <p:sp>
        <p:nvSpPr>
          <p:cNvPr id="80" name="Rechteck 79"/>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en-US" sz="1600" noProof="1">
                <a:solidFill>
                  <a:srgbClr val="000000"/>
                </a:solidFill>
              </a:rPr>
              <a:t>+++ Newsticker +++ Newsticker +++ Newsticker +++ Newsticker +++ Newsticker +++ Newsticker +++Newsticker +++Newsticker</a:t>
            </a:r>
          </a:p>
        </p:txBody>
      </p:sp>
      <p:grpSp>
        <p:nvGrpSpPr>
          <p:cNvPr id="81" name="Group 80"/>
          <p:cNvGrpSpPr/>
          <p:nvPr/>
        </p:nvGrpSpPr>
        <p:grpSpPr>
          <a:xfrm>
            <a:off x="8343091" y="3215640"/>
            <a:ext cx="3048006" cy="2902999"/>
            <a:chOff x="7856129" y="1513453"/>
            <a:chExt cx="3048006" cy="3048006"/>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07" name="TextBox 106"/>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4"/>
                </a:rPr>
                <a:t>DataPoint</a:t>
              </a:r>
              <a:r>
                <a:rPr lang="en-US" dirty="0"/>
                <a:t> to automatically update your opening hours when they change.</a:t>
              </a:r>
            </a:p>
            <a:p>
              <a:endParaRPr lang="en-US" dirty="0"/>
            </a:p>
            <a:p>
              <a:r>
                <a:rPr lang="en-US" sz="1050" dirty="0"/>
                <a:t>You can remove this note</a:t>
              </a:r>
            </a:p>
          </p:txBody>
        </p:sp>
      </p:grpSp>
      <p:sp>
        <p:nvSpPr>
          <p:cNvPr id="112" name="Rectangle 10"/>
          <p:cNvSpPr>
            <a:spLocks noChangeArrowheads="1"/>
          </p:cNvSpPr>
          <p:nvPr/>
        </p:nvSpPr>
        <p:spPr bwMode="gray">
          <a:xfrm>
            <a:off x="8524874" y="247651"/>
            <a:ext cx="3201679" cy="79000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en-US" altLang="de-DE" sz="2800" noProof="1">
                <a:solidFill>
                  <a:srgbClr val="FFFFFF"/>
                </a:solidFill>
                <a:latin typeface="Calibri" panose="020F0502020204030204" pitchFamily="34" charset="0"/>
              </a:rPr>
              <a:t>YOUR</a:t>
            </a:r>
            <a:r>
              <a:rPr lang="en-US" altLang="de-DE" sz="2800" b="1" noProof="1">
                <a:solidFill>
                  <a:srgbClr val="FFFFFF"/>
                </a:solidFill>
                <a:latin typeface="Calibri" panose="020F0502020204030204" pitchFamily="34" charset="0"/>
              </a:rPr>
              <a:t> LOGO</a:t>
            </a:r>
          </a:p>
        </p:txBody>
      </p:sp>
    </p:spTree>
    <p:extLst>
      <p:ext uri="{BB962C8B-B14F-4D97-AF65-F5344CB8AC3E}">
        <p14:creationId xmlns:p14="http://schemas.microsoft.com/office/powerpoint/2010/main" val="2680675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sp>
        <p:nvSpPr>
          <p:cNvPr id="4" name="Abgerundetes Rechteck 3"/>
          <p:cNvSpPr/>
          <p:nvPr/>
        </p:nvSpPr>
        <p:spPr bwMode="gray">
          <a:xfrm>
            <a:off x="253999" y="1476551"/>
            <a:ext cx="11681449" cy="4401336"/>
          </a:xfrm>
          <a:prstGeom prst="roundRect">
            <a:avLst>
              <a:gd name="adj" fmla="val 3778"/>
            </a:avLst>
          </a:prstGeom>
          <a:blipFill dpi="0" rotWithShape="0">
            <a:blip r:embed="rId3"/>
            <a:srcRect/>
            <a:tile tx="0" ty="0" sx="100000" sy="100000" flip="none" algn="tl"/>
          </a:blipFill>
          <a:ln w="19050">
            <a:noFill/>
            <a:round/>
            <a:headEnd/>
            <a:tailEnd/>
          </a:ln>
          <a:effectLst>
            <a:outerShdw blurRad="127000" algn="ctr" rotWithShape="0">
              <a:prstClr val="black">
                <a:alpha val="40000"/>
              </a:prstClr>
            </a:outerShdw>
          </a:effectLst>
          <a:scene3d>
            <a:camera prst="orthographicFront"/>
            <a:lightRig rig="threePt" dir="t"/>
          </a:scene3d>
          <a:sp3d>
            <a:bevelT w="101600" prst="riblet"/>
          </a:sp3d>
        </p:spPr>
        <p:txBody>
          <a:bodyPr rtlCol="0" anchor="ctr"/>
          <a:lstStyle/>
          <a:p>
            <a:pPr algn="ctr"/>
            <a:endParaRPr lang="en-US" dirty="0"/>
          </a:p>
        </p:txBody>
      </p:sp>
      <p:graphicFrame>
        <p:nvGraphicFramePr>
          <p:cNvPr id="5" name="Group 146"/>
          <p:cNvGraphicFramePr>
            <a:graphicFrameLocks noGrp="1"/>
          </p:cNvGraphicFramePr>
          <p:nvPr>
            <p:extLst/>
          </p:nvPr>
        </p:nvGraphicFramePr>
        <p:xfrm>
          <a:off x="323852" y="1555751"/>
          <a:ext cx="11541747" cy="4235651"/>
        </p:xfrm>
        <a:graphic>
          <a:graphicData uri="http://schemas.openxmlformats.org/drawingml/2006/table">
            <a:tbl>
              <a:tblPr>
                <a:effectLst/>
              </a:tblPr>
              <a:tblGrid>
                <a:gridCol w="3459516">
                  <a:extLst>
                    <a:ext uri="{9D8B030D-6E8A-4147-A177-3AD203B41FA5}">
                      <a16:colId xmlns:a16="http://schemas.microsoft.com/office/drawing/2014/main" val="20000"/>
                    </a:ext>
                  </a:extLst>
                </a:gridCol>
                <a:gridCol w="1154604">
                  <a:extLst>
                    <a:ext uri="{9D8B030D-6E8A-4147-A177-3AD203B41FA5}">
                      <a16:colId xmlns:a16="http://schemas.microsoft.com/office/drawing/2014/main" val="20001"/>
                    </a:ext>
                  </a:extLst>
                </a:gridCol>
                <a:gridCol w="1154605">
                  <a:extLst>
                    <a:ext uri="{9D8B030D-6E8A-4147-A177-3AD203B41FA5}">
                      <a16:colId xmlns:a16="http://schemas.microsoft.com/office/drawing/2014/main" val="20002"/>
                    </a:ext>
                  </a:extLst>
                </a:gridCol>
                <a:gridCol w="1154604">
                  <a:extLst>
                    <a:ext uri="{9D8B030D-6E8A-4147-A177-3AD203B41FA5}">
                      <a16:colId xmlns:a16="http://schemas.microsoft.com/office/drawing/2014/main" val="20003"/>
                    </a:ext>
                  </a:extLst>
                </a:gridCol>
                <a:gridCol w="1154605">
                  <a:extLst>
                    <a:ext uri="{9D8B030D-6E8A-4147-A177-3AD203B41FA5}">
                      <a16:colId xmlns:a16="http://schemas.microsoft.com/office/drawing/2014/main" val="20004"/>
                    </a:ext>
                  </a:extLst>
                </a:gridCol>
                <a:gridCol w="1154604">
                  <a:extLst>
                    <a:ext uri="{9D8B030D-6E8A-4147-A177-3AD203B41FA5}">
                      <a16:colId xmlns:a16="http://schemas.microsoft.com/office/drawing/2014/main" val="20005"/>
                    </a:ext>
                  </a:extLst>
                </a:gridCol>
                <a:gridCol w="1154605">
                  <a:extLst>
                    <a:ext uri="{9D8B030D-6E8A-4147-A177-3AD203B41FA5}">
                      <a16:colId xmlns:a16="http://schemas.microsoft.com/office/drawing/2014/main" val="20006"/>
                    </a:ext>
                  </a:extLst>
                </a:gridCol>
                <a:gridCol w="1154604">
                  <a:extLst>
                    <a:ext uri="{9D8B030D-6E8A-4147-A177-3AD203B41FA5}">
                      <a16:colId xmlns:a16="http://schemas.microsoft.com/office/drawing/2014/main" val="20007"/>
                    </a:ext>
                  </a:extLst>
                </a:gridCol>
              </a:tblGrid>
              <a:tr h="361281">
                <a:tc>
                  <a:txBody>
                    <a:bodyPr/>
                    <a:lstStyle/>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Employee</a:t>
                      </a:r>
                      <a:endParaRPr lang="en-US" sz="1600" b="1" kern="1200" noProof="0" dirty="0">
                        <a:solidFill>
                          <a:srgbClr val="FFFFFF"/>
                        </a:solidFill>
                        <a:effectLst>
                          <a:innerShdw blurRad="63500" dist="50800" dir="13500000">
                            <a:prstClr val="black">
                              <a:alpha val="50000"/>
                            </a:prstClr>
                          </a:innerShdw>
                        </a:effectLst>
                        <a:latin typeface="+mn-lt"/>
                        <a:ea typeface="+mn-ea"/>
                        <a:cs typeface="Arial" charset="0"/>
                      </a:endParaRPr>
                    </a:p>
                  </a:txBody>
                  <a:tcPr marL="90000" marR="90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Sun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Mon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Tues</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Wed</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Thurs</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Fri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n-US" sz="1800" b="1" kern="1200" noProof="0" dirty="0">
                          <a:solidFill>
                            <a:srgbClr val="FFFFFF"/>
                          </a:solidFill>
                          <a:effectLst>
                            <a:innerShdw blurRad="63500" dist="50800" dir="13500000">
                              <a:prstClr val="black">
                                <a:alpha val="50000"/>
                              </a:prstClr>
                            </a:innerShdw>
                          </a:effectLst>
                          <a:latin typeface="+mn-lt"/>
                          <a:ea typeface="+mn-ea"/>
                          <a:cs typeface="Arial" charset="0"/>
                        </a:rPr>
                        <a:t>Sat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0"/>
                  </a:ext>
                </a:extLst>
              </a:tr>
              <a:tr h="774874">
                <a:tc>
                  <a:txBody>
                    <a:bodyPr/>
                    <a:lstStyle/>
                    <a:p>
                      <a:pPr marL="179388" marR="0" lvl="0" indent="-179388"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0" kern="1200" noProof="0" dirty="0">
                          <a:ln>
                            <a:noFill/>
                          </a:ln>
                          <a:solidFill>
                            <a:srgbClr val="FFFFFF"/>
                          </a:solidFill>
                          <a:effectLst>
                            <a:innerShdw blurRad="63500" dist="50800" dir="13500000">
                              <a:prstClr val="black">
                                <a:alpha val="50000"/>
                              </a:prstClr>
                            </a:innerShdw>
                          </a:effectLst>
                          <a:latin typeface="+mn-lt"/>
                          <a:ea typeface="+mn-ea"/>
                          <a:cs typeface="Arial" charset="0"/>
                        </a:rPr>
                        <a:t>This is a placeholder text</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1"/>
                  </a:ext>
                </a:extLst>
              </a:tr>
              <a:tr h="774874">
                <a:tc>
                  <a:txBody>
                    <a:bodyPr/>
                    <a:lstStyle/>
                    <a:p>
                      <a:pPr marL="179388" marR="0" lvl="0" indent="-179388"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0" kern="1200" noProof="0" dirty="0">
                          <a:ln>
                            <a:noFill/>
                          </a:ln>
                          <a:solidFill>
                            <a:srgbClr val="FFFFFF"/>
                          </a:solidFill>
                          <a:effectLst>
                            <a:innerShdw blurRad="63500" dist="50800" dir="13500000">
                              <a:prstClr val="black">
                                <a:alpha val="50000"/>
                              </a:prstClr>
                            </a:innerShdw>
                          </a:effectLst>
                          <a:latin typeface="+mn-lt"/>
                          <a:ea typeface="+mn-ea"/>
                          <a:cs typeface="Arial" charset="0"/>
                        </a:rPr>
                        <a:t>You can replace this text</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2"/>
                  </a:ext>
                </a:extLst>
              </a:tr>
              <a:tr h="774874">
                <a:tc>
                  <a:txBody>
                    <a:bodyPr/>
                    <a:lstStyle/>
                    <a:p>
                      <a:pPr marL="179388" marR="0" lvl="0" indent="-179388"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0" kern="1200" noProof="0" dirty="0">
                          <a:ln>
                            <a:noFill/>
                          </a:ln>
                          <a:solidFill>
                            <a:srgbClr val="FFFFFF"/>
                          </a:solidFill>
                          <a:effectLst>
                            <a:innerShdw blurRad="63500" dist="50800" dir="13500000">
                              <a:prstClr val="black">
                                <a:alpha val="50000"/>
                              </a:prstClr>
                            </a:innerShdw>
                          </a:effectLst>
                          <a:latin typeface="+mn-lt"/>
                          <a:ea typeface="+mn-ea"/>
                          <a:cs typeface="Arial" charset="0"/>
                        </a:rPr>
                        <a:t>Placeholder for your own text</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3"/>
                  </a:ext>
                </a:extLst>
              </a:tr>
              <a:tr h="774874">
                <a:tc>
                  <a:txBody>
                    <a:bodyPr/>
                    <a:lstStyle/>
                    <a:p>
                      <a:pPr marL="179388" marR="0" lvl="0" indent="-179388"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0" kern="1200" noProof="0" dirty="0">
                          <a:ln>
                            <a:noFill/>
                          </a:ln>
                          <a:solidFill>
                            <a:srgbClr val="FFFFFF"/>
                          </a:solidFill>
                          <a:effectLst>
                            <a:innerShdw blurRad="63500" dist="50800" dir="13500000">
                              <a:prstClr val="black">
                                <a:alpha val="50000"/>
                              </a:prstClr>
                            </a:innerShdw>
                          </a:effectLst>
                          <a:latin typeface="+mn-lt"/>
                          <a:ea typeface="+mn-ea"/>
                          <a:cs typeface="Arial" charset="0"/>
                        </a:rPr>
                        <a:t>This is a placeholder text</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9525" cap="flat" cmpd="sng" algn="ctr">
                      <a:solidFill>
                        <a:srgbClr val="969696"/>
                      </a:solidFill>
                      <a:prstDash val="sysDash"/>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4"/>
                  </a:ext>
                </a:extLst>
              </a:tr>
              <a:tr h="77487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400" b="0" kern="1200" noProof="0" dirty="0">
                          <a:ln>
                            <a:noFill/>
                          </a:ln>
                          <a:solidFill>
                            <a:srgbClr val="FFFFFF"/>
                          </a:solidFill>
                          <a:effectLst>
                            <a:innerShdw blurRad="63500" dist="50800" dir="13500000">
                              <a:prstClr val="black">
                                <a:alpha val="50000"/>
                              </a:prstClr>
                            </a:innerShdw>
                          </a:effectLst>
                          <a:latin typeface="+mn-lt"/>
                          <a:ea typeface="+mn-ea"/>
                          <a:cs typeface="Arial" charset="0"/>
                        </a:rPr>
                        <a:t>Placeholder for your own text</a:t>
                      </a: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lang="en-US" sz="1200" b="0" kern="1200" noProof="0" dirty="0">
                        <a:ln>
                          <a:noFill/>
                        </a:ln>
                        <a:solidFill>
                          <a:srgbClr val="FFFFFF"/>
                        </a:solidFill>
                        <a:effectLst>
                          <a:innerShdw blurRad="63500" dist="50800" dir="13500000">
                            <a:prstClr val="black">
                              <a:alpha val="50000"/>
                            </a:prstClr>
                          </a:innerShdw>
                        </a:effectLst>
                        <a:latin typeface="+mn-lt"/>
                        <a:ea typeface="+mn-ea"/>
                        <a:cs typeface="Arial" charset="0"/>
                      </a:endParaRPr>
                    </a:p>
                  </a:txBody>
                  <a:tcPr marL="90000" marR="18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69696"/>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40000"/>
                      </a:srgbClr>
                    </a:solidFill>
                  </a:tcPr>
                </a:tc>
                <a:extLst>
                  <a:ext uri="{0D108BD9-81ED-4DB2-BD59-A6C34878D82A}">
                    <a16:rowId xmlns:a16="http://schemas.microsoft.com/office/drawing/2014/main" val="10005"/>
                  </a:ext>
                </a:extLst>
              </a:tr>
            </a:tbl>
          </a:graphicData>
        </a:graphic>
      </p:graphicFrame>
      <p:sp>
        <p:nvSpPr>
          <p:cNvPr id="2" name="Titel 1"/>
          <p:cNvSpPr>
            <a:spLocks noGrp="1"/>
          </p:cNvSpPr>
          <p:nvPr>
            <p:ph type="title"/>
          </p:nvPr>
        </p:nvSpPr>
        <p:spPr/>
        <p:txBody>
          <a:bodyPr/>
          <a:lstStyle/>
          <a:p>
            <a:r>
              <a:rPr lang="en-US" sz="3200" dirty="0">
                <a:solidFill>
                  <a:srgbClr val="FFFFFF"/>
                </a:solidFill>
              </a:rPr>
              <a:t>Work schedule</a:t>
            </a:r>
            <a:endParaRPr lang="en-US" dirty="0"/>
          </a:p>
        </p:txBody>
      </p:sp>
      <p:sp>
        <p:nvSpPr>
          <p:cNvPr id="12" name="_color1" descr="© INSCALE GmbH, 26.05.2010&#10;http://www.presentationload.com/"/>
          <p:cNvSpPr>
            <a:spLocks noChangeArrowheads="1"/>
          </p:cNvSpPr>
          <p:nvPr/>
        </p:nvSpPr>
        <p:spPr bwMode="gray">
          <a:xfrm>
            <a:off x="7815978" y="5274582"/>
            <a:ext cx="4049617" cy="269875"/>
          </a:xfrm>
          <a:prstGeom prst="roundRect">
            <a:avLst/>
          </a:prstGeom>
          <a:solidFill>
            <a:srgbClr val="FFFFFF"/>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3" name="_color1" descr="© INSCALE GmbH, 26.05.2010&#10;http://www.presentationload.com/"/>
          <p:cNvSpPr>
            <a:spLocks noChangeArrowheads="1"/>
          </p:cNvSpPr>
          <p:nvPr/>
        </p:nvSpPr>
        <p:spPr bwMode="gray">
          <a:xfrm>
            <a:off x="4367021" y="3722745"/>
            <a:ext cx="1156110" cy="269875"/>
          </a:xfrm>
          <a:prstGeom prst="roundRect">
            <a:avLst/>
          </a:prstGeom>
          <a:solidFill>
            <a:srgbClr val="FFFFFF"/>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4" name="_color1" descr="© INSCALE GmbH, 26.05.2010&#10;http://www.presentationload.com/"/>
          <p:cNvSpPr>
            <a:spLocks noChangeArrowheads="1"/>
          </p:cNvSpPr>
          <p:nvPr/>
        </p:nvSpPr>
        <p:spPr bwMode="gray">
          <a:xfrm>
            <a:off x="7258374" y="3722745"/>
            <a:ext cx="4607221" cy="269875"/>
          </a:xfrm>
          <a:prstGeom prst="roundRect">
            <a:avLst/>
          </a:prstGeom>
          <a:solidFill>
            <a:srgbClr val="AFAFAF"/>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5" name="_color1" descr="© INSCALE GmbH, 26.05.2010&#10;http://www.presentationload.com/"/>
          <p:cNvSpPr>
            <a:spLocks noChangeArrowheads="1"/>
          </p:cNvSpPr>
          <p:nvPr/>
        </p:nvSpPr>
        <p:spPr bwMode="gray">
          <a:xfrm>
            <a:off x="9570596" y="4498664"/>
            <a:ext cx="2294999" cy="269875"/>
          </a:xfrm>
          <a:prstGeom prst="roundRect">
            <a:avLst/>
          </a:prstGeom>
          <a:solidFill>
            <a:srgbClr val="336600"/>
          </a:solidFill>
          <a:ln w="12700">
            <a:solidFill>
              <a:srgbClr val="336600"/>
            </a:solid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pPr indent="-174625">
              <a:spcBef>
                <a:spcPct val="50000"/>
              </a:spcBef>
            </a:pPr>
            <a:endParaRPr lang="en-US" dirty="0"/>
          </a:p>
        </p:txBody>
      </p:sp>
      <p:sp>
        <p:nvSpPr>
          <p:cNvPr id="16" name="_color1" descr="© INSCALE GmbH, 26.05.2010&#10;http://www.presentationload.com/"/>
          <p:cNvSpPr>
            <a:spLocks noChangeArrowheads="1"/>
          </p:cNvSpPr>
          <p:nvPr/>
        </p:nvSpPr>
        <p:spPr bwMode="gray">
          <a:xfrm>
            <a:off x="8401701" y="2170907"/>
            <a:ext cx="1156110" cy="269875"/>
          </a:xfrm>
          <a:prstGeom prst="roundRect">
            <a:avLst/>
          </a:prstGeom>
          <a:solidFill>
            <a:srgbClr val="669900"/>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7" name="_color1" descr="© INSCALE GmbH, 26.05.2010&#10;http://www.presentationload.com/"/>
          <p:cNvSpPr>
            <a:spLocks noChangeArrowheads="1"/>
          </p:cNvSpPr>
          <p:nvPr/>
        </p:nvSpPr>
        <p:spPr bwMode="gray">
          <a:xfrm>
            <a:off x="10713923" y="2170907"/>
            <a:ext cx="1138887" cy="269875"/>
          </a:xfrm>
          <a:prstGeom prst="roundRect">
            <a:avLst/>
          </a:prstGeom>
          <a:solidFill>
            <a:srgbClr val="AFAFAF"/>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8" name="_color1" descr="© INSCALE GmbH, 26.05.2010&#10;http://www.presentationload.com/"/>
          <p:cNvSpPr>
            <a:spLocks noChangeArrowheads="1"/>
          </p:cNvSpPr>
          <p:nvPr/>
        </p:nvSpPr>
        <p:spPr bwMode="gray">
          <a:xfrm>
            <a:off x="4367021" y="2170907"/>
            <a:ext cx="2312222" cy="269875"/>
          </a:xfrm>
          <a:prstGeom prst="roundRect">
            <a:avLst/>
          </a:prstGeom>
          <a:solidFill>
            <a:srgbClr val="FFFFFF"/>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19" name="_color1" descr="© INSCALE GmbH, 26.05.2010&#10;http://www.presentationload.com/"/>
          <p:cNvSpPr>
            <a:spLocks noChangeArrowheads="1"/>
          </p:cNvSpPr>
          <p:nvPr/>
        </p:nvSpPr>
        <p:spPr bwMode="gray">
          <a:xfrm>
            <a:off x="3784970" y="2946826"/>
            <a:ext cx="5772841" cy="269875"/>
          </a:xfrm>
          <a:prstGeom prst="roundRect">
            <a:avLst/>
          </a:prstGeom>
          <a:solidFill>
            <a:srgbClr val="336600"/>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pPr indent="-174625">
              <a:spcBef>
                <a:spcPct val="50000"/>
              </a:spcBef>
            </a:pPr>
            <a:endParaRPr lang="en-US" dirty="0"/>
          </a:p>
        </p:txBody>
      </p:sp>
      <p:sp>
        <p:nvSpPr>
          <p:cNvPr id="20" name="_color1" descr="© INSCALE GmbH, 26.05.2010&#10;http://www.presentationload.com/"/>
          <p:cNvSpPr>
            <a:spLocks noChangeArrowheads="1"/>
          </p:cNvSpPr>
          <p:nvPr/>
        </p:nvSpPr>
        <p:spPr bwMode="gray">
          <a:xfrm>
            <a:off x="3784970" y="4498664"/>
            <a:ext cx="2889201" cy="269875"/>
          </a:xfrm>
          <a:prstGeom prst="roundRect">
            <a:avLst/>
          </a:prstGeom>
          <a:solidFill>
            <a:srgbClr val="669900"/>
          </a:solidFill>
          <a:ln w="12700">
            <a:noFill/>
            <a:round/>
            <a:headEnd/>
            <a:tailEnd/>
          </a:ln>
          <a:effectLst>
            <a:innerShdw blurRad="76200" dist="12700" dir="13500000">
              <a:prstClr val="black">
                <a:alpha val="50000"/>
              </a:prstClr>
            </a:innerShdw>
          </a:effectLst>
          <a:scene3d>
            <a:camera prst="orthographicFront"/>
            <a:lightRig rig="threePt" dir="t"/>
          </a:scene3d>
          <a:sp3d prstMaterial="matte"/>
        </p:spPr>
        <p:txBody>
          <a:bodyPr vert="horz" wrap="square" lIns="91440" tIns="45720" rIns="91440" bIns="45720" numCol="1" anchor="ctr" anchorCtr="0" compatLnSpc="1">
            <a:prstTxWarp prst="textNoShape">
              <a:avLst/>
            </a:prstTxWarp>
          </a:bodyPr>
          <a:lstStyle/>
          <a:p>
            <a:pPr indent="-174625" algn="ctr">
              <a:spcBef>
                <a:spcPct val="50000"/>
              </a:spcBef>
            </a:pPr>
            <a:endParaRPr lang="en-US" sz="1100" b="1" dirty="0">
              <a:solidFill>
                <a:schemeClr val="tx1">
                  <a:lumMod val="75000"/>
                  <a:lumOff val="25000"/>
                </a:schemeClr>
              </a:solidFill>
            </a:endParaRPr>
          </a:p>
        </p:txBody>
      </p:sp>
      <p:sp>
        <p:nvSpPr>
          <p:cNvPr id="21" name="Rechteck 20"/>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en-US" sz="1600" noProof="1">
                <a:solidFill>
                  <a:srgbClr val="000000"/>
                </a:solidFill>
              </a:rPr>
              <a:t>+++ Newsticker +++ Newsticker +++ Newsticker +++ Newsticker +++ Newsticker +++ Newsticker +++Newsticker +++Newsticker</a:t>
            </a:r>
          </a:p>
        </p:txBody>
      </p:sp>
      <p:grpSp>
        <p:nvGrpSpPr>
          <p:cNvPr id="22" name="Group 21"/>
          <p:cNvGrpSpPr/>
          <p:nvPr/>
        </p:nvGrpSpPr>
        <p:grpSpPr>
          <a:xfrm>
            <a:off x="2843018" y="2976144"/>
            <a:ext cx="3048006" cy="2902999"/>
            <a:chOff x="7856129" y="1513453"/>
            <a:chExt cx="3048006" cy="3048006"/>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24" name="TextBox 23"/>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5"/>
                </a:rPr>
                <a:t>DataPoint</a:t>
              </a:r>
              <a:r>
                <a:rPr lang="en-US" dirty="0"/>
                <a:t> to automatically update your opening hours when they change.</a:t>
              </a:r>
            </a:p>
            <a:p>
              <a:endParaRPr lang="en-US" dirty="0"/>
            </a:p>
            <a:p>
              <a:r>
                <a:rPr lang="en-US" sz="1050" dirty="0"/>
                <a:t>You can remove this note</a:t>
              </a:r>
            </a:p>
          </p:txBody>
        </p:sp>
      </p:grpSp>
      <p:sp>
        <p:nvSpPr>
          <p:cNvPr id="25" name="Rectangle 10"/>
          <p:cNvSpPr>
            <a:spLocks noChangeArrowheads="1"/>
          </p:cNvSpPr>
          <p:nvPr/>
        </p:nvSpPr>
        <p:spPr bwMode="gray">
          <a:xfrm>
            <a:off x="8524874" y="247651"/>
            <a:ext cx="3201679" cy="79000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en-US" altLang="de-DE" sz="2800" noProof="1">
                <a:solidFill>
                  <a:srgbClr val="FFFFFF"/>
                </a:solidFill>
                <a:latin typeface="Calibri" panose="020F0502020204030204" pitchFamily="34" charset="0"/>
              </a:rPr>
              <a:t>YOUR</a:t>
            </a:r>
            <a:r>
              <a:rPr lang="en-US" altLang="de-DE" sz="2800" b="1" noProof="1">
                <a:solidFill>
                  <a:srgbClr val="FFFFFF"/>
                </a:solidFill>
                <a:latin typeface="Calibri" panose="020F0502020204030204" pitchFamily="34" charset="0"/>
              </a:rPr>
              <a:t> LOGO</a:t>
            </a:r>
          </a:p>
        </p:txBody>
      </p:sp>
    </p:spTree>
    <p:extLst>
      <p:ext uri="{BB962C8B-B14F-4D97-AF65-F5344CB8AC3E}">
        <p14:creationId xmlns:p14="http://schemas.microsoft.com/office/powerpoint/2010/main" val="447501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themeOverride>
</file>

<file path=ppt/theme/themeOverride2.xml><?xml version="1.0" encoding="utf-8"?>
<a:themeOverride xmlns:a="http://schemas.openxmlformats.org/drawingml/2006/main">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themeOverride>
</file>

<file path=ppt/theme/themeOverride3.xml><?xml version="1.0" encoding="utf-8"?>
<a:themeOverride xmlns:a="http://schemas.openxmlformats.org/drawingml/2006/main">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themeOverride>
</file>

<file path=docProps/app.xml><?xml version="1.0" encoding="utf-8"?>
<Properties xmlns="http://schemas.openxmlformats.org/officeDocument/2006/extended-properties" xmlns:vt="http://schemas.openxmlformats.org/officeDocument/2006/docPropsVTypes">
  <Template/>
  <TotalTime>33</TotalTime>
  <Words>592</Words>
  <Application>Microsoft Office PowerPoint</Application>
  <PresentationFormat>Custom</PresentationFormat>
  <Paragraphs>237</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Opening Hours</vt:lpstr>
      <vt:lpstr>Work schedule</vt:lpstr>
      <vt:lpstr>Work schedule</vt:lpstr>
      <vt:lpstr>Work schedule</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Opening hours</dc:title>
  <dc:creator>Presentationpoint</dc:creator>
  <cp:lastModifiedBy>Presentation Point</cp:lastModifiedBy>
  <cp:revision>412</cp:revision>
  <dcterms:created xsi:type="dcterms:W3CDTF">2010-05-21T10:35:54Z</dcterms:created>
  <dcterms:modified xsi:type="dcterms:W3CDTF">2017-02-10T17:42:12Z</dcterms:modified>
</cp:coreProperties>
</file>