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3" r:id="rId2"/>
  </p:sldMasterIdLst>
  <p:notesMasterIdLst>
    <p:notesMasterId r:id="rId20"/>
  </p:notesMasterIdLst>
  <p:sldIdLst>
    <p:sldId id="272" r:id="rId3"/>
    <p:sldId id="273" r:id="rId4"/>
    <p:sldId id="274" r:id="rId5"/>
    <p:sldId id="275" r:id="rId6"/>
    <p:sldId id="276" r:id="rId7"/>
    <p:sldId id="277" r:id="rId8"/>
    <p:sldId id="256" r:id="rId9"/>
    <p:sldId id="257" r:id="rId10"/>
    <p:sldId id="258" r:id="rId11"/>
    <p:sldId id="259" r:id="rId12"/>
    <p:sldId id="260" r:id="rId13"/>
    <p:sldId id="261" r:id="rId14"/>
    <p:sldId id="262" r:id="rId15"/>
    <p:sldId id="263" r:id="rId16"/>
    <p:sldId id="264" r:id="rId17"/>
    <p:sldId id="265" r:id="rId18"/>
    <p:sldId id="278" r:id="rId19"/>
  </p:sldIdLst>
  <p:sldSz cx="12192000" cy="6858000"/>
  <p:notesSz cx="6858000" cy="9144000"/>
  <p:embeddedFontLst>
    <p:embeddedFont>
      <p:font typeface="MS PGothic" panose="020B0600070205080204" pitchFamily="34" charset="-128"/>
      <p:regular r:id="rId21"/>
    </p:embeddedFont>
    <p:embeddedFont>
      <p:font typeface="AR DARLING" panose="02000000000000000000" pitchFamily="2" charset="0"/>
      <p:regular r:id="rId22"/>
    </p:embeddedFont>
    <p:embeddedFont>
      <p:font typeface="Arial Black" panose="020B0A04020102020204" pitchFamily="34" charset="0"/>
      <p:bold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Lato Light" panose="020F0502020204030203" pitchFamily="34" charset="0"/>
      <p:regular r:id="rId30"/>
      <p:italic r:id="rId31"/>
    </p:embeddedFont>
    <p:embeddedFont>
      <p:font typeface="Montserrat ExtraBold" panose="00000900000000000000" pitchFamily="50" charset="0"/>
      <p:bold r:id="rId32"/>
    </p:embeddedFont>
    <p:embeddedFont>
      <p:font typeface="Segoe UI" panose="020B0502040204020203" pitchFamily="34" charset="0"/>
      <p:regular r:id="rId33"/>
      <p:bold r:id="rId34"/>
      <p:italic r:id="rId35"/>
      <p:boldItalic r:id="rId36"/>
    </p:embeddedFont>
    <p:embeddedFont>
      <p:font typeface="Segoe UI Semilight" panose="020B0402040204020203" pitchFamily="34" charset="0"/>
      <p:regular r:id="rId37"/>
      <p: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7E28"/>
    <a:srgbClr val="FBF4A4"/>
    <a:srgbClr val="E3CB73"/>
    <a:srgbClr val="C79D43"/>
    <a:srgbClr val="F9F3A0"/>
    <a:srgbClr val="CDA64E"/>
    <a:srgbClr val="DDDDDD"/>
    <a:srgbClr val="FDFFFD"/>
    <a:srgbClr val="FDFACD"/>
    <a:srgbClr val="E5B9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476" autoAdjust="0"/>
  </p:normalViewPr>
  <p:slideViewPr>
    <p:cSldViewPr snapToGrid="0">
      <p:cViewPr varScale="1">
        <p:scale>
          <a:sx n="101" d="100"/>
          <a:sy n="101" d="100"/>
        </p:scale>
        <p:origin x="7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presProps" Target="presProps.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122301-2E35-48AB-A4A1-51A89C598429}" type="datetimeFigureOut">
              <a:rPr lang="en-GB" smtClean="0"/>
              <a:t>27/06/2018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8B3C5B-2EE3-4106-B80F-2C342E2CDB0F}" type="slidenum">
              <a:rPr lang="en-GB" smtClean="0"/>
              <a:t>‹#›</a:t>
            </a:fld>
            <a:endParaRPr lang="en-GB"/>
          </a:p>
        </p:txBody>
      </p:sp>
    </p:spTree>
    <p:extLst>
      <p:ext uri="{BB962C8B-B14F-4D97-AF65-F5344CB8AC3E}">
        <p14:creationId xmlns:p14="http://schemas.microsoft.com/office/powerpoint/2010/main" val="1195539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29644-27C0-4655-9503-40E917BF2C41}"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283" name="Rectangle 7"/>
          <p:cNvSpPr txBox="1">
            <a:spLocks noGrp="1" noChangeArrowheads="1"/>
          </p:cNvSpPr>
          <p:nvPr/>
        </p:nvSpPr>
        <p:spPr bwMode="auto">
          <a:xfrm>
            <a:off x="3780694" y="9433753"/>
            <a:ext cx="2888394" cy="492885"/>
          </a:xfrm>
          <a:prstGeom prst="rect">
            <a:avLst/>
          </a:prstGeom>
          <a:noFill/>
          <a:ln w="9525">
            <a:noFill/>
            <a:miter lim="800000"/>
            <a:headEnd/>
            <a:tailEnd/>
          </a:ln>
        </p:spPr>
        <p:txBody>
          <a:bodyPr lIns="94824" tIns="47416" rIns="94824" bIns="47416" anchor="b"/>
          <a:lstStyle/>
          <a:p>
            <a:pPr marL="0" marR="0" lvl="0" indent="0" algn="r" defTabSz="947738" rtl="0" eaLnBrk="1" fontAlgn="auto" latinLnBrk="0" hangingPunct="1">
              <a:lnSpc>
                <a:spcPct val="100000"/>
              </a:lnSpc>
              <a:spcBef>
                <a:spcPts val="0"/>
              </a:spcBef>
              <a:spcAft>
                <a:spcPts val="0"/>
              </a:spcAft>
              <a:buClrTx/>
              <a:buSzTx/>
              <a:buFontTx/>
              <a:buNone/>
              <a:tabLst/>
              <a:defRPr/>
            </a:pPr>
            <a:fld id="{0C7B8A1B-A169-42ED-96E3-CF5B68CF2C7A}" type="slidenum">
              <a:rPr kumimoji="0" lang="en-GB" sz="1300" b="0" i="0" u="none" strike="noStrike" kern="1200" cap="none" spc="0" normalizeH="0" baseline="0" noProof="0">
                <a:ln>
                  <a:noFill/>
                </a:ln>
                <a:solidFill>
                  <a:prstClr val="black"/>
                </a:solidFill>
                <a:effectLst/>
                <a:uLnTx/>
                <a:uFillTx/>
                <a:latin typeface="Calibri"/>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284" name="Rectangle 2"/>
          <p:cNvSpPr>
            <a:spLocks noGrp="1" noRot="1" noChangeAspect="1" noChangeArrowheads="1" noTextEdit="1"/>
          </p:cNvSpPr>
          <p:nvPr>
            <p:ph type="sldImg"/>
          </p:nvPr>
        </p:nvSpPr>
        <p:spPr>
          <a:xfrm>
            <a:off x="25400" y="744538"/>
            <a:ext cx="6619875" cy="3724275"/>
          </a:xfrm>
          <a:ln/>
        </p:spPr>
      </p:sp>
      <p:sp>
        <p:nvSpPr>
          <p:cNvPr id="97285" name="Rectangle 3"/>
          <p:cNvSpPr>
            <a:spLocks noGrp="1" noChangeArrowheads="1"/>
          </p:cNvSpPr>
          <p:nvPr>
            <p:ph type="body" idx="1"/>
          </p:nvPr>
        </p:nvSpPr>
        <p:spPr>
          <a:xfrm>
            <a:off x="889212" y="4715153"/>
            <a:ext cx="4890665" cy="4466987"/>
          </a:xfrm>
          <a:noFill/>
          <a:ln/>
        </p:spPr>
        <p:txBody>
          <a:bodyPr lIns="94824" tIns="47416" rIns="94824" bIns="47416"/>
          <a:lstStyle/>
          <a:p>
            <a:pPr eaLnBrk="1" hangingPunct="1"/>
            <a:endParaRPr lang="de-DE" noProof="1">
              <a:cs typeface="Arial" pitchFamily="34" charset="0"/>
            </a:endParaRPr>
          </a:p>
        </p:txBody>
      </p:sp>
    </p:spTree>
    <p:extLst>
      <p:ext uri="{BB962C8B-B14F-4D97-AF65-F5344CB8AC3E}">
        <p14:creationId xmlns:p14="http://schemas.microsoft.com/office/powerpoint/2010/main" val="350226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5746FD-7827-4151-B06F-1EAC5F82C00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6/27/2018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F7B521-3CF4-4710-97FB-C29AEC6AFC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16802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5746FD-7827-4151-B06F-1EAC5F82C00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6/27/2018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F7B521-3CF4-4710-97FB-C29AEC6AFC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90312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E373F149-83C4-4179-9681-702531CCFDAC}" type="datetimeFigureOut">
              <a:rPr lang="de-DE" smtClean="0">
                <a:solidFill>
                  <a:prstClr val="black">
                    <a:tint val="75000"/>
                  </a:prstClr>
                </a:solidFill>
              </a:rPr>
              <a:pPr/>
              <a:t>27.06.2018</a:t>
            </a:fld>
            <a:endParaRPr lang="de-DE" dirty="0">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dirty="0">
              <a:solidFill>
                <a:prstClr val="black">
                  <a:tint val="75000"/>
                </a:prstClr>
              </a:solidFill>
            </a:endParaRPr>
          </a:p>
        </p:txBody>
      </p:sp>
      <p:sp>
        <p:nvSpPr>
          <p:cNvPr id="7" name="Foliennummernplatzhalter 6"/>
          <p:cNvSpPr>
            <a:spLocks noGrp="1"/>
          </p:cNvSpPr>
          <p:nvPr>
            <p:ph type="sldNum" sz="quarter" idx="12"/>
          </p:nvPr>
        </p:nvSpPr>
        <p:spPr/>
        <p:txBody>
          <a:bodyPr/>
          <a:lstStyle/>
          <a:p>
            <a:fld id="{9DC1E638-3F78-4E0D-883A-B278700C48C0}"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417226503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5746FD-7827-4151-B06F-1EAC5F82C007}" type="datetimeFigureOut">
              <a:rPr lang="en-US" smtClean="0"/>
              <a:t>6/27/2018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7B521-3CF4-4710-97FB-C29AEC6AFC87}" type="slidenum">
              <a:rPr lang="en-US" smtClean="0"/>
              <a:t>‹#›</a:t>
            </a:fld>
            <a:endParaRPr lang="en-US"/>
          </a:p>
        </p:txBody>
      </p:sp>
    </p:spTree>
    <p:extLst>
      <p:ext uri="{BB962C8B-B14F-4D97-AF65-F5344CB8AC3E}">
        <p14:creationId xmlns:p14="http://schemas.microsoft.com/office/powerpoint/2010/main" val="41648231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5"/>
          <p:cNvSpPr>
            <a:spLocks noChangeArrowheads="1"/>
          </p:cNvSpPr>
          <p:nvPr userDrawn="1"/>
        </p:nvSpPr>
        <p:spPr bwMode="gray">
          <a:xfrm>
            <a:off x="1" y="2017714"/>
            <a:ext cx="12191999" cy="4840286"/>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sz="1800" noProof="1">
              <a:solidFill>
                <a:srgbClr val="000000"/>
              </a:solidFill>
              <a:cs typeface="Arial" charset="0"/>
            </a:endParaRPr>
          </a:p>
        </p:txBody>
      </p:sp>
      <p:sp>
        <p:nvSpPr>
          <p:cNvPr id="3" name="Textplatzhalter 2"/>
          <p:cNvSpPr>
            <a:spLocks noGrp="1"/>
          </p:cNvSpPr>
          <p:nvPr>
            <p:ph type="body" idx="1"/>
          </p:nvPr>
        </p:nvSpPr>
        <p:spPr>
          <a:xfrm>
            <a:off x="323889" y="1554958"/>
            <a:ext cx="11544217" cy="4247359"/>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2" name="Titelplatzhalter 1"/>
          <p:cNvSpPr>
            <a:spLocks noGrp="1"/>
          </p:cNvSpPr>
          <p:nvPr>
            <p:ph type="title"/>
          </p:nvPr>
        </p:nvSpPr>
        <p:spPr>
          <a:xfrm>
            <a:off x="323891" y="-1"/>
            <a:ext cx="11544216" cy="1090810"/>
          </a:xfrm>
          <a:prstGeom prst="rect">
            <a:avLst/>
          </a:prstGeom>
        </p:spPr>
        <p:txBody>
          <a:bodyPr vert="horz" lIns="0" tIns="0" rIns="0" bIns="0" rtlCol="0" anchor="ctr">
            <a:normAutofit/>
          </a:bodyPr>
          <a:lstStyle/>
          <a:p>
            <a:endParaRPr lang="de-DE" dirty="0"/>
          </a:p>
        </p:txBody>
      </p:sp>
      <p:sp>
        <p:nvSpPr>
          <p:cNvPr id="4" name="Datumsplatzhalter 3"/>
          <p:cNvSpPr>
            <a:spLocks noGrp="1"/>
          </p:cNvSpPr>
          <p:nvPr>
            <p:ph type="dt" sz="half" idx="2"/>
          </p:nvPr>
        </p:nvSpPr>
        <p:spPr>
          <a:xfrm>
            <a:off x="323889" y="6356350"/>
            <a:ext cx="2135078" cy="360000"/>
          </a:xfrm>
          <a:prstGeom prst="rect">
            <a:avLst/>
          </a:prstGeom>
        </p:spPr>
        <p:txBody>
          <a:bodyPr vert="horz" lIns="0" tIns="0" rIns="0" bIns="0" rtlCol="0" anchor="ctr"/>
          <a:lstStyle>
            <a:lvl1pPr algn="l">
              <a:defRPr sz="1200">
                <a:solidFill>
                  <a:schemeClr val="tx1">
                    <a:tint val="75000"/>
                  </a:schemeClr>
                </a:solidFill>
              </a:defRPr>
            </a:lvl1pPr>
          </a:lstStyle>
          <a:p>
            <a:fld id="{E373F149-83C4-4179-9681-702531CCFDAC}" type="datetimeFigureOut">
              <a:rPr lang="de-DE" smtClean="0"/>
              <a:pPr/>
              <a:t>27.06.2018</a:t>
            </a:fld>
            <a:endParaRPr lang="de-DE" dirty="0"/>
          </a:p>
        </p:txBody>
      </p:sp>
      <p:sp>
        <p:nvSpPr>
          <p:cNvPr id="5" name="Fußzeilenplatzhalter 4"/>
          <p:cNvSpPr>
            <a:spLocks noGrp="1"/>
          </p:cNvSpPr>
          <p:nvPr>
            <p:ph type="ftr" sz="quarter" idx="3"/>
          </p:nvPr>
        </p:nvSpPr>
        <p:spPr>
          <a:xfrm>
            <a:off x="2458968" y="6356350"/>
            <a:ext cx="7274061" cy="360000"/>
          </a:xfrm>
          <a:prstGeom prst="rect">
            <a:avLst/>
          </a:prstGeom>
        </p:spPr>
        <p:txBody>
          <a:bodyPr vert="horz" lIns="0" tIns="0" rIns="0" bIns="0" rtlCol="0" anchor="ctr"/>
          <a:lstStyle>
            <a:lvl1pPr algn="ctr">
              <a:defRPr sz="1200">
                <a:solidFill>
                  <a:schemeClr val="tx1">
                    <a:tint val="75000"/>
                  </a:schemeClr>
                </a:solidFill>
              </a:defRPr>
            </a:lvl1pPr>
          </a:lstStyle>
          <a:p>
            <a:endParaRPr lang="de-DE" dirty="0"/>
          </a:p>
        </p:txBody>
      </p:sp>
      <p:sp>
        <p:nvSpPr>
          <p:cNvPr id="6" name="Foliennummernplatzhalter 5"/>
          <p:cNvSpPr>
            <a:spLocks noGrp="1"/>
          </p:cNvSpPr>
          <p:nvPr>
            <p:ph type="sldNum" sz="quarter" idx="4"/>
          </p:nvPr>
        </p:nvSpPr>
        <p:spPr>
          <a:xfrm>
            <a:off x="9733028" y="6356350"/>
            <a:ext cx="2135078" cy="360000"/>
          </a:xfrm>
          <a:prstGeom prst="rect">
            <a:avLst/>
          </a:prstGeom>
        </p:spPr>
        <p:txBody>
          <a:bodyPr vert="horz" lIns="0" tIns="0" rIns="0" bIns="0" rtlCol="0" anchor="ctr"/>
          <a:lstStyle>
            <a:lvl1pPr algn="r">
              <a:defRPr sz="1200">
                <a:solidFill>
                  <a:schemeClr val="tx1">
                    <a:tint val="75000"/>
                  </a:schemeClr>
                </a:solidFill>
              </a:defRPr>
            </a:lvl1pPr>
          </a:lstStyle>
          <a:p>
            <a:fld id="{9DC1E638-3F78-4E0D-883A-B278700C48C0}" type="slidenum">
              <a:rPr lang="de-DE" smtClean="0"/>
              <a:pPr/>
              <a:t>‹#›</a:t>
            </a:fld>
            <a:endParaRPr lang="de-DE" dirty="0"/>
          </a:p>
        </p:txBody>
      </p:sp>
    </p:spTree>
    <p:extLst>
      <p:ext uri="{BB962C8B-B14F-4D97-AF65-F5344CB8AC3E}">
        <p14:creationId xmlns:p14="http://schemas.microsoft.com/office/powerpoint/2010/main" val="3814653163"/>
      </p:ext>
    </p:extLst>
  </p:cSld>
  <p:clrMap bg1="lt1" tx1="dk1" bg2="lt2" tx2="dk2" accent1="accent1" accent2="accent2" accent3="accent3" accent4="accent4" accent5="accent5" accent6="accent6" hlink="hlink" folHlink="folHlink"/>
  <p:sldLayoutIdLst>
    <p:sldLayoutId id="2147483664" r:id="rId1"/>
  </p:sldLayoutIdLst>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xStyles>
    <p:titleStyle>
      <a:lvl1pPr algn="l" defTabSz="914400" rtl="0" eaLnBrk="1" latinLnBrk="0" hangingPunct="1">
        <a:spcBef>
          <a:spcPct val="0"/>
        </a:spcBef>
        <a:buNone/>
        <a:defRPr sz="3000" b="1" kern="1200">
          <a:solidFill>
            <a:schemeClr val="tx1"/>
          </a:solidFill>
          <a:latin typeface="+mj-lt"/>
          <a:ea typeface="+mj-ea"/>
          <a:cs typeface="+mj-cs"/>
        </a:defRPr>
      </a:lvl1pPr>
    </p:titleStyle>
    <p:bodyStyle>
      <a:lvl1pPr marL="176213"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1pPr>
      <a:lvl2pPr marL="360363"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2pPr>
      <a:lvl3pPr marL="536575"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3pPr>
      <a:lvl4pPr marL="720725"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4pPr>
      <a:lvl5pPr marL="896938"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resentationpoint.com/"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www.presentationpoint.com/software/dynamicelements/time/" TargetMode="External"/><Relationship Id="rId3" Type="http://schemas.openxmlformats.org/officeDocument/2006/relationships/image" Target="../media/image18.png"/><Relationship Id="rId7"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www.presentationpoint.com/software/dynamicelements/weather/" TargetMode="External"/><Relationship Id="rId5" Type="http://schemas.openxmlformats.org/officeDocument/2006/relationships/image" Target="../media/image19.jpeg"/><Relationship Id="rId4" Type="http://schemas.openxmlformats.org/officeDocument/2006/relationships/hyperlink" Target="http://www.presentationpoint.com/software/dynamicelements/news/" TargetMode="External"/><Relationship Id="rId9"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presentationpoint.com/software/ipoint/"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presentationpoint.com/software/datapoin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www.presentationpoint.com/software/dynamicelement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presentationpoint.com/software/dynamicelements/tim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812" b="7812"/>
          <a:stretch/>
        </p:blipFill>
        <p:spPr>
          <a:xfrm>
            <a:off x="0" y="0"/>
            <a:ext cx="12192000" cy="6858001"/>
          </a:xfrm>
          <a:prstGeom prst="rect">
            <a:avLst/>
          </a:prstGeom>
        </p:spPr>
      </p:pic>
      <p:sp>
        <p:nvSpPr>
          <p:cNvPr id="5" name="Rectangle 4">
            <a:hlinkClick r:id="rId3"/>
          </p:cNvPr>
          <p:cNvSpPr/>
          <p:nvPr/>
        </p:nvSpPr>
        <p:spPr>
          <a:xfrm>
            <a:off x="0" y="0"/>
            <a:ext cx="12192000" cy="6858001"/>
          </a:xfrm>
          <a:prstGeom prst="rect">
            <a:avLst/>
          </a:prstGeom>
          <a:gradFill flip="none" rotWithShape="1">
            <a:gsLst>
              <a:gs pos="0">
                <a:srgbClr val="A63060">
                  <a:alpha val="0"/>
                </a:srgbClr>
              </a:gs>
              <a:gs pos="55000">
                <a:srgbClr val="A63060">
                  <a:alpha val="73000"/>
                </a:srgbClr>
              </a:gs>
              <a:gs pos="100000">
                <a:srgbClr val="A6306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hlinkClick r:id="rId3"/>
          </p:cNvPr>
          <p:cNvSpPr/>
          <p:nvPr/>
        </p:nvSpPr>
        <p:spPr>
          <a:xfrm>
            <a:off x="145534" y="1736229"/>
            <a:ext cx="7499866"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PowerPoint Templates provided by </a:t>
            </a:r>
            <a:r>
              <a:rPr kumimoji="0" lang="en-US" sz="4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PresentationPoint.com</a:t>
            </a:r>
          </a:p>
        </p:txBody>
      </p:sp>
      <p:pic>
        <p:nvPicPr>
          <p:cNvPr id="1026" name="Picture 2" descr="PresentationPoin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934" y="269875"/>
            <a:ext cx="2381250" cy="2857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hlinkClick r:id="rId3"/>
          </p:cNvPr>
          <p:cNvSpPr/>
          <p:nvPr/>
        </p:nvSpPr>
        <p:spPr>
          <a:xfrm>
            <a:off x="145533" y="6302375"/>
            <a:ext cx="1187229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www.PresentationPoint.com</a:t>
            </a:r>
          </a:p>
        </p:txBody>
      </p:sp>
      <p:sp>
        <p:nvSpPr>
          <p:cNvPr id="7" name="Rectangle 6"/>
          <p:cNvSpPr/>
          <p:nvPr/>
        </p:nvSpPr>
        <p:spPr>
          <a:xfrm>
            <a:off x="145534" y="4044553"/>
            <a:ext cx="6726606"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Software solutions for digital signage and data driven presentations</a:t>
            </a:r>
            <a:endParaRPr kumimoji="0" lang="en-US" sz="32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338477379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1778" b="3848"/>
          <a:stretch/>
        </p:blipFill>
        <p:spPr>
          <a:xfrm>
            <a:off x="0" y="2"/>
            <a:ext cx="12192000" cy="6857998"/>
          </a:xfrm>
          <a:prstGeom prst="rect">
            <a:avLst/>
          </a:prstGeom>
        </p:spPr>
      </p:pic>
      <p:sp>
        <p:nvSpPr>
          <p:cNvPr id="5" name="Freeform 4"/>
          <p:cNvSpPr/>
          <p:nvPr/>
        </p:nvSpPr>
        <p:spPr>
          <a:xfrm rot="5400000">
            <a:off x="9044303" y="1085331"/>
            <a:ext cx="977904" cy="3967908"/>
          </a:xfrm>
          <a:custGeom>
            <a:avLst/>
            <a:gdLst>
              <a:gd name="connsiteX0" fmla="*/ 1 w 787401"/>
              <a:gd name="connsiteY0" fmla="*/ 5930902 h 5930902"/>
              <a:gd name="connsiteX1" fmla="*/ 2 w 787401"/>
              <a:gd name="connsiteY1" fmla="*/ 5930900 h 5930902"/>
              <a:gd name="connsiteX2" fmla="*/ 787400 w 787401"/>
              <a:gd name="connsiteY2" fmla="*/ 5930900 h 5930902"/>
              <a:gd name="connsiteX3" fmla="*/ 787401 w 787401"/>
              <a:gd name="connsiteY3" fmla="*/ 5930902 h 5930902"/>
              <a:gd name="connsiteX4" fmla="*/ 0 w 787401"/>
              <a:gd name="connsiteY4" fmla="*/ 5930900 h 5930902"/>
              <a:gd name="connsiteX5" fmla="*/ 0 w 787401"/>
              <a:gd name="connsiteY5" fmla="*/ 0 h 5930902"/>
              <a:gd name="connsiteX6" fmla="*/ 393700 w 787401"/>
              <a:gd name="connsiteY6" fmla="*/ 554567 h 5930902"/>
              <a:gd name="connsiteX7" fmla="*/ 787400 w 787401"/>
              <a:gd name="connsiteY7" fmla="*/ 0 h 5930902"/>
              <a:gd name="connsiteX8" fmla="*/ 787401 w 787401"/>
              <a:gd name="connsiteY8" fmla="*/ 0 h 5930902"/>
              <a:gd name="connsiteX9" fmla="*/ 787401 w 787401"/>
              <a:gd name="connsiteY9" fmla="*/ 5930900 h 5930902"/>
              <a:gd name="connsiteX10" fmla="*/ 787400 w 787401"/>
              <a:gd name="connsiteY10" fmla="*/ 5930900 h 5930902"/>
              <a:gd name="connsiteX11" fmla="*/ 393701 w 787401"/>
              <a:gd name="connsiteY11" fmla="*/ 5376335 h 5930902"/>
              <a:gd name="connsiteX12" fmla="*/ 2 w 787401"/>
              <a:gd name="connsiteY12" fmla="*/ 5930900 h 5930902"/>
              <a:gd name="connsiteX13" fmla="*/ 0 w 787401"/>
              <a:gd name="connsiteY13" fmla="*/ 0 h 5930902"/>
              <a:gd name="connsiteX14" fmla="*/ 787400 w 787401"/>
              <a:gd name="connsiteY14" fmla="*/ 0 h 5930902"/>
              <a:gd name="connsiteX15" fmla="*/ 787400 w 787401"/>
              <a:gd name="connsiteY15" fmla="*/ 0 h 5930902"/>
              <a:gd name="connsiteX16" fmla="*/ 0 w 787401"/>
              <a:gd name="connsiteY16" fmla="*/ 0 h 5930902"/>
              <a:gd name="connsiteX17" fmla="*/ 0 w 787401"/>
              <a:gd name="connsiteY17" fmla="*/ 0 h 593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7401" h="5930902">
                <a:moveTo>
                  <a:pt x="1" y="5930902"/>
                </a:moveTo>
                <a:lnTo>
                  <a:pt x="2" y="5930900"/>
                </a:lnTo>
                <a:lnTo>
                  <a:pt x="787400" y="5930900"/>
                </a:lnTo>
                <a:lnTo>
                  <a:pt x="787401" y="5930902"/>
                </a:lnTo>
                <a:close/>
                <a:moveTo>
                  <a:pt x="0" y="5930900"/>
                </a:moveTo>
                <a:lnTo>
                  <a:pt x="0" y="0"/>
                </a:lnTo>
                <a:lnTo>
                  <a:pt x="393700" y="554567"/>
                </a:lnTo>
                <a:lnTo>
                  <a:pt x="787400" y="0"/>
                </a:lnTo>
                <a:lnTo>
                  <a:pt x="787401" y="0"/>
                </a:lnTo>
                <a:lnTo>
                  <a:pt x="787401" y="5930900"/>
                </a:lnTo>
                <a:lnTo>
                  <a:pt x="787400" y="5930900"/>
                </a:lnTo>
                <a:lnTo>
                  <a:pt x="393701" y="5376335"/>
                </a:lnTo>
                <a:lnTo>
                  <a:pt x="2" y="5930900"/>
                </a:lnTo>
                <a:close/>
                <a:moveTo>
                  <a:pt x="0" y="0"/>
                </a:moveTo>
                <a:lnTo>
                  <a:pt x="787400" y="0"/>
                </a:lnTo>
                <a:lnTo>
                  <a:pt x="787400" y="0"/>
                </a:lnTo>
                <a:lnTo>
                  <a:pt x="0" y="0"/>
                </a:lnTo>
                <a:lnTo>
                  <a:pt x="0" y="0"/>
                </a:lnTo>
                <a:close/>
              </a:path>
            </a:pathLst>
          </a:custGeom>
          <a:solidFill>
            <a:schemeClr val="bg1"/>
          </a:solidFill>
          <a:ln>
            <a:noFill/>
          </a:ln>
          <a:effectLst>
            <a:outerShdw blurRad="50800" dist="381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21583984">
            <a:off x="8209560" y="1564504"/>
            <a:ext cx="2647391" cy="1015663"/>
          </a:xfrm>
          <a:prstGeom prst="rect">
            <a:avLst/>
          </a:prstGeom>
        </p:spPr>
        <p:txBody>
          <a:bodyPr wrap="none">
            <a:spAutoFit/>
          </a:bodyPr>
          <a:lstStyle/>
          <a:p>
            <a:pPr algn="ctr"/>
            <a:r>
              <a:rPr lang="en-US" sz="6000" b="1" spc="-150" dirty="0">
                <a:solidFill>
                  <a:srgbClr val="FFC000"/>
                </a:solidFill>
                <a:latin typeface="Segoe UI" panose="020B0502040204020203" pitchFamily="34" charset="0"/>
                <a:cs typeface="Segoe UI" panose="020B0502040204020203" pitchFamily="34" charset="0"/>
              </a:rPr>
              <a:t>HAPPY</a:t>
            </a:r>
          </a:p>
        </p:txBody>
      </p:sp>
      <p:sp>
        <p:nvSpPr>
          <p:cNvPr id="7" name="Rectangle 6"/>
          <p:cNvSpPr/>
          <p:nvPr/>
        </p:nvSpPr>
        <p:spPr>
          <a:xfrm rot="21583984">
            <a:off x="8076734" y="2684564"/>
            <a:ext cx="2913042" cy="769441"/>
          </a:xfrm>
          <a:prstGeom prst="rect">
            <a:avLst/>
          </a:prstGeom>
        </p:spPr>
        <p:txBody>
          <a:bodyPr wrap="none">
            <a:spAutoFit/>
          </a:bodyPr>
          <a:lstStyle/>
          <a:p>
            <a:pPr algn="ctr"/>
            <a:r>
              <a:rPr lang="en-US" sz="4400" b="1" spc="-150" dirty="0">
                <a:solidFill>
                  <a:schemeClr val="tx1">
                    <a:lumMod val="85000"/>
                    <a:lumOff val="15000"/>
                  </a:schemeClr>
                </a:solidFill>
                <a:latin typeface="Segoe UI" panose="020B0502040204020203" pitchFamily="34" charset="0"/>
                <a:cs typeface="Segoe UI" panose="020B0502040204020203" pitchFamily="34" charset="0"/>
              </a:rPr>
              <a:t>NEW YEAR</a:t>
            </a:r>
          </a:p>
        </p:txBody>
      </p:sp>
      <p:sp>
        <p:nvSpPr>
          <p:cNvPr id="8" name="Rectangle 7"/>
          <p:cNvSpPr/>
          <p:nvPr/>
        </p:nvSpPr>
        <p:spPr>
          <a:xfrm rot="21583984">
            <a:off x="7437970" y="3343428"/>
            <a:ext cx="4190571" cy="2215991"/>
          </a:xfrm>
          <a:prstGeom prst="rect">
            <a:avLst/>
          </a:prstGeom>
        </p:spPr>
        <p:txBody>
          <a:bodyPr wrap="none">
            <a:spAutoFit/>
          </a:bodyPr>
          <a:lstStyle/>
          <a:p>
            <a:pPr algn="ctr"/>
            <a:r>
              <a:rPr lang="en-US" sz="13800" b="1" spc="-150" dirty="0">
                <a:solidFill>
                  <a:srgbClr val="FFC000"/>
                </a:solidFill>
                <a:latin typeface="Segoe UI" panose="020B0502040204020203" pitchFamily="34" charset="0"/>
                <a:cs typeface="Segoe UI" panose="020B0502040204020203" pitchFamily="34" charset="0"/>
              </a:rPr>
              <a:t>SALE</a:t>
            </a:r>
          </a:p>
        </p:txBody>
      </p:sp>
      <p:grpSp>
        <p:nvGrpSpPr>
          <p:cNvPr id="10" name="Group 4"/>
          <p:cNvGrpSpPr>
            <a:grpSpLocks noChangeAspect="1"/>
          </p:cNvGrpSpPr>
          <p:nvPr/>
        </p:nvGrpSpPr>
        <p:grpSpPr bwMode="auto">
          <a:xfrm>
            <a:off x="9134792" y="724477"/>
            <a:ext cx="796926" cy="796105"/>
            <a:chOff x="1411" y="-262"/>
            <a:chExt cx="4851" cy="4846"/>
          </a:xfrm>
          <a:solidFill>
            <a:schemeClr val="bg1"/>
          </a:solidFill>
        </p:grpSpPr>
        <p:sp>
          <p:nvSpPr>
            <p:cNvPr id="12" name="Freeform 5"/>
            <p:cNvSpPr>
              <a:spLocks/>
            </p:cNvSpPr>
            <p:nvPr/>
          </p:nvSpPr>
          <p:spPr bwMode="auto">
            <a:xfrm>
              <a:off x="3493" y="1149"/>
              <a:ext cx="216" cy="201"/>
            </a:xfrm>
            <a:custGeom>
              <a:avLst/>
              <a:gdLst>
                <a:gd name="T0" fmla="*/ 20 w 91"/>
                <a:gd name="T1" fmla="*/ 76 h 85"/>
                <a:gd name="T2" fmla="*/ 21 w 91"/>
                <a:gd name="T3" fmla="*/ 77 h 85"/>
                <a:gd name="T4" fmla="*/ 46 w 91"/>
                <a:gd name="T5" fmla="*/ 85 h 85"/>
                <a:gd name="T6" fmla="*/ 77 w 91"/>
                <a:gd name="T7" fmla="*/ 70 h 85"/>
                <a:gd name="T8" fmla="*/ 70 w 91"/>
                <a:gd name="T9" fmla="*/ 14 h 85"/>
                <a:gd name="T10" fmla="*/ 69 w 91"/>
                <a:gd name="T11" fmla="*/ 13 h 85"/>
                <a:gd name="T12" fmla="*/ 13 w 91"/>
                <a:gd name="T13" fmla="*/ 20 h 85"/>
                <a:gd name="T14" fmla="*/ 20 w 91"/>
                <a:gd name="T15" fmla="*/ 76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85">
                  <a:moveTo>
                    <a:pt x="20" y="76"/>
                  </a:moveTo>
                  <a:cubicBezTo>
                    <a:pt x="21" y="77"/>
                    <a:pt x="21" y="77"/>
                    <a:pt x="21" y="77"/>
                  </a:cubicBezTo>
                  <a:cubicBezTo>
                    <a:pt x="28" y="83"/>
                    <a:pt x="37" y="85"/>
                    <a:pt x="46" y="85"/>
                  </a:cubicBezTo>
                  <a:cubicBezTo>
                    <a:pt x="58" y="85"/>
                    <a:pt x="69" y="80"/>
                    <a:pt x="77" y="70"/>
                  </a:cubicBezTo>
                  <a:cubicBezTo>
                    <a:pt x="91" y="53"/>
                    <a:pt x="88" y="27"/>
                    <a:pt x="70" y="14"/>
                  </a:cubicBezTo>
                  <a:cubicBezTo>
                    <a:pt x="69" y="13"/>
                    <a:pt x="69" y="13"/>
                    <a:pt x="69" y="13"/>
                  </a:cubicBezTo>
                  <a:cubicBezTo>
                    <a:pt x="52" y="0"/>
                    <a:pt x="27" y="3"/>
                    <a:pt x="13" y="20"/>
                  </a:cubicBezTo>
                  <a:cubicBezTo>
                    <a:pt x="0" y="38"/>
                    <a:pt x="3" y="63"/>
                    <a:pt x="20"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noEditPoints="1"/>
            </p:cNvSpPr>
            <p:nvPr/>
          </p:nvSpPr>
          <p:spPr bwMode="auto">
            <a:xfrm>
              <a:off x="1411" y="555"/>
              <a:ext cx="4096" cy="4029"/>
            </a:xfrm>
            <a:custGeom>
              <a:avLst/>
              <a:gdLst>
                <a:gd name="T0" fmla="*/ 1375 w 1731"/>
                <a:gd name="T1" fmla="*/ 802 h 1703"/>
                <a:gd name="T2" fmla="*/ 1332 w 1731"/>
                <a:gd name="T3" fmla="*/ 1157 h 1703"/>
                <a:gd name="T4" fmla="*/ 546 w 1731"/>
                <a:gd name="T5" fmla="*/ 371 h 1703"/>
                <a:gd name="T6" fmla="*/ 788 w 1731"/>
                <a:gd name="T7" fmla="*/ 247 h 1703"/>
                <a:gd name="T8" fmla="*/ 832 w 1731"/>
                <a:gd name="T9" fmla="*/ 180 h 1703"/>
                <a:gd name="T10" fmla="*/ 397 w 1731"/>
                <a:gd name="T11" fmla="*/ 146 h 1703"/>
                <a:gd name="T12" fmla="*/ 3 w 1731"/>
                <a:gd name="T13" fmla="*/ 1653 h 1703"/>
                <a:gd name="T14" fmla="*/ 42 w 1731"/>
                <a:gd name="T15" fmla="*/ 1703 h 1703"/>
                <a:gd name="T16" fmla="*/ 1557 w 1731"/>
                <a:gd name="T17" fmla="*/ 1306 h 1703"/>
                <a:gd name="T18" fmla="*/ 1619 w 1731"/>
                <a:gd name="T19" fmla="*/ 1275 h 1703"/>
                <a:gd name="T20" fmla="*/ 1382 w 1731"/>
                <a:gd name="T21" fmla="*/ 746 h 1703"/>
                <a:gd name="T22" fmla="*/ 634 w 1731"/>
                <a:gd name="T23" fmla="*/ 828 h 1703"/>
                <a:gd name="T24" fmla="*/ 721 w 1731"/>
                <a:gd name="T25" fmla="*/ 817 h 1703"/>
                <a:gd name="T26" fmla="*/ 710 w 1731"/>
                <a:gd name="T27" fmla="*/ 904 h 1703"/>
                <a:gd name="T28" fmla="*/ 688 w 1731"/>
                <a:gd name="T29" fmla="*/ 945 h 1703"/>
                <a:gd name="T30" fmla="*/ 625 w 1731"/>
                <a:gd name="T31" fmla="*/ 1005 h 1703"/>
                <a:gd name="T32" fmla="*/ 583 w 1731"/>
                <a:gd name="T33" fmla="*/ 928 h 1703"/>
                <a:gd name="T34" fmla="*/ 576 w 1731"/>
                <a:gd name="T35" fmla="*/ 882 h 1703"/>
                <a:gd name="T36" fmla="*/ 592 w 1731"/>
                <a:gd name="T37" fmla="*/ 797 h 1703"/>
                <a:gd name="T38" fmla="*/ 476 w 1731"/>
                <a:gd name="T39" fmla="*/ 410 h 1703"/>
                <a:gd name="T40" fmla="*/ 665 w 1731"/>
                <a:gd name="T41" fmla="*/ 752 h 1703"/>
                <a:gd name="T42" fmla="*/ 533 w 1731"/>
                <a:gd name="T43" fmla="*/ 681 h 1703"/>
                <a:gd name="T44" fmla="*/ 512 w 1731"/>
                <a:gd name="T45" fmla="*/ 829 h 1703"/>
                <a:gd name="T46" fmla="*/ 404 w 1731"/>
                <a:gd name="T47" fmla="*/ 933 h 1703"/>
                <a:gd name="T48" fmla="*/ 539 w 1731"/>
                <a:gd name="T49" fmla="*/ 999 h 1703"/>
                <a:gd name="T50" fmla="*/ 605 w 1731"/>
                <a:gd name="T51" fmla="*/ 1134 h 1703"/>
                <a:gd name="T52" fmla="*/ 643 w 1731"/>
                <a:gd name="T53" fmla="*/ 1117 h 1703"/>
                <a:gd name="T54" fmla="*/ 821 w 1731"/>
                <a:gd name="T55" fmla="*/ 1027 h 1703"/>
                <a:gd name="T56" fmla="*/ 857 w 1731"/>
                <a:gd name="T57" fmla="*/ 1005 h 1703"/>
                <a:gd name="T58" fmla="*/ 786 w 1731"/>
                <a:gd name="T59" fmla="*/ 873 h 1703"/>
                <a:gd name="T60" fmla="*/ 837 w 1731"/>
                <a:gd name="T61" fmla="*/ 866 h 1703"/>
                <a:gd name="T62" fmla="*/ 1378 w 1731"/>
                <a:gd name="T63" fmla="*/ 1270 h 1703"/>
                <a:gd name="T64" fmla="*/ 831 w 1731"/>
                <a:gd name="T65" fmla="*/ 1269 h 1703"/>
                <a:gd name="T66" fmla="*/ 775 w 1731"/>
                <a:gd name="T67" fmla="*/ 1223 h 1703"/>
                <a:gd name="T68" fmla="*/ 420 w 1731"/>
                <a:gd name="T69" fmla="*/ 1204 h 1703"/>
                <a:gd name="T70" fmla="*/ 360 w 1731"/>
                <a:gd name="T71" fmla="*/ 1243 h 1703"/>
                <a:gd name="T72" fmla="*/ 237 w 1731"/>
                <a:gd name="T73" fmla="*/ 1570 h 1703"/>
                <a:gd name="T74" fmla="*/ 433 w 1731"/>
                <a:gd name="T75" fmla="*/ 325 h 1703"/>
                <a:gd name="T76" fmla="*/ 451 w 1731"/>
                <a:gd name="T77" fmla="*/ 1489 h 1703"/>
                <a:gd name="T78" fmla="*/ 448 w 1731"/>
                <a:gd name="T79" fmla="*/ 1315 h 1703"/>
                <a:gd name="T80" fmla="*/ 607 w 1731"/>
                <a:gd name="T81" fmla="*/ 1389 h 1703"/>
                <a:gd name="T82" fmla="*/ 708 w 1731"/>
                <a:gd name="T83" fmla="*/ 1446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31" h="1703">
                  <a:moveTo>
                    <a:pt x="1382" y="746"/>
                  </a:moveTo>
                  <a:cubicBezTo>
                    <a:pt x="1365" y="759"/>
                    <a:pt x="1361" y="784"/>
                    <a:pt x="1375" y="802"/>
                  </a:cubicBezTo>
                  <a:cubicBezTo>
                    <a:pt x="1566" y="1050"/>
                    <a:pt x="1591" y="1189"/>
                    <a:pt x="1562" y="1219"/>
                  </a:cubicBezTo>
                  <a:cubicBezTo>
                    <a:pt x="1546" y="1235"/>
                    <a:pt x="1479" y="1240"/>
                    <a:pt x="1332" y="1157"/>
                  </a:cubicBezTo>
                  <a:cubicBezTo>
                    <a:pt x="1199" y="1082"/>
                    <a:pt x="1043" y="958"/>
                    <a:pt x="894" y="809"/>
                  </a:cubicBezTo>
                  <a:cubicBezTo>
                    <a:pt x="745" y="660"/>
                    <a:pt x="621" y="505"/>
                    <a:pt x="546" y="371"/>
                  </a:cubicBezTo>
                  <a:cubicBezTo>
                    <a:pt x="463" y="224"/>
                    <a:pt x="468" y="157"/>
                    <a:pt x="484" y="141"/>
                  </a:cubicBezTo>
                  <a:cubicBezTo>
                    <a:pt x="504" y="122"/>
                    <a:pt x="592" y="119"/>
                    <a:pt x="788" y="247"/>
                  </a:cubicBezTo>
                  <a:cubicBezTo>
                    <a:pt x="806" y="259"/>
                    <a:pt x="831" y="254"/>
                    <a:pt x="843" y="236"/>
                  </a:cubicBezTo>
                  <a:cubicBezTo>
                    <a:pt x="855" y="217"/>
                    <a:pt x="850" y="192"/>
                    <a:pt x="832" y="180"/>
                  </a:cubicBezTo>
                  <a:cubicBezTo>
                    <a:pt x="694" y="90"/>
                    <a:pt x="512" y="0"/>
                    <a:pt x="428" y="84"/>
                  </a:cubicBezTo>
                  <a:cubicBezTo>
                    <a:pt x="412" y="100"/>
                    <a:pt x="402" y="121"/>
                    <a:pt x="397" y="146"/>
                  </a:cubicBezTo>
                  <a:cubicBezTo>
                    <a:pt x="397" y="146"/>
                    <a:pt x="397" y="146"/>
                    <a:pt x="397" y="146"/>
                  </a:cubicBezTo>
                  <a:cubicBezTo>
                    <a:pt x="3" y="1653"/>
                    <a:pt x="3" y="1653"/>
                    <a:pt x="3" y="1653"/>
                  </a:cubicBezTo>
                  <a:cubicBezTo>
                    <a:pt x="0" y="1667"/>
                    <a:pt x="4" y="1681"/>
                    <a:pt x="14" y="1691"/>
                  </a:cubicBezTo>
                  <a:cubicBezTo>
                    <a:pt x="21" y="1699"/>
                    <a:pt x="32" y="1703"/>
                    <a:pt x="42" y="1703"/>
                  </a:cubicBezTo>
                  <a:cubicBezTo>
                    <a:pt x="45" y="1703"/>
                    <a:pt x="49" y="1703"/>
                    <a:pt x="52" y="1702"/>
                  </a:cubicBezTo>
                  <a:cubicBezTo>
                    <a:pt x="1557" y="1306"/>
                    <a:pt x="1557" y="1306"/>
                    <a:pt x="1557" y="1306"/>
                  </a:cubicBezTo>
                  <a:cubicBezTo>
                    <a:pt x="1557" y="1306"/>
                    <a:pt x="1557" y="1306"/>
                    <a:pt x="1558" y="1306"/>
                  </a:cubicBezTo>
                  <a:cubicBezTo>
                    <a:pt x="1582" y="1301"/>
                    <a:pt x="1603" y="1291"/>
                    <a:pt x="1619" y="1275"/>
                  </a:cubicBezTo>
                  <a:cubicBezTo>
                    <a:pt x="1731" y="1162"/>
                    <a:pt x="1530" y="872"/>
                    <a:pt x="1438" y="753"/>
                  </a:cubicBezTo>
                  <a:cubicBezTo>
                    <a:pt x="1425" y="736"/>
                    <a:pt x="1400" y="732"/>
                    <a:pt x="1382" y="746"/>
                  </a:cubicBezTo>
                  <a:close/>
                  <a:moveTo>
                    <a:pt x="592" y="797"/>
                  </a:moveTo>
                  <a:cubicBezTo>
                    <a:pt x="634" y="828"/>
                    <a:pt x="634" y="828"/>
                    <a:pt x="634" y="828"/>
                  </a:cubicBezTo>
                  <a:cubicBezTo>
                    <a:pt x="645" y="836"/>
                    <a:pt x="658" y="838"/>
                    <a:pt x="671" y="834"/>
                  </a:cubicBezTo>
                  <a:cubicBezTo>
                    <a:pt x="721" y="817"/>
                    <a:pt x="721" y="817"/>
                    <a:pt x="721" y="817"/>
                  </a:cubicBezTo>
                  <a:cubicBezTo>
                    <a:pt x="704" y="867"/>
                    <a:pt x="704" y="867"/>
                    <a:pt x="704" y="867"/>
                  </a:cubicBezTo>
                  <a:cubicBezTo>
                    <a:pt x="699" y="879"/>
                    <a:pt x="702" y="893"/>
                    <a:pt x="710" y="904"/>
                  </a:cubicBezTo>
                  <a:cubicBezTo>
                    <a:pt x="741" y="946"/>
                    <a:pt x="741" y="946"/>
                    <a:pt x="741" y="946"/>
                  </a:cubicBezTo>
                  <a:cubicBezTo>
                    <a:pt x="688" y="945"/>
                    <a:pt x="688" y="945"/>
                    <a:pt x="688" y="945"/>
                  </a:cubicBezTo>
                  <a:cubicBezTo>
                    <a:pt x="675" y="945"/>
                    <a:pt x="663" y="951"/>
                    <a:pt x="655" y="962"/>
                  </a:cubicBezTo>
                  <a:cubicBezTo>
                    <a:pt x="625" y="1005"/>
                    <a:pt x="625" y="1005"/>
                    <a:pt x="625" y="1005"/>
                  </a:cubicBezTo>
                  <a:cubicBezTo>
                    <a:pt x="609" y="955"/>
                    <a:pt x="609" y="955"/>
                    <a:pt x="609" y="955"/>
                  </a:cubicBezTo>
                  <a:cubicBezTo>
                    <a:pt x="605" y="942"/>
                    <a:pt x="596" y="932"/>
                    <a:pt x="583" y="928"/>
                  </a:cubicBezTo>
                  <a:cubicBezTo>
                    <a:pt x="533" y="913"/>
                    <a:pt x="533" y="913"/>
                    <a:pt x="533" y="913"/>
                  </a:cubicBezTo>
                  <a:cubicBezTo>
                    <a:pt x="576" y="882"/>
                    <a:pt x="576" y="882"/>
                    <a:pt x="576" y="882"/>
                  </a:cubicBezTo>
                  <a:cubicBezTo>
                    <a:pt x="586" y="875"/>
                    <a:pt x="593" y="862"/>
                    <a:pt x="593" y="849"/>
                  </a:cubicBezTo>
                  <a:lnTo>
                    <a:pt x="592" y="797"/>
                  </a:lnTo>
                  <a:close/>
                  <a:moveTo>
                    <a:pt x="433" y="325"/>
                  </a:moveTo>
                  <a:cubicBezTo>
                    <a:pt x="445" y="352"/>
                    <a:pt x="459" y="380"/>
                    <a:pt x="476" y="410"/>
                  </a:cubicBezTo>
                  <a:cubicBezTo>
                    <a:pt x="533" y="511"/>
                    <a:pt x="615" y="623"/>
                    <a:pt x="714" y="735"/>
                  </a:cubicBezTo>
                  <a:cubicBezTo>
                    <a:pt x="665" y="752"/>
                    <a:pt x="665" y="752"/>
                    <a:pt x="665" y="752"/>
                  </a:cubicBezTo>
                  <a:cubicBezTo>
                    <a:pt x="575" y="684"/>
                    <a:pt x="575" y="684"/>
                    <a:pt x="575" y="684"/>
                  </a:cubicBezTo>
                  <a:cubicBezTo>
                    <a:pt x="563" y="675"/>
                    <a:pt x="546" y="674"/>
                    <a:pt x="533" y="681"/>
                  </a:cubicBezTo>
                  <a:cubicBezTo>
                    <a:pt x="519" y="688"/>
                    <a:pt x="511" y="702"/>
                    <a:pt x="511" y="717"/>
                  </a:cubicBezTo>
                  <a:cubicBezTo>
                    <a:pt x="512" y="829"/>
                    <a:pt x="512" y="829"/>
                    <a:pt x="512" y="829"/>
                  </a:cubicBezTo>
                  <a:cubicBezTo>
                    <a:pt x="420" y="894"/>
                    <a:pt x="420" y="894"/>
                    <a:pt x="420" y="894"/>
                  </a:cubicBezTo>
                  <a:cubicBezTo>
                    <a:pt x="408" y="903"/>
                    <a:pt x="402" y="918"/>
                    <a:pt x="404" y="933"/>
                  </a:cubicBezTo>
                  <a:cubicBezTo>
                    <a:pt x="406" y="948"/>
                    <a:pt x="417" y="961"/>
                    <a:pt x="432" y="965"/>
                  </a:cubicBezTo>
                  <a:cubicBezTo>
                    <a:pt x="539" y="999"/>
                    <a:pt x="539" y="999"/>
                    <a:pt x="539" y="999"/>
                  </a:cubicBezTo>
                  <a:cubicBezTo>
                    <a:pt x="573" y="1106"/>
                    <a:pt x="573" y="1106"/>
                    <a:pt x="573" y="1106"/>
                  </a:cubicBezTo>
                  <a:cubicBezTo>
                    <a:pt x="577" y="1121"/>
                    <a:pt x="590" y="1131"/>
                    <a:pt x="605" y="1134"/>
                  </a:cubicBezTo>
                  <a:cubicBezTo>
                    <a:pt x="607" y="1134"/>
                    <a:pt x="609" y="1134"/>
                    <a:pt x="611" y="1134"/>
                  </a:cubicBezTo>
                  <a:cubicBezTo>
                    <a:pt x="624" y="1134"/>
                    <a:pt x="636" y="1128"/>
                    <a:pt x="643" y="1117"/>
                  </a:cubicBezTo>
                  <a:cubicBezTo>
                    <a:pt x="708" y="1025"/>
                    <a:pt x="708" y="1025"/>
                    <a:pt x="708" y="1025"/>
                  </a:cubicBezTo>
                  <a:cubicBezTo>
                    <a:pt x="821" y="1027"/>
                    <a:pt x="821" y="1027"/>
                    <a:pt x="821" y="1027"/>
                  </a:cubicBezTo>
                  <a:cubicBezTo>
                    <a:pt x="821" y="1027"/>
                    <a:pt x="821" y="1027"/>
                    <a:pt x="821" y="1027"/>
                  </a:cubicBezTo>
                  <a:cubicBezTo>
                    <a:pt x="837" y="1027"/>
                    <a:pt x="850" y="1018"/>
                    <a:pt x="857" y="1005"/>
                  </a:cubicBezTo>
                  <a:cubicBezTo>
                    <a:pt x="864" y="991"/>
                    <a:pt x="863" y="975"/>
                    <a:pt x="854" y="963"/>
                  </a:cubicBezTo>
                  <a:cubicBezTo>
                    <a:pt x="786" y="873"/>
                    <a:pt x="786" y="873"/>
                    <a:pt x="786" y="873"/>
                  </a:cubicBezTo>
                  <a:cubicBezTo>
                    <a:pt x="801" y="829"/>
                    <a:pt x="801" y="829"/>
                    <a:pt x="801" y="829"/>
                  </a:cubicBezTo>
                  <a:cubicBezTo>
                    <a:pt x="813" y="841"/>
                    <a:pt x="825" y="854"/>
                    <a:pt x="837" y="866"/>
                  </a:cubicBezTo>
                  <a:cubicBezTo>
                    <a:pt x="991" y="1020"/>
                    <a:pt x="1153" y="1148"/>
                    <a:pt x="1293" y="1227"/>
                  </a:cubicBezTo>
                  <a:cubicBezTo>
                    <a:pt x="1323" y="1244"/>
                    <a:pt x="1352" y="1258"/>
                    <a:pt x="1378" y="1270"/>
                  </a:cubicBezTo>
                  <a:cubicBezTo>
                    <a:pt x="795" y="1423"/>
                    <a:pt x="795" y="1423"/>
                    <a:pt x="795" y="1423"/>
                  </a:cubicBezTo>
                  <a:cubicBezTo>
                    <a:pt x="831" y="1269"/>
                    <a:pt x="831" y="1269"/>
                    <a:pt x="831" y="1269"/>
                  </a:cubicBezTo>
                  <a:cubicBezTo>
                    <a:pt x="834" y="1254"/>
                    <a:pt x="829" y="1238"/>
                    <a:pt x="817" y="1229"/>
                  </a:cubicBezTo>
                  <a:cubicBezTo>
                    <a:pt x="805" y="1219"/>
                    <a:pt x="789" y="1217"/>
                    <a:pt x="775" y="1223"/>
                  </a:cubicBezTo>
                  <a:cubicBezTo>
                    <a:pt x="592" y="1307"/>
                    <a:pt x="592" y="1307"/>
                    <a:pt x="592" y="1307"/>
                  </a:cubicBezTo>
                  <a:cubicBezTo>
                    <a:pt x="420" y="1204"/>
                    <a:pt x="420" y="1204"/>
                    <a:pt x="420" y="1204"/>
                  </a:cubicBezTo>
                  <a:cubicBezTo>
                    <a:pt x="407" y="1197"/>
                    <a:pt x="390" y="1197"/>
                    <a:pt x="378" y="1205"/>
                  </a:cubicBezTo>
                  <a:cubicBezTo>
                    <a:pt x="365" y="1213"/>
                    <a:pt x="358" y="1228"/>
                    <a:pt x="360" y="1243"/>
                  </a:cubicBezTo>
                  <a:cubicBezTo>
                    <a:pt x="383" y="1443"/>
                    <a:pt x="383" y="1443"/>
                    <a:pt x="383" y="1443"/>
                  </a:cubicBezTo>
                  <a:cubicBezTo>
                    <a:pt x="237" y="1570"/>
                    <a:pt x="237" y="1570"/>
                    <a:pt x="237" y="1570"/>
                  </a:cubicBezTo>
                  <a:cubicBezTo>
                    <a:pt x="98" y="1607"/>
                    <a:pt x="98" y="1607"/>
                    <a:pt x="98" y="1607"/>
                  </a:cubicBezTo>
                  <a:lnTo>
                    <a:pt x="433" y="325"/>
                  </a:lnTo>
                  <a:close/>
                  <a:moveTo>
                    <a:pt x="411" y="1525"/>
                  </a:moveTo>
                  <a:cubicBezTo>
                    <a:pt x="451" y="1489"/>
                    <a:pt x="451" y="1489"/>
                    <a:pt x="451" y="1489"/>
                  </a:cubicBezTo>
                  <a:cubicBezTo>
                    <a:pt x="461" y="1481"/>
                    <a:pt x="466" y="1468"/>
                    <a:pt x="465" y="1454"/>
                  </a:cubicBezTo>
                  <a:cubicBezTo>
                    <a:pt x="448" y="1315"/>
                    <a:pt x="448" y="1315"/>
                    <a:pt x="448" y="1315"/>
                  </a:cubicBezTo>
                  <a:cubicBezTo>
                    <a:pt x="569" y="1387"/>
                    <a:pt x="569" y="1387"/>
                    <a:pt x="569" y="1387"/>
                  </a:cubicBezTo>
                  <a:cubicBezTo>
                    <a:pt x="581" y="1393"/>
                    <a:pt x="595" y="1394"/>
                    <a:pt x="607" y="1389"/>
                  </a:cubicBezTo>
                  <a:cubicBezTo>
                    <a:pt x="735" y="1330"/>
                    <a:pt x="735" y="1330"/>
                    <a:pt x="735" y="1330"/>
                  </a:cubicBezTo>
                  <a:cubicBezTo>
                    <a:pt x="708" y="1446"/>
                    <a:pt x="708" y="1446"/>
                    <a:pt x="708" y="1446"/>
                  </a:cubicBezTo>
                  <a:lnTo>
                    <a:pt x="411" y="15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p:nvSpPr>
          <p:spPr bwMode="auto">
            <a:xfrm>
              <a:off x="4946" y="27"/>
              <a:ext cx="951" cy="1103"/>
            </a:xfrm>
            <a:custGeom>
              <a:avLst/>
              <a:gdLst>
                <a:gd name="T0" fmla="*/ 0 w 402"/>
                <a:gd name="T1" fmla="*/ 362 h 466"/>
                <a:gd name="T2" fmla="*/ 0 w 402"/>
                <a:gd name="T3" fmla="*/ 426 h 466"/>
                <a:gd name="T4" fmla="*/ 40 w 402"/>
                <a:gd name="T5" fmla="*/ 466 h 466"/>
                <a:gd name="T6" fmla="*/ 40 w 402"/>
                <a:gd name="T7" fmla="*/ 466 h 466"/>
                <a:gd name="T8" fmla="*/ 80 w 402"/>
                <a:gd name="T9" fmla="*/ 426 h 466"/>
                <a:gd name="T10" fmla="*/ 80 w 402"/>
                <a:gd name="T11" fmla="*/ 362 h 466"/>
                <a:gd name="T12" fmla="*/ 88 w 402"/>
                <a:gd name="T13" fmla="*/ 354 h 466"/>
                <a:gd name="T14" fmla="*/ 153 w 402"/>
                <a:gd name="T15" fmla="*/ 353 h 466"/>
                <a:gd name="T16" fmla="*/ 241 w 402"/>
                <a:gd name="T17" fmla="*/ 266 h 466"/>
                <a:gd name="T18" fmla="*/ 241 w 402"/>
                <a:gd name="T19" fmla="*/ 201 h 466"/>
                <a:gd name="T20" fmla="*/ 249 w 402"/>
                <a:gd name="T21" fmla="*/ 193 h 466"/>
                <a:gd name="T22" fmla="*/ 314 w 402"/>
                <a:gd name="T23" fmla="*/ 193 h 466"/>
                <a:gd name="T24" fmla="*/ 402 w 402"/>
                <a:gd name="T25" fmla="*/ 105 h 466"/>
                <a:gd name="T26" fmla="*/ 402 w 402"/>
                <a:gd name="T27" fmla="*/ 40 h 466"/>
                <a:gd name="T28" fmla="*/ 362 w 402"/>
                <a:gd name="T29" fmla="*/ 0 h 466"/>
                <a:gd name="T30" fmla="*/ 322 w 402"/>
                <a:gd name="T31" fmla="*/ 40 h 466"/>
                <a:gd name="T32" fmla="*/ 322 w 402"/>
                <a:gd name="T33" fmla="*/ 104 h 466"/>
                <a:gd name="T34" fmla="*/ 313 w 402"/>
                <a:gd name="T35" fmla="*/ 113 h 466"/>
                <a:gd name="T36" fmla="*/ 249 w 402"/>
                <a:gd name="T37" fmla="*/ 113 h 466"/>
                <a:gd name="T38" fmla="*/ 161 w 402"/>
                <a:gd name="T39" fmla="*/ 201 h 466"/>
                <a:gd name="T40" fmla="*/ 161 w 402"/>
                <a:gd name="T41" fmla="*/ 265 h 466"/>
                <a:gd name="T42" fmla="*/ 153 w 402"/>
                <a:gd name="T43" fmla="*/ 273 h 466"/>
                <a:gd name="T44" fmla="*/ 88 w 402"/>
                <a:gd name="T45" fmla="*/ 274 h 466"/>
                <a:gd name="T46" fmla="*/ 0 w 402"/>
                <a:gd name="T47" fmla="*/ 36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2" h="466">
                  <a:moveTo>
                    <a:pt x="0" y="362"/>
                  </a:moveTo>
                  <a:cubicBezTo>
                    <a:pt x="0" y="426"/>
                    <a:pt x="0" y="426"/>
                    <a:pt x="0" y="426"/>
                  </a:cubicBezTo>
                  <a:cubicBezTo>
                    <a:pt x="0" y="448"/>
                    <a:pt x="18" y="466"/>
                    <a:pt x="40" y="466"/>
                  </a:cubicBezTo>
                  <a:cubicBezTo>
                    <a:pt x="40" y="466"/>
                    <a:pt x="40" y="466"/>
                    <a:pt x="40" y="466"/>
                  </a:cubicBezTo>
                  <a:cubicBezTo>
                    <a:pt x="62" y="466"/>
                    <a:pt x="80" y="448"/>
                    <a:pt x="80" y="426"/>
                  </a:cubicBezTo>
                  <a:cubicBezTo>
                    <a:pt x="80" y="362"/>
                    <a:pt x="80" y="362"/>
                    <a:pt x="80" y="362"/>
                  </a:cubicBezTo>
                  <a:cubicBezTo>
                    <a:pt x="80" y="357"/>
                    <a:pt x="84" y="354"/>
                    <a:pt x="88" y="354"/>
                  </a:cubicBezTo>
                  <a:cubicBezTo>
                    <a:pt x="153" y="353"/>
                    <a:pt x="153" y="353"/>
                    <a:pt x="153" y="353"/>
                  </a:cubicBezTo>
                  <a:cubicBezTo>
                    <a:pt x="201" y="353"/>
                    <a:pt x="241" y="314"/>
                    <a:pt x="241" y="266"/>
                  </a:cubicBezTo>
                  <a:cubicBezTo>
                    <a:pt x="241" y="201"/>
                    <a:pt x="241" y="201"/>
                    <a:pt x="241" y="201"/>
                  </a:cubicBezTo>
                  <a:cubicBezTo>
                    <a:pt x="241" y="197"/>
                    <a:pt x="245" y="193"/>
                    <a:pt x="249" y="193"/>
                  </a:cubicBezTo>
                  <a:cubicBezTo>
                    <a:pt x="314" y="193"/>
                    <a:pt x="314" y="193"/>
                    <a:pt x="314" y="193"/>
                  </a:cubicBezTo>
                  <a:cubicBezTo>
                    <a:pt x="362" y="192"/>
                    <a:pt x="401" y="153"/>
                    <a:pt x="402" y="105"/>
                  </a:cubicBezTo>
                  <a:cubicBezTo>
                    <a:pt x="402" y="40"/>
                    <a:pt x="402" y="40"/>
                    <a:pt x="402" y="40"/>
                  </a:cubicBezTo>
                  <a:cubicBezTo>
                    <a:pt x="402" y="18"/>
                    <a:pt x="384" y="0"/>
                    <a:pt x="362" y="0"/>
                  </a:cubicBezTo>
                  <a:cubicBezTo>
                    <a:pt x="340" y="0"/>
                    <a:pt x="322" y="18"/>
                    <a:pt x="322" y="40"/>
                  </a:cubicBezTo>
                  <a:cubicBezTo>
                    <a:pt x="322" y="104"/>
                    <a:pt x="322" y="104"/>
                    <a:pt x="322" y="104"/>
                  </a:cubicBezTo>
                  <a:cubicBezTo>
                    <a:pt x="321" y="109"/>
                    <a:pt x="318" y="113"/>
                    <a:pt x="313" y="113"/>
                  </a:cubicBezTo>
                  <a:cubicBezTo>
                    <a:pt x="249" y="113"/>
                    <a:pt x="249" y="113"/>
                    <a:pt x="249" y="113"/>
                  </a:cubicBezTo>
                  <a:cubicBezTo>
                    <a:pt x="200" y="113"/>
                    <a:pt x="161" y="153"/>
                    <a:pt x="161" y="201"/>
                  </a:cubicBezTo>
                  <a:cubicBezTo>
                    <a:pt x="161" y="265"/>
                    <a:pt x="161" y="265"/>
                    <a:pt x="161" y="265"/>
                  </a:cubicBezTo>
                  <a:cubicBezTo>
                    <a:pt x="161" y="270"/>
                    <a:pt x="157" y="273"/>
                    <a:pt x="153" y="273"/>
                  </a:cubicBezTo>
                  <a:cubicBezTo>
                    <a:pt x="88" y="274"/>
                    <a:pt x="88" y="274"/>
                    <a:pt x="88" y="274"/>
                  </a:cubicBezTo>
                  <a:cubicBezTo>
                    <a:pt x="40" y="274"/>
                    <a:pt x="0" y="313"/>
                    <a:pt x="0" y="3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p:nvSpPr>
          <p:spPr bwMode="auto">
            <a:xfrm>
              <a:off x="3794" y="22"/>
              <a:ext cx="693" cy="1015"/>
            </a:xfrm>
            <a:custGeom>
              <a:avLst/>
              <a:gdLst>
                <a:gd name="T0" fmla="*/ 45 w 293"/>
                <a:gd name="T1" fmla="*/ 429 h 429"/>
                <a:gd name="T2" fmla="*/ 58 w 293"/>
                <a:gd name="T3" fmla="*/ 427 h 429"/>
                <a:gd name="T4" fmla="*/ 119 w 293"/>
                <a:gd name="T5" fmla="*/ 407 h 429"/>
                <a:gd name="T6" fmla="*/ 175 w 293"/>
                <a:gd name="T7" fmla="*/ 296 h 429"/>
                <a:gd name="T8" fmla="*/ 156 w 293"/>
                <a:gd name="T9" fmla="*/ 235 h 429"/>
                <a:gd name="T10" fmla="*/ 161 w 293"/>
                <a:gd name="T11" fmla="*/ 225 h 429"/>
                <a:gd name="T12" fmla="*/ 222 w 293"/>
                <a:gd name="T13" fmla="*/ 205 h 429"/>
                <a:gd name="T14" fmla="*/ 278 w 293"/>
                <a:gd name="T15" fmla="*/ 94 h 429"/>
                <a:gd name="T16" fmla="*/ 259 w 293"/>
                <a:gd name="T17" fmla="*/ 33 h 429"/>
                <a:gd name="T18" fmla="*/ 209 w 293"/>
                <a:gd name="T19" fmla="*/ 7 h 429"/>
                <a:gd name="T20" fmla="*/ 183 w 293"/>
                <a:gd name="T21" fmla="*/ 57 h 429"/>
                <a:gd name="T22" fmla="*/ 202 w 293"/>
                <a:gd name="T23" fmla="*/ 119 h 429"/>
                <a:gd name="T24" fmla="*/ 197 w 293"/>
                <a:gd name="T25" fmla="*/ 129 h 429"/>
                <a:gd name="T26" fmla="*/ 136 w 293"/>
                <a:gd name="T27" fmla="*/ 149 h 429"/>
                <a:gd name="T28" fmla="*/ 79 w 293"/>
                <a:gd name="T29" fmla="*/ 259 h 429"/>
                <a:gd name="T30" fmla="*/ 99 w 293"/>
                <a:gd name="T31" fmla="*/ 321 h 429"/>
                <a:gd name="T32" fmla="*/ 94 w 293"/>
                <a:gd name="T33" fmla="*/ 331 h 429"/>
                <a:gd name="T34" fmla="*/ 32 w 293"/>
                <a:gd name="T35" fmla="*/ 351 h 429"/>
                <a:gd name="T36" fmla="*/ 7 w 293"/>
                <a:gd name="T37" fmla="*/ 401 h 429"/>
                <a:gd name="T38" fmla="*/ 45 w 293"/>
                <a:gd name="T39" fmla="*/ 429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29">
                  <a:moveTo>
                    <a:pt x="45" y="429"/>
                  </a:moveTo>
                  <a:cubicBezTo>
                    <a:pt x="49" y="429"/>
                    <a:pt x="53" y="428"/>
                    <a:pt x="58" y="427"/>
                  </a:cubicBezTo>
                  <a:cubicBezTo>
                    <a:pt x="119" y="407"/>
                    <a:pt x="119" y="407"/>
                    <a:pt x="119" y="407"/>
                  </a:cubicBezTo>
                  <a:cubicBezTo>
                    <a:pt x="165" y="392"/>
                    <a:pt x="190" y="342"/>
                    <a:pt x="175" y="296"/>
                  </a:cubicBezTo>
                  <a:cubicBezTo>
                    <a:pt x="156" y="235"/>
                    <a:pt x="156" y="235"/>
                    <a:pt x="156" y="235"/>
                  </a:cubicBezTo>
                  <a:cubicBezTo>
                    <a:pt x="154" y="231"/>
                    <a:pt x="157" y="226"/>
                    <a:pt x="161" y="225"/>
                  </a:cubicBezTo>
                  <a:cubicBezTo>
                    <a:pt x="222" y="205"/>
                    <a:pt x="222" y="205"/>
                    <a:pt x="222" y="205"/>
                  </a:cubicBezTo>
                  <a:cubicBezTo>
                    <a:pt x="268" y="190"/>
                    <a:pt x="293" y="140"/>
                    <a:pt x="278" y="94"/>
                  </a:cubicBezTo>
                  <a:cubicBezTo>
                    <a:pt x="259" y="33"/>
                    <a:pt x="259" y="33"/>
                    <a:pt x="259" y="33"/>
                  </a:cubicBezTo>
                  <a:cubicBezTo>
                    <a:pt x="252" y="12"/>
                    <a:pt x="230" y="0"/>
                    <a:pt x="209" y="7"/>
                  </a:cubicBezTo>
                  <a:cubicBezTo>
                    <a:pt x="187" y="14"/>
                    <a:pt x="176" y="36"/>
                    <a:pt x="183" y="57"/>
                  </a:cubicBezTo>
                  <a:cubicBezTo>
                    <a:pt x="202" y="119"/>
                    <a:pt x="202" y="119"/>
                    <a:pt x="202" y="119"/>
                  </a:cubicBezTo>
                  <a:cubicBezTo>
                    <a:pt x="203" y="123"/>
                    <a:pt x="201" y="127"/>
                    <a:pt x="197" y="129"/>
                  </a:cubicBezTo>
                  <a:cubicBezTo>
                    <a:pt x="136" y="149"/>
                    <a:pt x="136" y="149"/>
                    <a:pt x="136" y="149"/>
                  </a:cubicBezTo>
                  <a:cubicBezTo>
                    <a:pt x="90" y="164"/>
                    <a:pt x="65" y="214"/>
                    <a:pt x="79" y="259"/>
                  </a:cubicBezTo>
                  <a:cubicBezTo>
                    <a:pt x="99" y="321"/>
                    <a:pt x="99" y="321"/>
                    <a:pt x="99" y="321"/>
                  </a:cubicBezTo>
                  <a:cubicBezTo>
                    <a:pt x="100" y="325"/>
                    <a:pt x="98" y="329"/>
                    <a:pt x="94" y="331"/>
                  </a:cubicBezTo>
                  <a:cubicBezTo>
                    <a:pt x="32" y="351"/>
                    <a:pt x="32" y="351"/>
                    <a:pt x="32" y="351"/>
                  </a:cubicBezTo>
                  <a:cubicBezTo>
                    <a:pt x="12" y="358"/>
                    <a:pt x="0" y="380"/>
                    <a:pt x="7" y="401"/>
                  </a:cubicBezTo>
                  <a:cubicBezTo>
                    <a:pt x="13" y="418"/>
                    <a:pt x="28" y="429"/>
                    <a:pt x="45" y="4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p:nvSpPr>
          <p:spPr bwMode="auto">
            <a:xfrm>
              <a:off x="4998" y="1586"/>
              <a:ext cx="1046" cy="646"/>
            </a:xfrm>
            <a:custGeom>
              <a:avLst/>
              <a:gdLst>
                <a:gd name="T0" fmla="*/ 289 w 442"/>
                <a:gd name="T1" fmla="*/ 156 h 273"/>
                <a:gd name="T2" fmla="*/ 312 w 442"/>
                <a:gd name="T3" fmla="*/ 96 h 273"/>
                <a:gd name="T4" fmla="*/ 322 w 442"/>
                <a:gd name="T5" fmla="*/ 91 h 273"/>
                <a:gd name="T6" fmla="*/ 382 w 442"/>
                <a:gd name="T7" fmla="*/ 114 h 273"/>
                <a:gd name="T8" fmla="*/ 434 w 442"/>
                <a:gd name="T9" fmla="*/ 91 h 273"/>
                <a:gd name="T10" fmla="*/ 411 w 442"/>
                <a:gd name="T11" fmla="*/ 39 h 273"/>
                <a:gd name="T12" fmla="*/ 350 w 442"/>
                <a:gd name="T13" fmla="*/ 17 h 273"/>
                <a:gd name="T14" fmla="*/ 237 w 442"/>
                <a:gd name="T15" fmla="*/ 67 h 273"/>
                <a:gd name="T16" fmla="*/ 214 w 442"/>
                <a:gd name="T17" fmla="*/ 127 h 273"/>
                <a:gd name="T18" fmla="*/ 204 w 442"/>
                <a:gd name="T19" fmla="*/ 131 h 273"/>
                <a:gd name="T20" fmla="*/ 144 w 442"/>
                <a:gd name="T21" fmla="*/ 108 h 273"/>
                <a:gd name="T22" fmla="*/ 31 w 442"/>
                <a:gd name="T23" fmla="*/ 158 h 273"/>
                <a:gd name="T24" fmla="*/ 8 w 442"/>
                <a:gd name="T25" fmla="*/ 218 h 273"/>
                <a:gd name="T26" fmla="*/ 30 w 442"/>
                <a:gd name="T27" fmla="*/ 270 h 273"/>
                <a:gd name="T28" fmla="*/ 45 w 442"/>
                <a:gd name="T29" fmla="*/ 273 h 273"/>
                <a:gd name="T30" fmla="*/ 82 w 442"/>
                <a:gd name="T31" fmla="*/ 247 h 273"/>
                <a:gd name="T32" fmla="*/ 106 w 442"/>
                <a:gd name="T33" fmla="*/ 187 h 273"/>
                <a:gd name="T34" fmla="*/ 116 w 442"/>
                <a:gd name="T35" fmla="*/ 183 h 273"/>
                <a:gd name="T36" fmla="*/ 176 w 442"/>
                <a:gd name="T37" fmla="*/ 206 h 273"/>
                <a:gd name="T38" fmla="*/ 289 w 442"/>
                <a:gd name="T39" fmla="*/ 156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2" h="273">
                  <a:moveTo>
                    <a:pt x="289" y="156"/>
                  </a:moveTo>
                  <a:cubicBezTo>
                    <a:pt x="312" y="96"/>
                    <a:pt x="312" y="96"/>
                    <a:pt x="312" y="96"/>
                  </a:cubicBezTo>
                  <a:cubicBezTo>
                    <a:pt x="314" y="92"/>
                    <a:pt x="318" y="90"/>
                    <a:pt x="322" y="91"/>
                  </a:cubicBezTo>
                  <a:cubicBezTo>
                    <a:pt x="382" y="114"/>
                    <a:pt x="382" y="114"/>
                    <a:pt x="382" y="114"/>
                  </a:cubicBezTo>
                  <a:cubicBezTo>
                    <a:pt x="403" y="122"/>
                    <a:pt x="426" y="112"/>
                    <a:pt x="434" y="91"/>
                  </a:cubicBezTo>
                  <a:cubicBezTo>
                    <a:pt x="442" y="70"/>
                    <a:pt x="431" y="47"/>
                    <a:pt x="411" y="39"/>
                  </a:cubicBezTo>
                  <a:cubicBezTo>
                    <a:pt x="350" y="17"/>
                    <a:pt x="350" y="17"/>
                    <a:pt x="350" y="17"/>
                  </a:cubicBezTo>
                  <a:cubicBezTo>
                    <a:pt x="306" y="0"/>
                    <a:pt x="255" y="22"/>
                    <a:pt x="237" y="67"/>
                  </a:cubicBezTo>
                  <a:cubicBezTo>
                    <a:pt x="214" y="127"/>
                    <a:pt x="214" y="127"/>
                    <a:pt x="214" y="127"/>
                  </a:cubicBezTo>
                  <a:cubicBezTo>
                    <a:pt x="213" y="131"/>
                    <a:pt x="208" y="133"/>
                    <a:pt x="204" y="131"/>
                  </a:cubicBezTo>
                  <a:cubicBezTo>
                    <a:pt x="144" y="108"/>
                    <a:pt x="144" y="108"/>
                    <a:pt x="144" y="108"/>
                  </a:cubicBezTo>
                  <a:cubicBezTo>
                    <a:pt x="99" y="91"/>
                    <a:pt x="48" y="114"/>
                    <a:pt x="31" y="158"/>
                  </a:cubicBezTo>
                  <a:cubicBezTo>
                    <a:pt x="8" y="218"/>
                    <a:pt x="8" y="218"/>
                    <a:pt x="8" y="218"/>
                  </a:cubicBezTo>
                  <a:cubicBezTo>
                    <a:pt x="0" y="239"/>
                    <a:pt x="10" y="262"/>
                    <a:pt x="30" y="270"/>
                  </a:cubicBezTo>
                  <a:cubicBezTo>
                    <a:pt x="35" y="272"/>
                    <a:pt x="40" y="273"/>
                    <a:pt x="45" y="273"/>
                  </a:cubicBezTo>
                  <a:cubicBezTo>
                    <a:pt x="61" y="273"/>
                    <a:pt x="76" y="263"/>
                    <a:pt x="82" y="247"/>
                  </a:cubicBezTo>
                  <a:cubicBezTo>
                    <a:pt x="106" y="187"/>
                    <a:pt x="106" y="187"/>
                    <a:pt x="106" y="187"/>
                  </a:cubicBezTo>
                  <a:cubicBezTo>
                    <a:pt x="107" y="183"/>
                    <a:pt x="112" y="181"/>
                    <a:pt x="116" y="183"/>
                  </a:cubicBezTo>
                  <a:cubicBezTo>
                    <a:pt x="176" y="206"/>
                    <a:pt x="176" y="206"/>
                    <a:pt x="176" y="206"/>
                  </a:cubicBezTo>
                  <a:cubicBezTo>
                    <a:pt x="221" y="223"/>
                    <a:pt x="271" y="200"/>
                    <a:pt x="289"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p:nvSpPr>
          <p:spPr bwMode="auto">
            <a:xfrm>
              <a:off x="4714" y="-262"/>
              <a:ext cx="473" cy="474"/>
            </a:xfrm>
            <a:custGeom>
              <a:avLst/>
              <a:gdLst>
                <a:gd name="T0" fmla="*/ 40 w 200"/>
                <a:gd name="T1" fmla="*/ 140 h 200"/>
                <a:gd name="T2" fmla="*/ 60 w 200"/>
                <a:gd name="T3" fmla="*/ 140 h 200"/>
                <a:gd name="T4" fmla="*/ 60 w 200"/>
                <a:gd name="T5" fmla="*/ 160 h 200"/>
                <a:gd name="T6" fmla="*/ 100 w 200"/>
                <a:gd name="T7" fmla="*/ 200 h 200"/>
                <a:gd name="T8" fmla="*/ 140 w 200"/>
                <a:gd name="T9" fmla="*/ 160 h 200"/>
                <a:gd name="T10" fmla="*/ 140 w 200"/>
                <a:gd name="T11" fmla="*/ 140 h 200"/>
                <a:gd name="T12" fmla="*/ 160 w 200"/>
                <a:gd name="T13" fmla="*/ 140 h 200"/>
                <a:gd name="T14" fmla="*/ 200 w 200"/>
                <a:gd name="T15" fmla="*/ 100 h 200"/>
                <a:gd name="T16" fmla="*/ 160 w 200"/>
                <a:gd name="T17" fmla="*/ 60 h 200"/>
                <a:gd name="T18" fmla="*/ 140 w 200"/>
                <a:gd name="T19" fmla="*/ 60 h 200"/>
                <a:gd name="T20" fmla="*/ 140 w 200"/>
                <a:gd name="T21" fmla="*/ 40 h 200"/>
                <a:gd name="T22" fmla="*/ 100 w 200"/>
                <a:gd name="T23" fmla="*/ 0 h 200"/>
                <a:gd name="T24" fmla="*/ 60 w 200"/>
                <a:gd name="T25" fmla="*/ 40 h 200"/>
                <a:gd name="T26" fmla="*/ 60 w 200"/>
                <a:gd name="T27" fmla="*/ 60 h 200"/>
                <a:gd name="T28" fmla="*/ 40 w 200"/>
                <a:gd name="T29" fmla="*/ 60 h 200"/>
                <a:gd name="T30" fmla="*/ 0 w 200"/>
                <a:gd name="T31" fmla="*/ 100 h 200"/>
                <a:gd name="T32" fmla="*/ 40 w 200"/>
                <a:gd name="T33" fmla="*/ 1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 h="200">
                  <a:moveTo>
                    <a:pt x="40" y="140"/>
                  </a:moveTo>
                  <a:cubicBezTo>
                    <a:pt x="60" y="140"/>
                    <a:pt x="60" y="140"/>
                    <a:pt x="60" y="140"/>
                  </a:cubicBezTo>
                  <a:cubicBezTo>
                    <a:pt x="60" y="160"/>
                    <a:pt x="60" y="160"/>
                    <a:pt x="60" y="160"/>
                  </a:cubicBezTo>
                  <a:cubicBezTo>
                    <a:pt x="60" y="182"/>
                    <a:pt x="78" y="200"/>
                    <a:pt x="100" y="200"/>
                  </a:cubicBezTo>
                  <a:cubicBezTo>
                    <a:pt x="122" y="200"/>
                    <a:pt x="140" y="182"/>
                    <a:pt x="140" y="160"/>
                  </a:cubicBezTo>
                  <a:cubicBezTo>
                    <a:pt x="140" y="140"/>
                    <a:pt x="140" y="140"/>
                    <a:pt x="140" y="140"/>
                  </a:cubicBezTo>
                  <a:cubicBezTo>
                    <a:pt x="160" y="140"/>
                    <a:pt x="160" y="140"/>
                    <a:pt x="160" y="140"/>
                  </a:cubicBezTo>
                  <a:cubicBezTo>
                    <a:pt x="182" y="140"/>
                    <a:pt x="200" y="122"/>
                    <a:pt x="200" y="100"/>
                  </a:cubicBezTo>
                  <a:cubicBezTo>
                    <a:pt x="200" y="78"/>
                    <a:pt x="182" y="60"/>
                    <a:pt x="160" y="60"/>
                  </a:cubicBezTo>
                  <a:cubicBezTo>
                    <a:pt x="140" y="60"/>
                    <a:pt x="140" y="60"/>
                    <a:pt x="140" y="60"/>
                  </a:cubicBezTo>
                  <a:cubicBezTo>
                    <a:pt x="140" y="40"/>
                    <a:pt x="140" y="40"/>
                    <a:pt x="140" y="40"/>
                  </a:cubicBezTo>
                  <a:cubicBezTo>
                    <a:pt x="140" y="18"/>
                    <a:pt x="122" y="0"/>
                    <a:pt x="100" y="0"/>
                  </a:cubicBezTo>
                  <a:cubicBezTo>
                    <a:pt x="78" y="0"/>
                    <a:pt x="60" y="18"/>
                    <a:pt x="60" y="40"/>
                  </a:cubicBezTo>
                  <a:cubicBezTo>
                    <a:pt x="60" y="60"/>
                    <a:pt x="60" y="60"/>
                    <a:pt x="60" y="60"/>
                  </a:cubicBezTo>
                  <a:cubicBezTo>
                    <a:pt x="40" y="60"/>
                    <a:pt x="40" y="60"/>
                    <a:pt x="40" y="60"/>
                  </a:cubicBezTo>
                  <a:cubicBezTo>
                    <a:pt x="18" y="60"/>
                    <a:pt x="0" y="78"/>
                    <a:pt x="0" y="100"/>
                  </a:cubicBezTo>
                  <a:cubicBezTo>
                    <a:pt x="0" y="122"/>
                    <a:pt x="18" y="140"/>
                    <a:pt x="40" y="1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p:nvSpPr>
          <p:spPr bwMode="auto">
            <a:xfrm>
              <a:off x="4232" y="1286"/>
              <a:ext cx="482" cy="482"/>
            </a:xfrm>
            <a:custGeom>
              <a:avLst/>
              <a:gdLst>
                <a:gd name="T0" fmla="*/ 62 w 204"/>
                <a:gd name="T1" fmla="*/ 40 h 204"/>
                <a:gd name="T2" fmla="*/ 62 w 204"/>
                <a:gd name="T3" fmla="*/ 62 h 204"/>
                <a:gd name="T4" fmla="*/ 40 w 204"/>
                <a:gd name="T5" fmla="*/ 62 h 204"/>
                <a:gd name="T6" fmla="*/ 0 w 204"/>
                <a:gd name="T7" fmla="*/ 102 h 204"/>
                <a:gd name="T8" fmla="*/ 40 w 204"/>
                <a:gd name="T9" fmla="*/ 142 h 204"/>
                <a:gd name="T10" fmla="*/ 62 w 204"/>
                <a:gd name="T11" fmla="*/ 142 h 204"/>
                <a:gd name="T12" fmla="*/ 62 w 204"/>
                <a:gd name="T13" fmla="*/ 164 h 204"/>
                <a:gd name="T14" fmla="*/ 102 w 204"/>
                <a:gd name="T15" fmla="*/ 204 h 204"/>
                <a:gd name="T16" fmla="*/ 142 w 204"/>
                <a:gd name="T17" fmla="*/ 164 h 204"/>
                <a:gd name="T18" fmla="*/ 142 w 204"/>
                <a:gd name="T19" fmla="*/ 142 h 204"/>
                <a:gd name="T20" fmla="*/ 164 w 204"/>
                <a:gd name="T21" fmla="*/ 142 h 204"/>
                <a:gd name="T22" fmla="*/ 204 w 204"/>
                <a:gd name="T23" fmla="*/ 102 h 204"/>
                <a:gd name="T24" fmla="*/ 164 w 204"/>
                <a:gd name="T25" fmla="*/ 62 h 204"/>
                <a:gd name="T26" fmla="*/ 142 w 204"/>
                <a:gd name="T27" fmla="*/ 62 h 204"/>
                <a:gd name="T28" fmla="*/ 142 w 204"/>
                <a:gd name="T29" fmla="*/ 40 h 204"/>
                <a:gd name="T30" fmla="*/ 102 w 204"/>
                <a:gd name="T31" fmla="*/ 0 h 204"/>
                <a:gd name="T32" fmla="*/ 62 w 204"/>
                <a:gd name="T33" fmla="*/ 4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4" h="204">
                  <a:moveTo>
                    <a:pt x="62" y="40"/>
                  </a:moveTo>
                  <a:cubicBezTo>
                    <a:pt x="62" y="62"/>
                    <a:pt x="62" y="62"/>
                    <a:pt x="62" y="62"/>
                  </a:cubicBezTo>
                  <a:cubicBezTo>
                    <a:pt x="40" y="62"/>
                    <a:pt x="40" y="62"/>
                    <a:pt x="40" y="62"/>
                  </a:cubicBezTo>
                  <a:cubicBezTo>
                    <a:pt x="18" y="62"/>
                    <a:pt x="0" y="79"/>
                    <a:pt x="0" y="102"/>
                  </a:cubicBezTo>
                  <a:cubicBezTo>
                    <a:pt x="0" y="124"/>
                    <a:pt x="18" y="142"/>
                    <a:pt x="40" y="142"/>
                  </a:cubicBezTo>
                  <a:cubicBezTo>
                    <a:pt x="62" y="142"/>
                    <a:pt x="62" y="142"/>
                    <a:pt x="62" y="142"/>
                  </a:cubicBezTo>
                  <a:cubicBezTo>
                    <a:pt x="62" y="164"/>
                    <a:pt x="62" y="164"/>
                    <a:pt x="62" y="164"/>
                  </a:cubicBezTo>
                  <a:cubicBezTo>
                    <a:pt x="62" y="186"/>
                    <a:pt x="80" y="204"/>
                    <a:pt x="102" y="204"/>
                  </a:cubicBezTo>
                  <a:cubicBezTo>
                    <a:pt x="125" y="204"/>
                    <a:pt x="142" y="186"/>
                    <a:pt x="142" y="164"/>
                  </a:cubicBezTo>
                  <a:cubicBezTo>
                    <a:pt x="142" y="142"/>
                    <a:pt x="142" y="142"/>
                    <a:pt x="142" y="142"/>
                  </a:cubicBezTo>
                  <a:cubicBezTo>
                    <a:pt x="164" y="142"/>
                    <a:pt x="164" y="142"/>
                    <a:pt x="164" y="142"/>
                  </a:cubicBezTo>
                  <a:cubicBezTo>
                    <a:pt x="187" y="142"/>
                    <a:pt x="204" y="124"/>
                    <a:pt x="204" y="102"/>
                  </a:cubicBezTo>
                  <a:cubicBezTo>
                    <a:pt x="204" y="79"/>
                    <a:pt x="187" y="62"/>
                    <a:pt x="164" y="62"/>
                  </a:cubicBezTo>
                  <a:cubicBezTo>
                    <a:pt x="142" y="62"/>
                    <a:pt x="142" y="62"/>
                    <a:pt x="142" y="62"/>
                  </a:cubicBezTo>
                  <a:cubicBezTo>
                    <a:pt x="142" y="40"/>
                    <a:pt x="142" y="40"/>
                    <a:pt x="142" y="40"/>
                  </a:cubicBezTo>
                  <a:cubicBezTo>
                    <a:pt x="142" y="17"/>
                    <a:pt x="125" y="0"/>
                    <a:pt x="102" y="0"/>
                  </a:cubicBezTo>
                  <a:cubicBezTo>
                    <a:pt x="80" y="0"/>
                    <a:pt x="62" y="17"/>
                    <a:pt x="62"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p:nvSpPr>
          <p:spPr bwMode="auto">
            <a:xfrm>
              <a:off x="3006" y="117"/>
              <a:ext cx="454" cy="454"/>
            </a:xfrm>
            <a:custGeom>
              <a:avLst/>
              <a:gdLst>
                <a:gd name="T0" fmla="*/ 40 w 192"/>
                <a:gd name="T1" fmla="*/ 136 h 192"/>
                <a:gd name="T2" fmla="*/ 56 w 192"/>
                <a:gd name="T3" fmla="*/ 136 h 192"/>
                <a:gd name="T4" fmla="*/ 56 w 192"/>
                <a:gd name="T5" fmla="*/ 152 h 192"/>
                <a:gd name="T6" fmla="*/ 96 w 192"/>
                <a:gd name="T7" fmla="*/ 192 h 192"/>
                <a:gd name="T8" fmla="*/ 136 w 192"/>
                <a:gd name="T9" fmla="*/ 152 h 192"/>
                <a:gd name="T10" fmla="*/ 136 w 192"/>
                <a:gd name="T11" fmla="*/ 136 h 192"/>
                <a:gd name="T12" fmla="*/ 152 w 192"/>
                <a:gd name="T13" fmla="*/ 136 h 192"/>
                <a:gd name="T14" fmla="*/ 192 w 192"/>
                <a:gd name="T15" fmla="*/ 96 h 192"/>
                <a:gd name="T16" fmla="*/ 152 w 192"/>
                <a:gd name="T17" fmla="*/ 56 h 192"/>
                <a:gd name="T18" fmla="*/ 136 w 192"/>
                <a:gd name="T19" fmla="*/ 56 h 192"/>
                <a:gd name="T20" fmla="*/ 136 w 192"/>
                <a:gd name="T21" fmla="*/ 40 h 192"/>
                <a:gd name="T22" fmla="*/ 96 w 192"/>
                <a:gd name="T23" fmla="*/ 0 h 192"/>
                <a:gd name="T24" fmla="*/ 56 w 192"/>
                <a:gd name="T25" fmla="*/ 40 h 192"/>
                <a:gd name="T26" fmla="*/ 56 w 192"/>
                <a:gd name="T27" fmla="*/ 56 h 192"/>
                <a:gd name="T28" fmla="*/ 40 w 192"/>
                <a:gd name="T29" fmla="*/ 56 h 192"/>
                <a:gd name="T30" fmla="*/ 0 w 192"/>
                <a:gd name="T31" fmla="*/ 96 h 192"/>
                <a:gd name="T32" fmla="*/ 40 w 192"/>
                <a:gd name="T33" fmla="*/ 13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192">
                  <a:moveTo>
                    <a:pt x="40" y="136"/>
                  </a:moveTo>
                  <a:cubicBezTo>
                    <a:pt x="56" y="136"/>
                    <a:pt x="56" y="136"/>
                    <a:pt x="56" y="136"/>
                  </a:cubicBezTo>
                  <a:cubicBezTo>
                    <a:pt x="56" y="152"/>
                    <a:pt x="56" y="152"/>
                    <a:pt x="56" y="152"/>
                  </a:cubicBezTo>
                  <a:cubicBezTo>
                    <a:pt x="56" y="174"/>
                    <a:pt x="74" y="192"/>
                    <a:pt x="96" y="192"/>
                  </a:cubicBezTo>
                  <a:cubicBezTo>
                    <a:pt x="118" y="192"/>
                    <a:pt x="136" y="174"/>
                    <a:pt x="136" y="152"/>
                  </a:cubicBezTo>
                  <a:cubicBezTo>
                    <a:pt x="136" y="136"/>
                    <a:pt x="136" y="136"/>
                    <a:pt x="136" y="136"/>
                  </a:cubicBezTo>
                  <a:cubicBezTo>
                    <a:pt x="152" y="136"/>
                    <a:pt x="152" y="136"/>
                    <a:pt x="152" y="136"/>
                  </a:cubicBezTo>
                  <a:cubicBezTo>
                    <a:pt x="174" y="136"/>
                    <a:pt x="192" y="118"/>
                    <a:pt x="192" y="96"/>
                  </a:cubicBezTo>
                  <a:cubicBezTo>
                    <a:pt x="192" y="74"/>
                    <a:pt x="174" y="56"/>
                    <a:pt x="152" y="56"/>
                  </a:cubicBezTo>
                  <a:cubicBezTo>
                    <a:pt x="136" y="56"/>
                    <a:pt x="136" y="56"/>
                    <a:pt x="136" y="56"/>
                  </a:cubicBezTo>
                  <a:cubicBezTo>
                    <a:pt x="136" y="40"/>
                    <a:pt x="136" y="40"/>
                    <a:pt x="136" y="40"/>
                  </a:cubicBezTo>
                  <a:cubicBezTo>
                    <a:pt x="136" y="18"/>
                    <a:pt x="118" y="0"/>
                    <a:pt x="96" y="0"/>
                  </a:cubicBezTo>
                  <a:cubicBezTo>
                    <a:pt x="74" y="0"/>
                    <a:pt x="56" y="18"/>
                    <a:pt x="56" y="40"/>
                  </a:cubicBezTo>
                  <a:cubicBezTo>
                    <a:pt x="56" y="56"/>
                    <a:pt x="56" y="56"/>
                    <a:pt x="56" y="56"/>
                  </a:cubicBezTo>
                  <a:cubicBezTo>
                    <a:pt x="40" y="56"/>
                    <a:pt x="40" y="56"/>
                    <a:pt x="40" y="56"/>
                  </a:cubicBezTo>
                  <a:cubicBezTo>
                    <a:pt x="18" y="56"/>
                    <a:pt x="0" y="74"/>
                    <a:pt x="0" y="96"/>
                  </a:cubicBezTo>
                  <a:cubicBezTo>
                    <a:pt x="0" y="118"/>
                    <a:pt x="18" y="136"/>
                    <a:pt x="40"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p:nvSpPr>
          <p:spPr bwMode="auto">
            <a:xfrm>
              <a:off x="3531" y="1598"/>
              <a:ext cx="485" cy="483"/>
            </a:xfrm>
            <a:custGeom>
              <a:avLst/>
              <a:gdLst>
                <a:gd name="T0" fmla="*/ 63 w 205"/>
                <a:gd name="T1" fmla="*/ 62 h 204"/>
                <a:gd name="T2" fmla="*/ 40 w 205"/>
                <a:gd name="T3" fmla="*/ 62 h 204"/>
                <a:gd name="T4" fmla="*/ 0 w 205"/>
                <a:gd name="T5" fmla="*/ 102 h 204"/>
                <a:gd name="T6" fmla="*/ 40 w 205"/>
                <a:gd name="T7" fmla="*/ 142 h 204"/>
                <a:gd name="T8" fmla="*/ 63 w 205"/>
                <a:gd name="T9" fmla="*/ 142 h 204"/>
                <a:gd name="T10" fmla="*/ 63 w 205"/>
                <a:gd name="T11" fmla="*/ 164 h 204"/>
                <a:gd name="T12" fmla="*/ 103 w 205"/>
                <a:gd name="T13" fmla="*/ 204 h 204"/>
                <a:gd name="T14" fmla="*/ 143 w 205"/>
                <a:gd name="T15" fmla="*/ 164 h 204"/>
                <a:gd name="T16" fmla="*/ 143 w 205"/>
                <a:gd name="T17" fmla="*/ 142 h 204"/>
                <a:gd name="T18" fmla="*/ 165 w 205"/>
                <a:gd name="T19" fmla="*/ 142 h 204"/>
                <a:gd name="T20" fmla="*/ 205 w 205"/>
                <a:gd name="T21" fmla="*/ 102 h 204"/>
                <a:gd name="T22" fmla="*/ 165 w 205"/>
                <a:gd name="T23" fmla="*/ 62 h 204"/>
                <a:gd name="T24" fmla="*/ 143 w 205"/>
                <a:gd name="T25" fmla="*/ 62 h 204"/>
                <a:gd name="T26" fmla="*/ 143 w 205"/>
                <a:gd name="T27" fmla="*/ 40 h 204"/>
                <a:gd name="T28" fmla="*/ 103 w 205"/>
                <a:gd name="T29" fmla="*/ 0 h 204"/>
                <a:gd name="T30" fmla="*/ 63 w 205"/>
                <a:gd name="T31" fmla="*/ 40 h 204"/>
                <a:gd name="T32" fmla="*/ 63 w 205"/>
                <a:gd name="T33" fmla="*/ 6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5" h="204">
                  <a:moveTo>
                    <a:pt x="63" y="62"/>
                  </a:moveTo>
                  <a:cubicBezTo>
                    <a:pt x="40" y="62"/>
                    <a:pt x="40" y="62"/>
                    <a:pt x="40" y="62"/>
                  </a:cubicBezTo>
                  <a:cubicBezTo>
                    <a:pt x="18" y="62"/>
                    <a:pt x="0" y="80"/>
                    <a:pt x="0" y="102"/>
                  </a:cubicBezTo>
                  <a:cubicBezTo>
                    <a:pt x="0" y="124"/>
                    <a:pt x="18" y="142"/>
                    <a:pt x="40" y="142"/>
                  </a:cubicBezTo>
                  <a:cubicBezTo>
                    <a:pt x="63" y="142"/>
                    <a:pt x="63" y="142"/>
                    <a:pt x="63" y="142"/>
                  </a:cubicBezTo>
                  <a:cubicBezTo>
                    <a:pt x="63" y="164"/>
                    <a:pt x="63" y="164"/>
                    <a:pt x="63" y="164"/>
                  </a:cubicBezTo>
                  <a:cubicBezTo>
                    <a:pt x="63" y="186"/>
                    <a:pt x="81" y="204"/>
                    <a:pt x="103" y="204"/>
                  </a:cubicBezTo>
                  <a:cubicBezTo>
                    <a:pt x="125" y="204"/>
                    <a:pt x="143" y="186"/>
                    <a:pt x="143" y="164"/>
                  </a:cubicBezTo>
                  <a:cubicBezTo>
                    <a:pt x="143" y="142"/>
                    <a:pt x="143" y="142"/>
                    <a:pt x="143" y="142"/>
                  </a:cubicBezTo>
                  <a:cubicBezTo>
                    <a:pt x="165" y="142"/>
                    <a:pt x="165" y="142"/>
                    <a:pt x="165" y="142"/>
                  </a:cubicBezTo>
                  <a:cubicBezTo>
                    <a:pt x="187" y="142"/>
                    <a:pt x="205" y="124"/>
                    <a:pt x="205" y="102"/>
                  </a:cubicBezTo>
                  <a:cubicBezTo>
                    <a:pt x="205" y="80"/>
                    <a:pt x="187" y="62"/>
                    <a:pt x="165" y="62"/>
                  </a:cubicBezTo>
                  <a:cubicBezTo>
                    <a:pt x="143" y="62"/>
                    <a:pt x="143" y="62"/>
                    <a:pt x="143" y="62"/>
                  </a:cubicBezTo>
                  <a:cubicBezTo>
                    <a:pt x="143" y="40"/>
                    <a:pt x="143" y="40"/>
                    <a:pt x="143" y="40"/>
                  </a:cubicBezTo>
                  <a:cubicBezTo>
                    <a:pt x="143" y="18"/>
                    <a:pt x="125" y="0"/>
                    <a:pt x="103" y="0"/>
                  </a:cubicBezTo>
                  <a:cubicBezTo>
                    <a:pt x="81" y="0"/>
                    <a:pt x="63" y="18"/>
                    <a:pt x="63" y="40"/>
                  </a:cubicBezTo>
                  <a:cubicBezTo>
                    <a:pt x="63" y="62"/>
                    <a:pt x="63" y="62"/>
                    <a:pt x="63"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p:nvSpPr>
          <p:spPr bwMode="auto">
            <a:xfrm>
              <a:off x="5415" y="2455"/>
              <a:ext cx="482" cy="482"/>
            </a:xfrm>
            <a:custGeom>
              <a:avLst/>
              <a:gdLst>
                <a:gd name="T0" fmla="*/ 204 w 204"/>
                <a:gd name="T1" fmla="*/ 102 h 204"/>
                <a:gd name="T2" fmla="*/ 164 w 204"/>
                <a:gd name="T3" fmla="*/ 62 h 204"/>
                <a:gd name="T4" fmla="*/ 142 w 204"/>
                <a:gd name="T5" fmla="*/ 62 h 204"/>
                <a:gd name="T6" fmla="*/ 142 w 204"/>
                <a:gd name="T7" fmla="*/ 40 h 204"/>
                <a:gd name="T8" fmla="*/ 102 w 204"/>
                <a:gd name="T9" fmla="*/ 0 h 204"/>
                <a:gd name="T10" fmla="*/ 62 w 204"/>
                <a:gd name="T11" fmla="*/ 40 h 204"/>
                <a:gd name="T12" fmla="*/ 62 w 204"/>
                <a:gd name="T13" fmla="*/ 62 h 204"/>
                <a:gd name="T14" fmla="*/ 40 w 204"/>
                <a:gd name="T15" fmla="*/ 62 h 204"/>
                <a:gd name="T16" fmla="*/ 0 w 204"/>
                <a:gd name="T17" fmla="*/ 102 h 204"/>
                <a:gd name="T18" fmla="*/ 40 w 204"/>
                <a:gd name="T19" fmla="*/ 142 h 204"/>
                <a:gd name="T20" fmla="*/ 62 w 204"/>
                <a:gd name="T21" fmla="*/ 142 h 204"/>
                <a:gd name="T22" fmla="*/ 62 w 204"/>
                <a:gd name="T23" fmla="*/ 164 h 204"/>
                <a:gd name="T24" fmla="*/ 102 w 204"/>
                <a:gd name="T25" fmla="*/ 204 h 204"/>
                <a:gd name="T26" fmla="*/ 142 w 204"/>
                <a:gd name="T27" fmla="*/ 164 h 204"/>
                <a:gd name="T28" fmla="*/ 142 w 204"/>
                <a:gd name="T29" fmla="*/ 142 h 204"/>
                <a:gd name="T30" fmla="*/ 164 w 204"/>
                <a:gd name="T31" fmla="*/ 142 h 204"/>
                <a:gd name="T32" fmla="*/ 204 w 204"/>
                <a:gd name="T33" fmla="*/ 10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4" h="204">
                  <a:moveTo>
                    <a:pt x="204" y="102"/>
                  </a:moveTo>
                  <a:cubicBezTo>
                    <a:pt x="204" y="80"/>
                    <a:pt x="186" y="62"/>
                    <a:pt x="164" y="62"/>
                  </a:cubicBezTo>
                  <a:cubicBezTo>
                    <a:pt x="142" y="62"/>
                    <a:pt x="142" y="62"/>
                    <a:pt x="142" y="62"/>
                  </a:cubicBezTo>
                  <a:cubicBezTo>
                    <a:pt x="142" y="40"/>
                    <a:pt x="142" y="40"/>
                    <a:pt x="142" y="40"/>
                  </a:cubicBezTo>
                  <a:cubicBezTo>
                    <a:pt x="142" y="18"/>
                    <a:pt x="124" y="0"/>
                    <a:pt x="102" y="0"/>
                  </a:cubicBezTo>
                  <a:cubicBezTo>
                    <a:pt x="80" y="0"/>
                    <a:pt x="62" y="18"/>
                    <a:pt x="62" y="40"/>
                  </a:cubicBezTo>
                  <a:cubicBezTo>
                    <a:pt x="62" y="62"/>
                    <a:pt x="62" y="62"/>
                    <a:pt x="62" y="62"/>
                  </a:cubicBezTo>
                  <a:cubicBezTo>
                    <a:pt x="40" y="62"/>
                    <a:pt x="40" y="62"/>
                    <a:pt x="40" y="62"/>
                  </a:cubicBezTo>
                  <a:cubicBezTo>
                    <a:pt x="18" y="62"/>
                    <a:pt x="0" y="80"/>
                    <a:pt x="0" y="102"/>
                  </a:cubicBezTo>
                  <a:cubicBezTo>
                    <a:pt x="0" y="124"/>
                    <a:pt x="18" y="142"/>
                    <a:pt x="40" y="142"/>
                  </a:cubicBezTo>
                  <a:cubicBezTo>
                    <a:pt x="62" y="142"/>
                    <a:pt x="62" y="142"/>
                    <a:pt x="62" y="142"/>
                  </a:cubicBezTo>
                  <a:cubicBezTo>
                    <a:pt x="62" y="164"/>
                    <a:pt x="62" y="164"/>
                    <a:pt x="62" y="164"/>
                  </a:cubicBezTo>
                  <a:cubicBezTo>
                    <a:pt x="62" y="187"/>
                    <a:pt x="80" y="204"/>
                    <a:pt x="102" y="204"/>
                  </a:cubicBezTo>
                  <a:cubicBezTo>
                    <a:pt x="124" y="204"/>
                    <a:pt x="142" y="187"/>
                    <a:pt x="142" y="164"/>
                  </a:cubicBezTo>
                  <a:cubicBezTo>
                    <a:pt x="142" y="142"/>
                    <a:pt x="142" y="142"/>
                    <a:pt x="142" y="142"/>
                  </a:cubicBezTo>
                  <a:cubicBezTo>
                    <a:pt x="164" y="142"/>
                    <a:pt x="164" y="142"/>
                    <a:pt x="164" y="142"/>
                  </a:cubicBezTo>
                  <a:cubicBezTo>
                    <a:pt x="186" y="142"/>
                    <a:pt x="204" y="124"/>
                    <a:pt x="204"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p:nvSpPr>
          <p:spPr bwMode="auto">
            <a:xfrm>
              <a:off x="6072" y="988"/>
              <a:ext cx="190" cy="189"/>
            </a:xfrm>
            <a:custGeom>
              <a:avLst/>
              <a:gdLst>
                <a:gd name="T0" fmla="*/ 40 w 80"/>
                <a:gd name="T1" fmla="*/ 0 h 80"/>
                <a:gd name="T2" fmla="*/ 12 w 80"/>
                <a:gd name="T3" fmla="*/ 12 h 80"/>
                <a:gd name="T4" fmla="*/ 0 w 80"/>
                <a:gd name="T5" fmla="*/ 40 h 80"/>
                <a:gd name="T6" fmla="*/ 12 w 80"/>
                <a:gd name="T7" fmla="*/ 68 h 80"/>
                <a:gd name="T8" fmla="*/ 40 w 80"/>
                <a:gd name="T9" fmla="*/ 80 h 80"/>
                <a:gd name="T10" fmla="*/ 68 w 80"/>
                <a:gd name="T11" fmla="*/ 68 h 80"/>
                <a:gd name="T12" fmla="*/ 80 w 80"/>
                <a:gd name="T13" fmla="*/ 40 h 80"/>
                <a:gd name="T14" fmla="*/ 68 w 80"/>
                <a:gd name="T15" fmla="*/ 12 h 80"/>
                <a:gd name="T16" fmla="*/ 40 w 80"/>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80">
                  <a:moveTo>
                    <a:pt x="40" y="0"/>
                  </a:moveTo>
                  <a:cubicBezTo>
                    <a:pt x="29" y="0"/>
                    <a:pt x="19" y="4"/>
                    <a:pt x="12" y="12"/>
                  </a:cubicBezTo>
                  <a:cubicBezTo>
                    <a:pt x="4" y="19"/>
                    <a:pt x="0" y="29"/>
                    <a:pt x="0" y="40"/>
                  </a:cubicBezTo>
                  <a:cubicBezTo>
                    <a:pt x="0" y="50"/>
                    <a:pt x="4" y="61"/>
                    <a:pt x="12" y="68"/>
                  </a:cubicBezTo>
                  <a:cubicBezTo>
                    <a:pt x="19" y="76"/>
                    <a:pt x="29" y="80"/>
                    <a:pt x="40" y="80"/>
                  </a:cubicBezTo>
                  <a:cubicBezTo>
                    <a:pt x="51" y="80"/>
                    <a:pt x="61" y="76"/>
                    <a:pt x="68" y="68"/>
                  </a:cubicBezTo>
                  <a:cubicBezTo>
                    <a:pt x="76" y="61"/>
                    <a:pt x="80" y="50"/>
                    <a:pt x="80" y="40"/>
                  </a:cubicBezTo>
                  <a:cubicBezTo>
                    <a:pt x="80" y="29"/>
                    <a:pt x="76" y="19"/>
                    <a:pt x="68" y="12"/>
                  </a:cubicBezTo>
                  <a:cubicBezTo>
                    <a:pt x="61" y="4"/>
                    <a:pt x="51"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p:nvSpPr>
          <p:spPr bwMode="auto">
            <a:xfrm>
              <a:off x="5840" y="3392"/>
              <a:ext cx="190" cy="189"/>
            </a:xfrm>
            <a:custGeom>
              <a:avLst/>
              <a:gdLst>
                <a:gd name="T0" fmla="*/ 40 w 80"/>
                <a:gd name="T1" fmla="*/ 0 h 80"/>
                <a:gd name="T2" fmla="*/ 12 w 80"/>
                <a:gd name="T3" fmla="*/ 11 h 80"/>
                <a:gd name="T4" fmla="*/ 0 w 80"/>
                <a:gd name="T5" fmla="*/ 40 h 80"/>
                <a:gd name="T6" fmla="*/ 12 w 80"/>
                <a:gd name="T7" fmla="*/ 68 h 80"/>
                <a:gd name="T8" fmla="*/ 40 w 80"/>
                <a:gd name="T9" fmla="*/ 80 h 80"/>
                <a:gd name="T10" fmla="*/ 69 w 80"/>
                <a:gd name="T11" fmla="*/ 68 h 80"/>
                <a:gd name="T12" fmla="*/ 80 w 80"/>
                <a:gd name="T13" fmla="*/ 40 h 80"/>
                <a:gd name="T14" fmla="*/ 69 w 80"/>
                <a:gd name="T15" fmla="*/ 11 h 80"/>
                <a:gd name="T16" fmla="*/ 40 w 80"/>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80">
                  <a:moveTo>
                    <a:pt x="40" y="0"/>
                  </a:moveTo>
                  <a:cubicBezTo>
                    <a:pt x="30" y="0"/>
                    <a:pt x="20" y="4"/>
                    <a:pt x="12" y="11"/>
                  </a:cubicBezTo>
                  <a:cubicBezTo>
                    <a:pt x="5" y="19"/>
                    <a:pt x="0" y="29"/>
                    <a:pt x="0" y="40"/>
                  </a:cubicBezTo>
                  <a:cubicBezTo>
                    <a:pt x="0" y="50"/>
                    <a:pt x="5" y="61"/>
                    <a:pt x="12" y="68"/>
                  </a:cubicBezTo>
                  <a:cubicBezTo>
                    <a:pt x="20" y="75"/>
                    <a:pt x="30" y="80"/>
                    <a:pt x="40" y="80"/>
                  </a:cubicBezTo>
                  <a:cubicBezTo>
                    <a:pt x="51" y="80"/>
                    <a:pt x="61" y="75"/>
                    <a:pt x="69" y="68"/>
                  </a:cubicBezTo>
                  <a:cubicBezTo>
                    <a:pt x="76" y="61"/>
                    <a:pt x="80" y="50"/>
                    <a:pt x="80" y="40"/>
                  </a:cubicBezTo>
                  <a:cubicBezTo>
                    <a:pt x="80" y="29"/>
                    <a:pt x="76" y="19"/>
                    <a:pt x="69" y="11"/>
                  </a:cubicBezTo>
                  <a:cubicBezTo>
                    <a:pt x="61" y="4"/>
                    <a:pt x="51"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p:nvSpPr>
          <p:spPr bwMode="auto">
            <a:xfrm>
              <a:off x="2623" y="-120"/>
              <a:ext cx="189" cy="190"/>
            </a:xfrm>
            <a:custGeom>
              <a:avLst/>
              <a:gdLst>
                <a:gd name="T0" fmla="*/ 40 w 80"/>
                <a:gd name="T1" fmla="*/ 80 h 80"/>
                <a:gd name="T2" fmla="*/ 69 w 80"/>
                <a:gd name="T3" fmla="*/ 68 h 80"/>
                <a:gd name="T4" fmla="*/ 80 w 80"/>
                <a:gd name="T5" fmla="*/ 40 h 80"/>
                <a:gd name="T6" fmla="*/ 69 w 80"/>
                <a:gd name="T7" fmla="*/ 11 h 80"/>
                <a:gd name="T8" fmla="*/ 40 w 80"/>
                <a:gd name="T9" fmla="*/ 0 h 80"/>
                <a:gd name="T10" fmla="*/ 12 w 80"/>
                <a:gd name="T11" fmla="*/ 11 h 80"/>
                <a:gd name="T12" fmla="*/ 0 w 80"/>
                <a:gd name="T13" fmla="*/ 40 h 80"/>
                <a:gd name="T14" fmla="*/ 12 w 80"/>
                <a:gd name="T15" fmla="*/ 68 h 80"/>
                <a:gd name="T16" fmla="*/ 40 w 80"/>
                <a:gd name="T1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80">
                  <a:moveTo>
                    <a:pt x="40" y="80"/>
                  </a:moveTo>
                  <a:cubicBezTo>
                    <a:pt x="51" y="80"/>
                    <a:pt x="61" y="75"/>
                    <a:pt x="69" y="68"/>
                  </a:cubicBezTo>
                  <a:cubicBezTo>
                    <a:pt x="76" y="61"/>
                    <a:pt x="80" y="50"/>
                    <a:pt x="80" y="40"/>
                  </a:cubicBezTo>
                  <a:cubicBezTo>
                    <a:pt x="80" y="29"/>
                    <a:pt x="76" y="19"/>
                    <a:pt x="69" y="11"/>
                  </a:cubicBezTo>
                  <a:cubicBezTo>
                    <a:pt x="61" y="4"/>
                    <a:pt x="51" y="0"/>
                    <a:pt x="40" y="0"/>
                  </a:cubicBezTo>
                  <a:cubicBezTo>
                    <a:pt x="30" y="0"/>
                    <a:pt x="19" y="4"/>
                    <a:pt x="12" y="11"/>
                  </a:cubicBezTo>
                  <a:cubicBezTo>
                    <a:pt x="5" y="19"/>
                    <a:pt x="0" y="29"/>
                    <a:pt x="0" y="40"/>
                  </a:cubicBezTo>
                  <a:cubicBezTo>
                    <a:pt x="0" y="50"/>
                    <a:pt x="5" y="61"/>
                    <a:pt x="12" y="68"/>
                  </a:cubicBezTo>
                  <a:cubicBezTo>
                    <a:pt x="19" y="75"/>
                    <a:pt x="30" y="80"/>
                    <a:pt x="4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p:nvSpPr>
          <p:spPr bwMode="auto">
            <a:xfrm>
              <a:off x="6072" y="-262"/>
              <a:ext cx="190" cy="190"/>
            </a:xfrm>
            <a:custGeom>
              <a:avLst/>
              <a:gdLst>
                <a:gd name="T0" fmla="*/ 40 w 80"/>
                <a:gd name="T1" fmla="*/ 80 h 80"/>
                <a:gd name="T2" fmla="*/ 68 w 80"/>
                <a:gd name="T3" fmla="*/ 68 h 80"/>
                <a:gd name="T4" fmla="*/ 80 w 80"/>
                <a:gd name="T5" fmla="*/ 40 h 80"/>
                <a:gd name="T6" fmla="*/ 68 w 80"/>
                <a:gd name="T7" fmla="*/ 12 h 80"/>
                <a:gd name="T8" fmla="*/ 40 w 80"/>
                <a:gd name="T9" fmla="*/ 0 h 80"/>
                <a:gd name="T10" fmla="*/ 12 w 80"/>
                <a:gd name="T11" fmla="*/ 12 h 80"/>
                <a:gd name="T12" fmla="*/ 0 w 80"/>
                <a:gd name="T13" fmla="*/ 40 h 80"/>
                <a:gd name="T14" fmla="*/ 12 w 80"/>
                <a:gd name="T15" fmla="*/ 68 h 80"/>
                <a:gd name="T16" fmla="*/ 40 w 80"/>
                <a:gd name="T1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80">
                  <a:moveTo>
                    <a:pt x="40" y="80"/>
                  </a:moveTo>
                  <a:cubicBezTo>
                    <a:pt x="51" y="80"/>
                    <a:pt x="61" y="76"/>
                    <a:pt x="68" y="68"/>
                  </a:cubicBezTo>
                  <a:cubicBezTo>
                    <a:pt x="76" y="61"/>
                    <a:pt x="80" y="51"/>
                    <a:pt x="80" y="40"/>
                  </a:cubicBezTo>
                  <a:cubicBezTo>
                    <a:pt x="80" y="29"/>
                    <a:pt x="76" y="19"/>
                    <a:pt x="68" y="12"/>
                  </a:cubicBezTo>
                  <a:cubicBezTo>
                    <a:pt x="61" y="4"/>
                    <a:pt x="51" y="0"/>
                    <a:pt x="40" y="0"/>
                  </a:cubicBezTo>
                  <a:cubicBezTo>
                    <a:pt x="29" y="0"/>
                    <a:pt x="19" y="4"/>
                    <a:pt x="12" y="12"/>
                  </a:cubicBezTo>
                  <a:cubicBezTo>
                    <a:pt x="4" y="19"/>
                    <a:pt x="0" y="29"/>
                    <a:pt x="0" y="40"/>
                  </a:cubicBezTo>
                  <a:cubicBezTo>
                    <a:pt x="0" y="51"/>
                    <a:pt x="4" y="61"/>
                    <a:pt x="12" y="68"/>
                  </a:cubicBezTo>
                  <a:cubicBezTo>
                    <a:pt x="19" y="76"/>
                    <a:pt x="29" y="80"/>
                    <a:pt x="4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p:nvSpPr>
          <p:spPr bwMode="auto">
            <a:xfrm>
              <a:off x="4475" y="2781"/>
              <a:ext cx="190" cy="189"/>
            </a:xfrm>
            <a:custGeom>
              <a:avLst/>
              <a:gdLst>
                <a:gd name="T0" fmla="*/ 12 w 80"/>
                <a:gd name="T1" fmla="*/ 12 h 80"/>
                <a:gd name="T2" fmla="*/ 0 w 80"/>
                <a:gd name="T3" fmla="*/ 40 h 80"/>
                <a:gd name="T4" fmla="*/ 12 w 80"/>
                <a:gd name="T5" fmla="*/ 68 h 80"/>
                <a:gd name="T6" fmla="*/ 40 w 80"/>
                <a:gd name="T7" fmla="*/ 80 h 80"/>
                <a:gd name="T8" fmla="*/ 69 w 80"/>
                <a:gd name="T9" fmla="*/ 68 h 80"/>
                <a:gd name="T10" fmla="*/ 80 w 80"/>
                <a:gd name="T11" fmla="*/ 40 h 80"/>
                <a:gd name="T12" fmla="*/ 69 w 80"/>
                <a:gd name="T13" fmla="*/ 12 h 80"/>
                <a:gd name="T14" fmla="*/ 40 w 80"/>
                <a:gd name="T15" fmla="*/ 0 h 80"/>
                <a:gd name="T16" fmla="*/ 12 w 80"/>
                <a:gd name="T17"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80">
                  <a:moveTo>
                    <a:pt x="12" y="12"/>
                  </a:moveTo>
                  <a:cubicBezTo>
                    <a:pt x="4" y="19"/>
                    <a:pt x="0" y="29"/>
                    <a:pt x="0" y="40"/>
                  </a:cubicBezTo>
                  <a:cubicBezTo>
                    <a:pt x="0" y="50"/>
                    <a:pt x="4" y="61"/>
                    <a:pt x="12" y="68"/>
                  </a:cubicBezTo>
                  <a:cubicBezTo>
                    <a:pt x="19" y="76"/>
                    <a:pt x="30" y="80"/>
                    <a:pt x="40" y="80"/>
                  </a:cubicBezTo>
                  <a:cubicBezTo>
                    <a:pt x="51" y="80"/>
                    <a:pt x="61" y="76"/>
                    <a:pt x="69" y="68"/>
                  </a:cubicBezTo>
                  <a:cubicBezTo>
                    <a:pt x="76" y="61"/>
                    <a:pt x="80" y="50"/>
                    <a:pt x="80" y="40"/>
                  </a:cubicBezTo>
                  <a:cubicBezTo>
                    <a:pt x="80" y="29"/>
                    <a:pt x="76" y="19"/>
                    <a:pt x="69" y="12"/>
                  </a:cubicBezTo>
                  <a:cubicBezTo>
                    <a:pt x="61" y="4"/>
                    <a:pt x="51" y="0"/>
                    <a:pt x="40" y="0"/>
                  </a:cubicBezTo>
                  <a:cubicBezTo>
                    <a:pt x="30" y="0"/>
                    <a:pt x="19" y="4"/>
                    <a:pt x="1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p:nvSpPr>
          <p:spPr bwMode="auto">
            <a:xfrm>
              <a:off x="5090" y="1433"/>
              <a:ext cx="190" cy="189"/>
            </a:xfrm>
            <a:custGeom>
              <a:avLst/>
              <a:gdLst>
                <a:gd name="T0" fmla="*/ 12 w 80"/>
                <a:gd name="T1" fmla="*/ 11 h 80"/>
                <a:gd name="T2" fmla="*/ 0 w 80"/>
                <a:gd name="T3" fmla="*/ 40 h 80"/>
                <a:gd name="T4" fmla="*/ 12 w 80"/>
                <a:gd name="T5" fmla="*/ 68 h 80"/>
                <a:gd name="T6" fmla="*/ 40 w 80"/>
                <a:gd name="T7" fmla="*/ 80 h 80"/>
                <a:gd name="T8" fmla="*/ 69 w 80"/>
                <a:gd name="T9" fmla="*/ 68 h 80"/>
                <a:gd name="T10" fmla="*/ 80 w 80"/>
                <a:gd name="T11" fmla="*/ 40 h 80"/>
                <a:gd name="T12" fmla="*/ 69 w 80"/>
                <a:gd name="T13" fmla="*/ 11 h 80"/>
                <a:gd name="T14" fmla="*/ 40 w 80"/>
                <a:gd name="T15" fmla="*/ 0 h 80"/>
                <a:gd name="T16" fmla="*/ 12 w 80"/>
                <a:gd name="T17" fmla="*/ 1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80">
                  <a:moveTo>
                    <a:pt x="12" y="11"/>
                  </a:moveTo>
                  <a:cubicBezTo>
                    <a:pt x="5" y="19"/>
                    <a:pt x="0" y="29"/>
                    <a:pt x="0" y="40"/>
                  </a:cubicBezTo>
                  <a:cubicBezTo>
                    <a:pt x="0" y="50"/>
                    <a:pt x="5" y="60"/>
                    <a:pt x="12" y="68"/>
                  </a:cubicBezTo>
                  <a:cubicBezTo>
                    <a:pt x="19" y="75"/>
                    <a:pt x="30" y="80"/>
                    <a:pt x="40" y="80"/>
                  </a:cubicBezTo>
                  <a:cubicBezTo>
                    <a:pt x="51" y="80"/>
                    <a:pt x="61" y="75"/>
                    <a:pt x="69" y="68"/>
                  </a:cubicBezTo>
                  <a:cubicBezTo>
                    <a:pt x="76" y="60"/>
                    <a:pt x="80" y="50"/>
                    <a:pt x="80" y="40"/>
                  </a:cubicBezTo>
                  <a:cubicBezTo>
                    <a:pt x="80" y="29"/>
                    <a:pt x="76" y="19"/>
                    <a:pt x="69" y="11"/>
                  </a:cubicBezTo>
                  <a:cubicBezTo>
                    <a:pt x="61" y="4"/>
                    <a:pt x="51" y="0"/>
                    <a:pt x="40" y="0"/>
                  </a:cubicBezTo>
                  <a:cubicBezTo>
                    <a:pt x="30" y="0"/>
                    <a:pt x="19" y="4"/>
                    <a:pt x="1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p:nvSpPr>
          <p:spPr bwMode="auto">
            <a:xfrm>
              <a:off x="4539" y="675"/>
              <a:ext cx="189" cy="190"/>
            </a:xfrm>
            <a:custGeom>
              <a:avLst/>
              <a:gdLst>
                <a:gd name="T0" fmla="*/ 40 w 80"/>
                <a:gd name="T1" fmla="*/ 80 h 80"/>
                <a:gd name="T2" fmla="*/ 68 w 80"/>
                <a:gd name="T3" fmla="*/ 68 h 80"/>
                <a:gd name="T4" fmla="*/ 80 w 80"/>
                <a:gd name="T5" fmla="*/ 40 h 80"/>
                <a:gd name="T6" fmla="*/ 68 w 80"/>
                <a:gd name="T7" fmla="*/ 12 h 80"/>
                <a:gd name="T8" fmla="*/ 40 w 80"/>
                <a:gd name="T9" fmla="*/ 0 h 80"/>
                <a:gd name="T10" fmla="*/ 12 w 80"/>
                <a:gd name="T11" fmla="*/ 12 h 80"/>
                <a:gd name="T12" fmla="*/ 0 w 80"/>
                <a:gd name="T13" fmla="*/ 40 h 80"/>
                <a:gd name="T14" fmla="*/ 12 w 80"/>
                <a:gd name="T15" fmla="*/ 68 h 80"/>
                <a:gd name="T16" fmla="*/ 40 w 80"/>
                <a:gd name="T1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80">
                  <a:moveTo>
                    <a:pt x="40" y="80"/>
                  </a:moveTo>
                  <a:cubicBezTo>
                    <a:pt x="51" y="80"/>
                    <a:pt x="61" y="76"/>
                    <a:pt x="68" y="68"/>
                  </a:cubicBezTo>
                  <a:cubicBezTo>
                    <a:pt x="76" y="61"/>
                    <a:pt x="80" y="51"/>
                    <a:pt x="80" y="40"/>
                  </a:cubicBezTo>
                  <a:cubicBezTo>
                    <a:pt x="80" y="30"/>
                    <a:pt x="76" y="19"/>
                    <a:pt x="68" y="12"/>
                  </a:cubicBezTo>
                  <a:cubicBezTo>
                    <a:pt x="61" y="4"/>
                    <a:pt x="51" y="0"/>
                    <a:pt x="40" y="0"/>
                  </a:cubicBezTo>
                  <a:cubicBezTo>
                    <a:pt x="29" y="0"/>
                    <a:pt x="19" y="4"/>
                    <a:pt x="12" y="12"/>
                  </a:cubicBezTo>
                  <a:cubicBezTo>
                    <a:pt x="4" y="19"/>
                    <a:pt x="0" y="30"/>
                    <a:pt x="0" y="40"/>
                  </a:cubicBezTo>
                  <a:cubicBezTo>
                    <a:pt x="0" y="51"/>
                    <a:pt x="4" y="61"/>
                    <a:pt x="12" y="68"/>
                  </a:cubicBezTo>
                  <a:cubicBezTo>
                    <a:pt x="19" y="76"/>
                    <a:pt x="29" y="80"/>
                    <a:pt x="4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9" name="Rectangle 28"/>
          <p:cNvSpPr/>
          <p:nvPr/>
        </p:nvSpPr>
        <p:spPr>
          <a:xfrm>
            <a:off x="7932487" y="6293643"/>
            <a:ext cx="3432350" cy="400110"/>
          </a:xfrm>
          <a:prstGeom prst="rect">
            <a:avLst/>
          </a:prstGeom>
        </p:spPr>
        <p:txBody>
          <a:bodyPr wrap="none">
            <a:spAutoFit/>
          </a:bodyPr>
          <a:lstStyle/>
          <a:p>
            <a:pPr algn="ctr"/>
            <a:r>
              <a:rPr lang="en-US" sz="2000" b="1" spc="300" dirty="0">
                <a:solidFill>
                  <a:schemeClr val="bg1"/>
                </a:solidFill>
                <a:latin typeface="Montserrat ExtraBold" panose="00000900000000000000" pitchFamily="50" charset="0"/>
                <a:cs typeface="Segoe UI" panose="020B0502040204020203" pitchFamily="34" charset="0"/>
              </a:rPr>
              <a:t>YOURWEBSITE.COM</a:t>
            </a:r>
          </a:p>
        </p:txBody>
      </p:sp>
    </p:spTree>
    <p:extLst>
      <p:ext uri="{BB962C8B-B14F-4D97-AF65-F5344CB8AC3E}">
        <p14:creationId xmlns:p14="http://schemas.microsoft.com/office/powerpoint/2010/main" val="358262580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768" b="7768"/>
          <a:stretch/>
        </p:blipFill>
        <p:spPr>
          <a:xfrm>
            <a:off x="-2" y="1"/>
            <a:ext cx="12192002" cy="6858000"/>
          </a:xfrm>
          <a:prstGeom prst="rect">
            <a:avLst/>
          </a:prstGeom>
        </p:spPr>
      </p:pic>
      <p:pic>
        <p:nvPicPr>
          <p:cNvPr id="7" name="Picture 6"/>
          <p:cNvPicPr>
            <a:picLocks noChangeAspect="1"/>
          </p:cNvPicPr>
          <p:nvPr/>
        </p:nvPicPr>
        <p:blipFill>
          <a:blip r:embed="rId3"/>
          <a:stretch>
            <a:fillRect/>
          </a:stretch>
        </p:blipFill>
        <p:spPr>
          <a:xfrm>
            <a:off x="317729" y="875816"/>
            <a:ext cx="6425741" cy="3895682"/>
          </a:xfrm>
          <a:prstGeom prst="rect">
            <a:avLst/>
          </a:prstGeom>
        </p:spPr>
      </p:pic>
      <p:sp>
        <p:nvSpPr>
          <p:cNvPr id="8" name="Rectangle 7"/>
          <p:cNvSpPr/>
          <p:nvPr/>
        </p:nvSpPr>
        <p:spPr>
          <a:xfrm>
            <a:off x="317729" y="6293643"/>
            <a:ext cx="3432350" cy="400110"/>
          </a:xfrm>
          <a:prstGeom prst="rect">
            <a:avLst/>
          </a:prstGeom>
        </p:spPr>
        <p:txBody>
          <a:bodyPr wrap="none">
            <a:spAutoFit/>
          </a:bodyPr>
          <a:lstStyle/>
          <a:p>
            <a:r>
              <a:rPr lang="en-US" sz="2000" b="1" spc="300" dirty="0">
                <a:solidFill>
                  <a:schemeClr val="bg1"/>
                </a:solidFill>
                <a:latin typeface="Montserrat ExtraBold" panose="00000900000000000000" pitchFamily="50" charset="0"/>
                <a:cs typeface="Segoe UI" panose="020B0502040204020203" pitchFamily="34" charset="0"/>
              </a:rPr>
              <a:t>YOURWEBSITE.COM</a:t>
            </a:r>
          </a:p>
        </p:txBody>
      </p:sp>
      <p:sp>
        <p:nvSpPr>
          <p:cNvPr id="9" name="Rectangle 8"/>
          <p:cNvSpPr/>
          <p:nvPr/>
        </p:nvSpPr>
        <p:spPr>
          <a:xfrm>
            <a:off x="317729" y="4771498"/>
            <a:ext cx="6004464" cy="646331"/>
          </a:xfrm>
          <a:prstGeom prst="rect">
            <a:avLst/>
          </a:prstGeom>
        </p:spPr>
        <p:txBody>
          <a:bodyPr wrap="none">
            <a:spAutoFit/>
          </a:bodyPr>
          <a:lstStyle/>
          <a:p>
            <a:r>
              <a:rPr lang="en-US" sz="3600" i="1" dirty="0">
                <a:solidFill>
                  <a:srgbClr val="002060"/>
                </a:solidFill>
                <a:latin typeface="Segoe UI" panose="020B0502040204020203" pitchFamily="34" charset="0"/>
                <a:cs typeface="Segoe UI" panose="020B0502040204020203" pitchFamily="34" charset="0"/>
              </a:rPr>
              <a:t>Up to 30% off on all products</a:t>
            </a:r>
          </a:p>
        </p:txBody>
      </p:sp>
      <p:sp>
        <p:nvSpPr>
          <p:cNvPr id="10" name="Arc 9"/>
          <p:cNvSpPr/>
          <p:nvPr/>
        </p:nvSpPr>
        <p:spPr>
          <a:xfrm>
            <a:off x="3450915" y="1136495"/>
            <a:ext cx="2638779" cy="2638779"/>
          </a:xfrm>
          <a:prstGeom prst="arc">
            <a:avLst>
              <a:gd name="adj1" fmla="val 14069264"/>
              <a:gd name="adj2" fmla="val 1995568"/>
            </a:avLst>
          </a:prstGeom>
          <a:ln w="7302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4974965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0" y="2"/>
            <a:ext cx="12192000" cy="6857998"/>
          </a:xfrm>
          <a:prstGeom prst="rect">
            <a:avLst/>
          </a:prstGeom>
        </p:spPr>
      </p:pic>
      <p:sp>
        <p:nvSpPr>
          <p:cNvPr id="5" name="Rectangle 4"/>
          <p:cNvSpPr/>
          <p:nvPr/>
        </p:nvSpPr>
        <p:spPr>
          <a:xfrm>
            <a:off x="889002" y="3130034"/>
            <a:ext cx="10413998" cy="1200329"/>
          </a:xfrm>
          <a:prstGeom prst="rect">
            <a:avLst/>
          </a:prstGeom>
          <a:solidFill>
            <a:schemeClr val="bg1">
              <a:alpha val="72000"/>
            </a:schemeClr>
          </a:solidFill>
        </p:spPr>
        <p:txBody>
          <a:bodyPr wrap="square">
            <a:spAutoFit/>
          </a:bodyPr>
          <a:lstStyle/>
          <a:p>
            <a:pPr algn="ctr"/>
            <a:r>
              <a:rPr lang="en-US" sz="3600" spc="300" dirty="0">
                <a:latin typeface="Segoe UI" panose="020B0502040204020203" pitchFamily="34" charset="0"/>
                <a:cs typeface="Segoe UI" panose="020B0502040204020203" pitchFamily="34" charset="0"/>
              </a:rPr>
              <a:t>CHEERS TO A NEW YEAR AND ANOTHER CHANCE FOR US TO GET IT RIGHT.</a:t>
            </a:r>
          </a:p>
        </p:txBody>
      </p:sp>
      <p:sp>
        <p:nvSpPr>
          <p:cNvPr id="6" name="Freeform 71"/>
          <p:cNvSpPr>
            <a:spLocks noChangeArrowheads="1"/>
          </p:cNvSpPr>
          <p:nvPr/>
        </p:nvSpPr>
        <p:spPr bwMode="auto">
          <a:xfrm>
            <a:off x="10758488" y="4175038"/>
            <a:ext cx="417512" cy="310650"/>
          </a:xfrm>
          <a:custGeom>
            <a:avLst/>
            <a:gdLst>
              <a:gd name="T0" fmla="*/ 84073 w 444"/>
              <a:gd name="T1" fmla="*/ 0 h 329"/>
              <a:gd name="T2" fmla="*/ 84073 w 444"/>
              <a:gd name="T3" fmla="*/ 0 h 329"/>
              <a:gd name="T4" fmla="*/ 0 w 444"/>
              <a:gd name="T5" fmla="*/ 84667 h 329"/>
              <a:gd name="T6" fmla="*/ 84073 w 444"/>
              <a:gd name="T7" fmla="*/ 181428 h 329"/>
              <a:gd name="T8" fmla="*/ 0 w 444"/>
              <a:gd name="T9" fmla="*/ 351971 h 329"/>
              <a:gd name="T10" fmla="*/ 0 w 444"/>
              <a:gd name="T11" fmla="*/ 396723 h 329"/>
              <a:gd name="T12" fmla="*/ 84073 w 444"/>
              <a:gd name="T13" fmla="*/ 0 h 329"/>
              <a:gd name="T14" fmla="*/ 330286 w 444"/>
              <a:gd name="T15" fmla="*/ 0 h 329"/>
              <a:gd name="T16" fmla="*/ 330286 w 444"/>
              <a:gd name="T17" fmla="*/ 0 h 329"/>
              <a:gd name="T18" fmla="*/ 245012 w 444"/>
              <a:gd name="T19" fmla="*/ 84667 h 329"/>
              <a:gd name="T20" fmla="*/ 330286 w 444"/>
              <a:gd name="T21" fmla="*/ 181428 h 329"/>
              <a:gd name="T22" fmla="*/ 245012 w 444"/>
              <a:gd name="T23" fmla="*/ 351971 h 329"/>
              <a:gd name="T24" fmla="*/ 245012 w 444"/>
              <a:gd name="T25" fmla="*/ 396723 h 329"/>
              <a:gd name="T26" fmla="*/ 330286 w 444"/>
              <a:gd name="T27" fmla="*/ 0 h 3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tx1">
              <a:lumMod val="85000"/>
              <a:lumOff val="15000"/>
            </a:schemeClr>
          </a:solidFill>
          <a:ln>
            <a:noFill/>
          </a:ln>
          <a:effectLst/>
          <a:extLst/>
        </p:spPr>
        <p:txBody>
          <a:bodyPr wrap="none" lIns="45712" tIns="22856" rIns="45712" bIns="22856" anchor="ctr"/>
          <a:lstStyle/>
          <a:p>
            <a:pPr defTabSz="913607" eaLnBrk="1" hangingPunct="1">
              <a:defRPr/>
            </a:pPr>
            <a:endParaRPr lang="en-US">
              <a:solidFill>
                <a:srgbClr val="737572"/>
              </a:solidFill>
              <a:latin typeface="Lato Light" charset="0"/>
              <a:ea typeface="MS PGothic" panose="020B0600070205080204" pitchFamily="34" charset="-128"/>
            </a:endParaRPr>
          </a:p>
        </p:txBody>
      </p:sp>
      <p:sp>
        <p:nvSpPr>
          <p:cNvPr id="7" name="Freeform 71"/>
          <p:cNvSpPr>
            <a:spLocks noChangeArrowheads="1"/>
          </p:cNvSpPr>
          <p:nvPr/>
        </p:nvSpPr>
        <p:spPr bwMode="auto">
          <a:xfrm rot="10800000">
            <a:off x="889002" y="2974709"/>
            <a:ext cx="417512" cy="310650"/>
          </a:xfrm>
          <a:custGeom>
            <a:avLst/>
            <a:gdLst>
              <a:gd name="T0" fmla="*/ 84073 w 444"/>
              <a:gd name="T1" fmla="*/ 0 h 329"/>
              <a:gd name="T2" fmla="*/ 84073 w 444"/>
              <a:gd name="T3" fmla="*/ 0 h 329"/>
              <a:gd name="T4" fmla="*/ 0 w 444"/>
              <a:gd name="T5" fmla="*/ 84667 h 329"/>
              <a:gd name="T6" fmla="*/ 84073 w 444"/>
              <a:gd name="T7" fmla="*/ 181428 h 329"/>
              <a:gd name="T8" fmla="*/ 0 w 444"/>
              <a:gd name="T9" fmla="*/ 351971 h 329"/>
              <a:gd name="T10" fmla="*/ 0 w 444"/>
              <a:gd name="T11" fmla="*/ 396723 h 329"/>
              <a:gd name="T12" fmla="*/ 84073 w 444"/>
              <a:gd name="T13" fmla="*/ 0 h 329"/>
              <a:gd name="T14" fmla="*/ 330286 w 444"/>
              <a:gd name="T15" fmla="*/ 0 h 329"/>
              <a:gd name="T16" fmla="*/ 330286 w 444"/>
              <a:gd name="T17" fmla="*/ 0 h 329"/>
              <a:gd name="T18" fmla="*/ 245012 w 444"/>
              <a:gd name="T19" fmla="*/ 84667 h 329"/>
              <a:gd name="T20" fmla="*/ 330286 w 444"/>
              <a:gd name="T21" fmla="*/ 181428 h 329"/>
              <a:gd name="T22" fmla="*/ 245012 w 444"/>
              <a:gd name="T23" fmla="*/ 351971 h 329"/>
              <a:gd name="T24" fmla="*/ 245012 w 444"/>
              <a:gd name="T25" fmla="*/ 396723 h 329"/>
              <a:gd name="T26" fmla="*/ 330286 w 444"/>
              <a:gd name="T27" fmla="*/ 0 h 3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tx1">
              <a:lumMod val="85000"/>
              <a:lumOff val="15000"/>
            </a:schemeClr>
          </a:solidFill>
          <a:ln>
            <a:noFill/>
          </a:ln>
          <a:effectLst/>
          <a:extLst/>
        </p:spPr>
        <p:txBody>
          <a:bodyPr wrap="none" lIns="45712" tIns="22856" rIns="45712" bIns="22856" anchor="ctr"/>
          <a:lstStyle/>
          <a:p>
            <a:pPr defTabSz="913607" eaLnBrk="1" hangingPunct="1">
              <a:defRPr/>
            </a:pPr>
            <a:endParaRPr lang="en-US">
              <a:solidFill>
                <a:srgbClr val="737572"/>
              </a:solidFill>
              <a:latin typeface="Lato Light" charset="0"/>
              <a:ea typeface="MS PGothic" panose="020B0600070205080204" pitchFamily="34" charset="-128"/>
            </a:endParaRPr>
          </a:p>
        </p:txBody>
      </p:sp>
      <p:sp>
        <p:nvSpPr>
          <p:cNvPr id="8" name="Rectangle 7"/>
          <p:cNvSpPr/>
          <p:nvPr/>
        </p:nvSpPr>
        <p:spPr>
          <a:xfrm>
            <a:off x="866042" y="4485688"/>
            <a:ext cx="10459916" cy="1200329"/>
          </a:xfrm>
          <a:prstGeom prst="rect">
            <a:avLst/>
          </a:prstGeom>
        </p:spPr>
        <p:txBody>
          <a:bodyPr wrap="none">
            <a:spAutoFit/>
          </a:bodyPr>
          <a:lstStyle/>
          <a:p>
            <a:pPr algn="ctr"/>
            <a:r>
              <a:rPr lang="en-US" sz="7200" b="1" spc="600" dirty="0">
                <a:solidFill>
                  <a:schemeClr val="tx1">
                    <a:lumMod val="85000"/>
                    <a:lumOff val="15000"/>
                  </a:schemeClr>
                </a:solidFill>
                <a:latin typeface="Arial Black" panose="020B0A04020102020204" pitchFamily="34" charset="0"/>
                <a:cs typeface="Segoe UI" panose="020B0502040204020203" pitchFamily="34" charset="0"/>
              </a:rPr>
              <a:t>NEW YEAR PARTY</a:t>
            </a:r>
          </a:p>
        </p:txBody>
      </p:sp>
      <p:sp>
        <p:nvSpPr>
          <p:cNvPr id="9" name="Rectangle 8"/>
          <p:cNvSpPr/>
          <p:nvPr/>
        </p:nvSpPr>
        <p:spPr>
          <a:xfrm>
            <a:off x="866041" y="5686017"/>
            <a:ext cx="10436959" cy="646331"/>
          </a:xfrm>
          <a:prstGeom prst="rect">
            <a:avLst/>
          </a:prstGeom>
          <a:solidFill>
            <a:schemeClr val="bg1">
              <a:alpha val="72000"/>
            </a:schemeClr>
          </a:solidFill>
        </p:spPr>
        <p:txBody>
          <a:bodyPr wrap="square">
            <a:spAutoFit/>
          </a:bodyPr>
          <a:lstStyle/>
          <a:p>
            <a:pPr algn="ctr"/>
            <a:r>
              <a:rPr lang="en-US" sz="3600" spc="300" dirty="0">
                <a:latin typeface="Segoe UI" panose="020B0502040204020203" pitchFamily="34" charset="0"/>
                <a:cs typeface="Segoe UI" panose="020B0502040204020203" pitchFamily="34" charset="0"/>
              </a:rPr>
              <a:t>STARTS AT 10 PM</a:t>
            </a:r>
          </a:p>
        </p:txBody>
      </p:sp>
    </p:spTree>
    <p:extLst>
      <p:ext uri="{BB962C8B-B14F-4D97-AF65-F5344CB8AC3E}">
        <p14:creationId xmlns:p14="http://schemas.microsoft.com/office/powerpoint/2010/main" val="192321214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4279" b="1354"/>
          <a:stretch/>
        </p:blipFill>
        <p:spPr>
          <a:xfrm>
            <a:off x="0" y="2"/>
            <a:ext cx="12192000" cy="6857998"/>
          </a:xfrm>
          <a:prstGeom prst="rect">
            <a:avLst/>
          </a:prstGeom>
        </p:spPr>
      </p:pic>
      <p:sp>
        <p:nvSpPr>
          <p:cNvPr id="5" name="Rectangle 4"/>
          <p:cNvSpPr/>
          <p:nvPr/>
        </p:nvSpPr>
        <p:spPr>
          <a:xfrm>
            <a:off x="1955810" y="2880383"/>
            <a:ext cx="8280380" cy="1938992"/>
          </a:xfrm>
          <a:prstGeom prst="rect">
            <a:avLst/>
          </a:prstGeom>
        </p:spPr>
        <p:txBody>
          <a:bodyPr wrap="square">
            <a:spAutoFit/>
          </a:bodyPr>
          <a:lstStyle/>
          <a:p>
            <a:pPr algn="ctr"/>
            <a:r>
              <a:rPr lang="en-US" sz="6000" b="1" dirty="0">
                <a:ln w="25400">
                  <a:solidFill>
                    <a:schemeClr val="bg1"/>
                  </a:solidFill>
                </a:ln>
                <a:solidFill>
                  <a:srgbClr val="FF5050"/>
                </a:solidFill>
                <a:latin typeface="AR DARLING" panose="02000000000000000000" pitchFamily="2" charset="0"/>
                <a:cs typeface="Segoe UI" panose="020B0502040204020203" pitchFamily="34" charset="0"/>
              </a:rPr>
              <a:t>HAPPY NEW YEAR &amp; MERRY CHRISTMAS</a:t>
            </a:r>
          </a:p>
        </p:txBody>
      </p:sp>
      <p:sp>
        <p:nvSpPr>
          <p:cNvPr id="6" name="Rectangle 5"/>
          <p:cNvSpPr/>
          <p:nvPr/>
        </p:nvSpPr>
        <p:spPr>
          <a:xfrm>
            <a:off x="6999318" y="4579625"/>
            <a:ext cx="2810386" cy="1446550"/>
          </a:xfrm>
          <a:prstGeom prst="rect">
            <a:avLst/>
          </a:prstGeom>
        </p:spPr>
        <p:txBody>
          <a:bodyPr wrap="none">
            <a:spAutoFit/>
          </a:bodyPr>
          <a:lstStyle/>
          <a:p>
            <a:pPr algn="r"/>
            <a:r>
              <a:rPr lang="en-US" sz="8800" b="1" spc="600" dirty="0">
                <a:ln w="31750">
                  <a:solidFill>
                    <a:srgbClr val="FF5050"/>
                  </a:solidFill>
                </a:ln>
                <a:solidFill>
                  <a:schemeClr val="bg1"/>
                </a:solidFill>
                <a:latin typeface="Code Pro Bold LC" panose="02000000000000000000" pitchFamily="2" charset="0"/>
                <a:cs typeface="Segoe UI" panose="020B0502040204020203" pitchFamily="34" charset="0"/>
              </a:rPr>
              <a:t>2019</a:t>
            </a:r>
          </a:p>
        </p:txBody>
      </p:sp>
      <p:sp>
        <p:nvSpPr>
          <p:cNvPr id="27" name="Rectangle 26"/>
          <p:cNvSpPr/>
          <p:nvPr/>
        </p:nvSpPr>
        <p:spPr>
          <a:xfrm>
            <a:off x="4379825" y="6293643"/>
            <a:ext cx="3432350" cy="400110"/>
          </a:xfrm>
          <a:prstGeom prst="rect">
            <a:avLst/>
          </a:prstGeom>
        </p:spPr>
        <p:txBody>
          <a:bodyPr wrap="none">
            <a:spAutoFit/>
          </a:bodyPr>
          <a:lstStyle/>
          <a:p>
            <a:pPr algn="ctr"/>
            <a:r>
              <a:rPr lang="en-US" sz="2000" b="1" spc="300" dirty="0">
                <a:solidFill>
                  <a:schemeClr val="bg1"/>
                </a:solidFill>
                <a:latin typeface="Montserrat ExtraBold" panose="00000900000000000000" pitchFamily="50" charset="0"/>
                <a:cs typeface="Segoe UI" panose="020B0502040204020203" pitchFamily="34" charset="0"/>
              </a:rPr>
              <a:t>YOURWEBSITE.COM</a:t>
            </a:r>
          </a:p>
        </p:txBody>
      </p:sp>
      <p:sp>
        <p:nvSpPr>
          <p:cNvPr id="28" name="Rectangle 27"/>
          <p:cNvSpPr/>
          <p:nvPr/>
        </p:nvSpPr>
        <p:spPr>
          <a:xfrm>
            <a:off x="2475563" y="4720909"/>
            <a:ext cx="3065783" cy="1077218"/>
          </a:xfrm>
          <a:prstGeom prst="rect">
            <a:avLst/>
          </a:prstGeom>
        </p:spPr>
        <p:txBody>
          <a:bodyPr wrap="square">
            <a:spAutoFit/>
          </a:bodyPr>
          <a:lstStyle/>
          <a:p>
            <a:r>
              <a:rPr lang="en-US" sz="3200" dirty="0">
                <a:solidFill>
                  <a:schemeClr val="bg1"/>
                </a:solidFill>
                <a:latin typeface="Segoe UI" panose="020B0502040204020203" pitchFamily="34" charset="0"/>
                <a:cs typeface="Segoe UI" panose="020B0502040204020203" pitchFamily="34" charset="0"/>
              </a:rPr>
              <a:t>Up to 50% off on all products</a:t>
            </a:r>
          </a:p>
        </p:txBody>
      </p:sp>
      <p:grpSp>
        <p:nvGrpSpPr>
          <p:cNvPr id="37" name="Group 36"/>
          <p:cNvGrpSpPr/>
          <p:nvPr/>
        </p:nvGrpSpPr>
        <p:grpSpPr>
          <a:xfrm>
            <a:off x="5420319" y="4884042"/>
            <a:ext cx="1351362" cy="928819"/>
            <a:chOff x="5525344" y="4884042"/>
            <a:chExt cx="1351362" cy="928819"/>
          </a:xfrm>
        </p:grpSpPr>
        <p:sp>
          <p:nvSpPr>
            <p:cNvPr id="10" name="Freeform 5"/>
            <p:cNvSpPr>
              <a:spLocks/>
            </p:cNvSpPr>
            <p:nvPr/>
          </p:nvSpPr>
          <p:spPr bwMode="auto">
            <a:xfrm>
              <a:off x="6307530" y="4884042"/>
              <a:ext cx="112432" cy="850156"/>
            </a:xfrm>
            <a:custGeom>
              <a:avLst/>
              <a:gdLst>
                <a:gd name="T0" fmla="*/ 150 w 237"/>
                <a:gd name="T1" fmla="*/ 304 h 1793"/>
                <a:gd name="T2" fmla="*/ 237 w 237"/>
                <a:gd name="T3" fmla="*/ 165 h 1793"/>
                <a:gd name="T4" fmla="*/ 152 w 237"/>
                <a:gd name="T5" fmla="*/ 25 h 1793"/>
                <a:gd name="T6" fmla="*/ 139 w 237"/>
                <a:gd name="T7" fmla="*/ 14 h 1793"/>
                <a:gd name="T8" fmla="*/ 86 w 237"/>
                <a:gd name="T9" fmla="*/ 17 h 1793"/>
                <a:gd name="T10" fmla="*/ 89 w 237"/>
                <a:gd name="T11" fmla="*/ 70 h 1793"/>
                <a:gd name="T12" fmla="*/ 102 w 237"/>
                <a:gd name="T13" fmla="*/ 82 h 1793"/>
                <a:gd name="T14" fmla="*/ 162 w 237"/>
                <a:gd name="T15" fmla="*/ 164 h 1793"/>
                <a:gd name="T16" fmla="*/ 101 w 237"/>
                <a:gd name="T17" fmla="*/ 247 h 1793"/>
                <a:gd name="T18" fmla="*/ 12 w 237"/>
                <a:gd name="T19" fmla="*/ 389 h 1793"/>
                <a:gd name="T20" fmla="*/ 97 w 237"/>
                <a:gd name="T21" fmla="*/ 534 h 1793"/>
                <a:gd name="T22" fmla="*/ 160 w 237"/>
                <a:gd name="T23" fmla="*/ 627 h 1793"/>
                <a:gd name="T24" fmla="*/ 101 w 237"/>
                <a:gd name="T25" fmla="*/ 716 h 1793"/>
                <a:gd name="T26" fmla="*/ 17 w 237"/>
                <a:gd name="T27" fmla="*/ 863 h 1793"/>
                <a:gd name="T28" fmla="*/ 97 w 237"/>
                <a:gd name="T29" fmla="*/ 1012 h 1793"/>
                <a:gd name="T30" fmla="*/ 152 w 237"/>
                <a:gd name="T31" fmla="*/ 1099 h 1793"/>
                <a:gd name="T32" fmla="*/ 94 w 237"/>
                <a:gd name="T33" fmla="*/ 1173 h 1793"/>
                <a:gd name="T34" fmla="*/ 9 w 237"/>
                <a:gd name="T35" fmla="*/ 1302 h 1793"/>
                <a:gd name="T36" fmla="*/ 86 w 237"/>
                <a:gd name="T37" fmla="*/ 1447 h 1793"/>
                <a:gd name="T38" fmla="*/ 143 w 237"/>
                <a:gd name="T39" fmla="*/ 1540 h 1793"/>
                <a:gd name="T40" fmla="*/ 84 w 237"/>
                <a:gd name="T41" fmla="*/ 1621 h 1793"/>
                <a:gd name="T42" fmla="*/ 1 w 237"/>
                <a:gd name="T43" fmla="*/ 1755 h 1793"/>
                <a:gd name="T44" fmla="*/ 37 w 237"/>
                <a:gd name="T45" fmla="*/ 1793 h 1793"/>
                <a:gd name="T46" fmla="*/ 38 w 237"/>
                <a:gd name="T47" fmla="*/ 1793 h 1793"/>
                <a:gd name="T48" fmla="*/ 76 w 237"/>
                <a:gd name="T49" fmla="*/ 1757 h 1793"/>
                <a:gd name="T50" fmla="*/ 133 w 237"/>
                <a:gd name="T51" fmla="*/ 1678 h 1793"/>
                <a:gd name="T52" fmla="*/ 219 w 237"/>
                <a:gd name="T53" fmla="*/ 1542 h 1793"/>
                <a:gd name="T54" fmla="*/ 140 w 237"/>
                <a:gd name="T55" fmla="*/ 1395 h 1793"/>
                <a:gd name="T56" fmla="*/ 84 w 237"/>
                <a:gd name="T57" fmla="*/ 1305 h 1793"/>
                <a:gd name="T58" fmla="*/ 142 w 237"/>
                <a:gd name="T59" fmla="*/ 1231 h 1793"/>
                <a:gd name="T60" fmla="*/ 227 w 237"/>
                <a:gd name="T61" fmla="*/ 1102 h 1793"/>
                <a:gd name="T62" fmla="*/ 151 w 237"/>
                <a:gd name="T63" fmla="*/ 959 h 1793"/>
                <a:gd name="T64" fmla="*/ 93 w 237"/>
                <a:gd name="T65" fmla="*/ 863 h 1793"/>
                <a:gd name="T66" fmla="*/ 153 w 237"/>
                <a:gd name="T67" fmla="*/ 770 h 1793"/>
                <a:gd name="T68" fmla="*/ 235 w 237"/>
                <a:gd name="T69" fmla="*/ 627 h 1793"/>
                <a:gd name="T70" fmla="*/ 148 w 237"/>
                <a:gd name="T71" fmla="*/ 479 h 1793"/>
                <a:gd name="T72" fmla="*/ 88 w 237"/>
                <a:gd name="T73" fmla="*/ 390 h 1793"/>
                <a:gd name="T74" fmla="*/ 150 w 237"/>
                <a:gd name="T75" fmla="*/ 304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7" h="1793">
                  <a:moveTo>
                    <a:pt x="150" y="304"/>
                  </a:moveTo>
                  <a:cubicBezTo>
                    <a:pt x="191" y="269"/>
                    <a:pt x="237" y="229"/>
                    <a:pt x="237" y="165"/>
                  </a:cubicBezTo>
                  <a:cubicBezTo>
                    <a:pt x="237" y="101"/>
                    <a:pt x="192" y="61"/>
                    <a:pt x="152" y="25"/>
                  </a:cubicBezTo>
                  <a:cubicBezTo>
                    <a:pt x="148" y="22"/>
                    <a:pt x="144" y="18"/>
                    <a:pt x="139" y="14"/>
                  </a:cubicBezTo>
                  <a:cubicBezTo>
                    <a:pt x="124" y="0"/>
                    <a:pt x="100" y="2"/>
                    <a:pt x="86" y="17"/>
                  </a:cubicBezTo>
                  <a:cubicBezTo>
                    <a:pt x="72" y="32"/>
                    <a:pt x="74" y="56"/>
                    <a:pt x="89" y="70"/>
                  </a:cubicBezTo>
                  <a:cubicBezTo>
                    <a:pt x="93" y="74"/>
                    <a:pt x="98" y="78"/>
                    <a:pt x="102" y="82"/>
                  </a:cubicBezTo>
                  <a:cubicBezTo>
                    <a:pt x="139" y="115"/>
                    <a:pt x="162" y="137"/>
                    <a:pt x="162" y="164"/>
                  </a:cubicBezTo>
                  <a:cubicBezTo>
                    <a:pt x="162" y="192"/>
                    <a:pt x="139" y="214"/>
                    <a:pt x="101" y="247"/>
                  </a:cubicBezTo>
                  <a:cubicBezTo>
                    <a:pt x="60" y="283"/>
                    <a:pt x="13" y="324"/>
                    <a:pt x="12" y="389"/>
                  </a:cubicBezTo>
                  <a:cubicBezTo>
                    <a:pt x="12" y="454"/>
                    <a:pt x="57" y="497"/>
                    <a:pt x="97" y="534"/>
                  </a:cubicBezTo>
                  <a:cubicBezTo>
                    <a:pt x="131" y="565"/>
                    <a:pt x="160" y="592"/>
                    <a:pt x="160" y="627"/>
                  </a:cubicBezTo>
                  <a:cubicBezTo>
                    <a:pt x="160" y="660"/>
                    <a:pt x="133" y="686"/>
                    <a:pt x="101" y="716"/>
                  </a:cubicBezTo>
                  <a:cubicBezTo>
                    <a:pt x="62" y="753"/>
                    <a:pt x="18" y="796"/>
                    <a:pt x="17" y="863"/>
                  </a:cubicBezTo>
                  <a:cubicBezTo>
                    <a:pt x="17" y="929"/>
                    <a:pt x="60" y="973"/>
                    <a:pt x="97" y="1012"/>
                  </a:cubicBezTo>
                  <a:cubicBezTo>
                    <a:pt x="127" y="1042"/>
                    <a:pt x="153" y="1069"/>
                    <a:pt x="152" y="1099"/>
                  </a:cubicBezTo>
                  <a:cubicBezTo>
                    <a:pt x="151" y="1126"/>
                    <a:pt x="129" y="1144"/>
                    <a:pt x="94" y="1173"/>
                  </a:cubicBezTo>
                  <a:cubicBezTo>
                    <a:pt x="57" y="1203"/>
                    <a:pt x="12" y="1240"/>
                    <a:pt x="9" y="1302"/>
                  </a:cubicBezTo>
                  <a:cubicBezTo>
                    <a:pt x="7" y="1365"/>
                    <a:pt x="49" y="1409"/>
                    <a:pt x="86" y="1447"/>
                  </a:cubicBezTo>
                  <a:cubicBezTo>
                    <a:pt x="117" y="1479"/>
                    <a:pt x="144" y="1507"/>
                    <a:pt x="143" y="1540"/>
                  </a:cubicBezTo>
                  <a:cubicBezTo>
                    <a:pt x="142" y="1569"/>
                    <a:pt x="120" y="1590"/>
                    <a:pt x="84" y="1621"/>
                  </a:cubicBezTo>
                  <a:cubicBezTo>
                    <a:pt x="48" y="1653"/>
                    <a:pt x="2" y="1692"/>
                    <a:pt x="1" y="1755"/>
                  </a:cubicBezTo>
                  <a:cubicBezTo>
                    <a:pt x="0" y="1776"/>
                    <a:pt x="17" y="1793"/>
                    <a:pt x="37" y="1793"/>
                  </a:cubicBezTo>
                  <a:cubicBezTo>
                    <a:pt x="38" y="1793"/>
                    <a:pt x="38" y="1793"/>
                    <a:pt x="38" y="1793"/>
                  </a:cubicBezTo>
                  <a:cubicBezTo>
                    <a:pt x="59" y="1793"/>
                    <a:pt x="75" y="1777"/>
                    <a:pt x="76" y="1757"/>
                  </a:cubicBezTo>
                  <a:cubicBezTo>
                    <a:pt x="77" y="1729"/>
                    <a:pt x="98" y="1709"/>
                    <a:pt x="133" y="1678"/>
                  </a:cubicBezTo>
                  <a:cubicBezTo>
                    <a:pt x="171" y="1646"/>
                    <a:pt x="217" y="1607"/>
                    <a:pt x="219" y="1542"/>
                  </a:cubicBezTo>
                  <a:cubicBezTo>
                    <a:pt x="220" y="1478"/>
                    <a:pt x="178" y="1433"/>
                    <a:pt x="140" y="1395"/>
                  </a:cubicBezTo>
                  <a:cubicBezTo>
                    <a:pt x="109" y="1363"/>
                    <a:pt x="83" y="1336"/>
                    <a:pt x="84" y="1305"/>
                  </a:cubicBezTo>
                  <a:cubicBezTo>
                    <a:pt x="85" y="1278"/>
                    <a:pt x="107" y="1259"/>
                    <a:pt x="142" y="1231"/>
                  </a:cubicBezTo>
                  <a:cubicBezTo>
                    <a:pt x="179" y="1201"/>
                    <a:pt x="225" y="1164"/>
                    <a:pt x="227" y="1102"/>
                  </a:cubicBezTo>
                  <a:cubicBezTo>
                    <a:pt x="229" y="1039"/>
                    <a:pt x="188" y="997"/>
                    <a:pt x="151" y="959"/>
                  </a:cubicBezTo>
                  <a:cubicBezTo>
                    <a:pt x="120" y="927"/>
                    <a:pt x="92" y="899"/>
                    <a:pt x="93" y="863"/>
                  </a:cubicBezTo>
                  <a:cubicBezTo>
                    <a:pt x="93" y="828"/>
                    <a:pt x="121" y="801"/>
                    <a:pt x="153" y="770"/>
                  </a:cubicBezTo>
                  <a:cubicBezTo>
                    <a:pt x="192" y="734"/>
                    <a:pt x="235" y="692"/>
                    <a:pt x="235" y="627"/>
                  </a:cubicBezTo>
                  <a:cubicBezTo>
                    <a:pt x="235" y="560"/>
                    <a:pt x="189" y="517"/>
                    <a:pt x="148" y="479"/>
                  </a:cubicBezTo>
                  <a:cubicBezTo>
                    <a:pt x="116" y="448"/>
                    <a:pt x="87" y="422"/>
                    <a:pt x="88" y="390"/>
                  </a:cubicBezTo>
                  <a:cubicBezTo>
                    <a:pt x="88" y="361"/>
                    <a:pt x="112" y="338"/>
                    <a:pt x="150" y="30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p:nvSpPr>
          <p:spPr bwMode="auto">
            <a:xfrm>
              <a:off x="6002299" y="4884042"/>
              <a:ext cx="107021" cy="427082"/>
            </a:xfrm>
            <a:custGeom>
              <a:avLst/>
              <a:gdLst>
                <a:gd name="T0" fmla="*/ 137 w 226"/>
                <a:gd name="T1" fmla="*/ 479 h 901"/>
                <a:gd name="T2" fmla="*/ 76 w 226"/>
                <a:gd name="T3" fmla="*/ 390 h 901"/>
                <a:gd name="T4" fmla="*/ 138 w 226"/>
                <a:gd name="T5" fmla="*/ 304 h 901"/>
                <a:gd name="T6" fmla="*/ 225 w 226"/>
                <a:gd name="T7" fmla="*/ 165 h 901"/>
                <a:gd name="T8" fmla="*/ 140 w 226"/>
                <a:gd name="T9" fmla="*/ 25 h 901"/>
                <a:gd name="T10" fmla="*/ 128 w 226"/>
                <a:gd name="T11" fmla="*/ 14 h 901"/>
                <a:gd name="T12" fmla="*/ 74 w 226"/>
                <a:gd name="T13" fmla="*/ 17 h 901"/>
                <a:gd name="T14" fmla="*/ 77 w 226"/>
                <a:gd name="T15" fmla="*/ 70 h 901"/>
                <a:gd name="T16" fmla="*/ 90 w 226"/>
                <a:gd name="T17" fmla="*/ 82 h 901"/>
                <a:gd name="T18" fmla="*/ 150 w 226"/>
                <a:gd name="T19" fmla="*/ 164 h 901"/>
                <a:gd name="T20" fmla="*/ 89 w 226"/>
                <a:gd name="T21" fmla="*/ 247 h 901"/>
                <a:gd name="T22" fmla="*/ 1 w 226"/>
                <a:gd name="T23" fmla="*/ 389 h 901"/>
                <a:gd name="T24" fmla="*/ 85 w 226"/>
                <a:gd name="T25" fmla="*/ 534 h 901"/>
                <a:gd name="T26" fmla="*/ 148 w 226"/>
                <a:gd name="T27" fmla="*/ 627 h 901"/>
                <a:gd name="T28" fmla="*/ 90 w 226"/>
                <a:gd name="T29" fmla="*/ 716 h 901"/>
                <a:gd name="T30" fmla="*/ 6 w 226"/>
                <a:gd name="T31" fmla="*/ 863 h 901"/>
                <a:gd name="T32" fmla="*/ 43 w 226"/>
                <a:gd name="T33" fmla="*/ 901 h 901"/>
                <a:gd name="T34" fmla="*/ 43 w 226"/>
                <a:gd name="T35" fmla="*/ 901 h 901"/>
                <a:gd name="T36" fmla="*/ 81 w 226"/>
                <a:gd name="T37" fmla="*/ 863 h 901"/>
                <a:gd name="T38" fmla="*/ 142 w 226"/>
                <a:gd name="T39" fmla="*/ 770 h 901"/>
                <a:gd name="T40" fmla="*/ 224 w 226"/>
                <a:gd name="T41" fmla="*/ 627 h 901"/>
                <a:gd name="T42" fmla="*/ 137 w 226"/>
                <a:gd name="T43" fmla="*/ 479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6" h="901">
                  <a:moveTo>
                    <a:pt x="137" y="479"/>
                  </a:moveTo>
                  <a:cubicBezTo>
                    <a:pt x="104" y="448"/>
                    <a:pt x="76" y="422"/>
                    <a:pt x="76" y="390"/>
                  </a:cubicBezTo>
                  <a:cubicBezTo>
                    <a:pt x="76" y="361"/>
                    <a:pt x="100" y="338"/>
                    <a:pt x="138" y="304"/>
                  </a:cubicBezTo>
                  <a:cubicBezTo>
                    <a:pt x="179" y="269"/>
                    <a:pt x="225" y="229"/>
                    <a:pt x="225" y="165"/>
                  </a:cubicBezTo>
                  <a:cubicBezTo>
                    <a:pt x="226" y="101"/>
                    <a:pt x="180" y="61"/>
                    <a:pt x="140" y="25"/>
                  </a:cubicBezTo>
                  <a:cubicBezTo>
                    <a:pt x="136" y="22"/>
                    <a:pt x="132" y="18"/>
                    <a:pt x="128" y="14"/>
                  </a:cubicBezTo>
                  <a:cubicBezTo>
                    <a:pt x="112" y="0"/>
                    <a:pt x="88" y="2"/>
                    <a:pt x="74" y="17"/>
                  </a:cubicBezTo>
                  <a:cubicBezTo>
                    <a:pt x="61" y="33"/>
                    <a:pt x="62" y="56"/>
                    <a:pt x="77" y="70"/>
                  </a:cubicBezTo>
                  <a:cubicBezTo>
                    <a:pt x="82" y="74"/>
                    <a:pt x="86" y="78"/>
                    <a:pt x="90" y="82"/>
                  </a:cubicBezTo>
                  <a:cubicBezTo>
                    <a:pt x="128" y="115"/>
                    <a:pt x="150" y="137"/>
                    <a:pt x="150" y="164"/>
                  </a:cubicBezTo>
                  <a:cubicBezTo>
                    <a:pt x="150" y="192"/>
                    <a:pt x="127" y="214"/>
                    <a:pt x="89" y="247"/>
                  </a:cubicBezTo>
                  <a:cubicBezTo>
                    <a:pt x="48" y="283"/>
                    <a:pt x="1" y="324"/>
                    <a:pt x="1" y="389"/>
                  </a:cubicBezTo>
                  <a:cubicBezTo>
                    <a:pt x="0" y="454"/>
                    <a:pt x="45" y="497"/>
                    <a:pt x="85" y="534"/>
                  </a:cubicBezTo>
                  <a:cubicBezTo>
                    <a:pt x="119" y="565"/>
                    <a:pt x="148" y="592"/>
                    <a:pt x="148" y="627"/>
                  </a:cubicBezTo>
                  <a:cubicBezTo>
                    <a:pt x="148" y="660"/>
                    <a:pt x="121" y="686"/>
                    <a:pt x="90" y="716"/>
                  </a:cubicBezTo>
                  <a:cubicBezTo>
                    <a:pt x="50" y="753"/>
                    <a:pt x="6" y="795"/>
                    <a:pt x="6" y="863"/>
                  </a:cubicBezTo>
                  <a:cubicBezTo>
                    <a:pt x="5" y="883"/>
                    <a:pt x="22" y="900"/>
                    <a:pt x="43" y="901"/>
                  </a:cubicBezTo>
                  <a:cubicBezTo>
                    <a:pt x="43" y="901"/>
                    <a:pt x="43" y="901"/>
                    <a:pt x="43" y="901"/>
                  </a:cubicBezTo>
                  <a:cubicBezTo>
                    <a:pt x="64" y="901"/>
                    <a:pt x="81" y="884"/>
                    <a:pt x="81" y="863"/>
                  </a:cubicBezTo>
                  <a:cubicBezTo>
                    <a:pt x="81" y="828"/>
                    <a:pt x="109" y="801"/>
                    <a:pt x="142" y="770"/>
                  </a:cubicBezTo>
                  <a:cubicBezTo>
                    <a:pt x="180" y="734"/>
                    <a:pt x="224" y="692"/>
                    <a:pt x="224" y="627"/>
                  </a:cubicBezTo>
                  <a:cubicBezTo>
                    <a:pt x="224" y="560"/>
                    <a:pt x="177" y="517"/>
                    <a:pt x="137" y="47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p:nvSpPr>
          <p:spPr bwMode="auto">
            <a:xfrm>
              <a:off x="6622982" y="4884042"/>
              <a:ext cx="108624" cy="636314"/>
            </a:xfrm>
            <a:custGeom>
              <a:avLst/>
              <a:gdLst>
                <a:gd name="T0" fmla="*/ 86 w 229"/>
                <a:gd name="T1" fmla="*/ 1173 h 1342"/>
                <a:gd name="T2" fmla="*/ 1 w 229"/>
                <a:gd name="T3" fmla="*/ 1302 h 1342"/>
                <a:gd name="T4" fmla="*/ 37 w 229"/>
                <a:gd name="T5" fmla="*/ 1342 h 1342"/>
                <a:gd name="T6" fmla="*/ 38 w 229"/>
                <a:gd name="T7" fmla="*/ 1342 h 1342"/>
                <a:gd name="T8" fmla="*/ 76 w 229"/>
                <a:gd name="T9" fmla="*/ 1305 h 1342"/>
                <a:gd name="T10" fmla="*/ 133 w 229"/>
                <a:gd name="T11" fmla="*/ 1231 h 1342"/>
                <a:gd name="T12" fmla="*/ 218 w 229"/>
                <a:gd name="T13" fmla="*/ 1102 h 1342"/>
                <a:gd name="T14" fmla="*/ 143 w 229"/>
                <a:gd name="T15" fmla="*/ 959 h 1342"/>
                <a:gd name="T16" fmla="*/ 84 w 229"/>
                <a:gd name="T17" fmla="*/ 863 h 1342"/>
                <a:gd name="T18" fmla="*/ 145 w 229"/>
                <a:gd name="T19" fmla="*/ 770 h 1342"/>
                <a:gd name="T20" fmla="*/ 227 w 229"/>
                <a:gd name="T21" fmla="*/ 627 h 1342"/>
                <a:gd name="T22" fmla="*/ 140 w 229"/>
                <a:gd name="T23" fmla="*/ 479 h 1342"/>
                <a:gd name="T24" fmla="*/ 79 w 229"/>
                <a:gd name="T25" fmla="*/ 390 h 1342"/>
                <a:gd name="T26" fmla="*/ 142 w 229"/>
                <a:gd name="T27" fmla="*/ 304 h 1342"/>
                <a:gd name="T28" fmla="*/ 229 w 229"/>
                <a:gd name="T29" fmla="*/ 165 h 1342"/>
                <a:gd name="T30" fmla="*/ 144 w 229"/>
                <a:gd name="T31" fmla="*/ 25 h 1342"/>
                <a:gd name="T32" fmla="*/ 131 w 229"/>
                <a:gd name="T33" fmla="*/ 14 h 1342"/>
                <a:gd name="T34" fmla="*/ 78 w 229"/>
                <a:gd name="T35" fmla="*/ 17 h 1342"/>
                <a:gd name="T36" fmla="*/ 81 w 229"/>
                <a:gd name="T37" fmla="*/ 70 h 1342"/>
                <a:gd name="T38" fmla="*/ 94 w 229"/>
                <a:gd name="T39" fmla="*/ 82 h 1342"/>
                <a:gd name="T40" fmla="*/ 153 w 229"/>
                <a:gd name="T41" fmla="*/ 164 h 1342"/>
                <a:gd name="T42" fmla="*/ 92 w 229"/>
                <a:gd name="T43" fmla="*/ 247 h 1342"/>
                <a:gd name="T44" fmla="*/ 4 w 229"/>
                <a:gd name="T45" fmla="*/ 389 h 1342"/>
                <a:gd name="T46" fmla="*/ 89 w 229"/>
                <a:gd name="T47" fmla="*/ 534 h 1342"/>
                <a:gd name="T48" fmla="*/ 152 w 229"/>
                <a:gd name="T49" fmla="*/ 627 h 1342"/>
                <a:gd name="T50" fmla="*/ 93 w 229"/>
                <a:gd name="T51" fmla="*/ 716 h 1342"/>
                <a:gd name="T52" fmla="*/ 9 w 229"/>
                <a:gd name="T53" fmla="*/ 863 h 1342"/>
                <a:gd name="T54" fmla="*/ 89 w 229"/>
                <a:gd name="T55" fmla="*/ 1012 h 1342"/>
                <a:gd name="T56" fmla="*/ 143 w 229"/>
                <a:gd name="T57" fmla="*/ 1099 h 1342"/>
                <a:gd name="T58" fmla="*/ 86 w 229"/>
                <a:gd name="T59" fmla="*/ 1173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9" h="1342">
                  <a:moveTo>
                    <a:pt x="86" y="1173"/>
                  </a:moveTo>
                  <a:cubicBezTo>
                    <a:pt x="49" y="1203"/>
                    <a:pt x="3" y="1240"/>
                    <a:pt x="1" y="1302"/>
                  </a:cubicBezTo>
                  <a:cubicBezTo>
                    <a:pt x="0" y="1323"/>
                    <a:pt x="16" y="1341"/>
                    <a:pt x="37" y="1342"/>
                  </a:cubicBezTo>
                  <a:cubicBezTo>
                    <a:pt x="37" y="1342"/>
                    <a:pt x="38" y="1342"/>
                    <a:pt x="38" y="1342"/>
                  </a:cubicBezTo>
                  <a:cubicBezTo>
                    <a:pt x="58" y="1342"/>
                    <a:pt x="75" y="1326"/>
                    <a:pt x="76" y="1305"/>
                  </a:cubicBezTo>
                  <a:cubicBezTo>
                    <a:pt x="77" y="1278"/>
                    <a:pt x="98" y="1259"/>
                    <a:pt x="133" y="1231"/>
                  </a:cubicBezTo>
                  <a:cubicBezTo>
                    <a:pt x="170" y="1201"/>
                    <a:pt x="216" y="1164"/>
                    <a:pt x="218" y="1102"/>
                  </a:cubicBezTo>
                  <a:cubicBezTo>
                    <a:pt x="221" y="1039"/>
                    <a:pt x="180" y="997"/>
                    <a:pt x="143" y="959"/>
                  </a:cubicBezTo>
                  <a:cubicBezTo>
                    <a:pt x="111" y="927"/>
                    <a:pt x="84" y="899"/>
                    <a:pt x="84" y="863"/>
                  </a:cubicBezTo>
                  <a:cubicBezTo>
                    <a:pt x="85" y="828"/>
                    <a:pt x="113" y="801"/>
                    <a:pt x="145" y="770"/>
                  </a:cubicBezTo>
                  <a:cubicBezTo>
                    <a:pt x="183" y="734"/>
                    <a:pt x="227" y="692"/>
                    <a:pt x="227" y="627"/>
                  </a:cubicBezTo>
                  <a:cubicBezTo>
                    <a:pt x="227" y="560"/>
                    <a:pt x="181" y="517"/>
                    <a:pt x="140" y="479"/>
                  </a:cubicBezTo>
                  <a:cubicBezTo>
                    <a:pt x="107" y="448"/>
                    <a:pt x="79" y="422"/>
                    <a:pt x="79" y="390"/>
                  </a:cubicBezTo>
                  <a:cubicBezTo>
                    <a:pt x="80" y="361"/>
                    <a:pt x="103" y="338"/>
                    <a:pt x="142" y="304"/>
                  </a:cubicBezTo>
                  <a:cubicBezTo>
                    <a:pt x="182" y="269"/>
                    <a:pt x="228" y="229"/>
                    <a:pt x="229" y="165"/>
                  </a:cubicBezTo>
                  <a:cubicBezTo>
                    <a:pt x="229" y="101"/>
                    <a:pt x="184" y="61"/>
                    <a:pt x="144" y="25"/>
                  </a:cubicBezTo>
                  <a:cubicBezTo>
                    <a:pt x="139" y="22"/>
                    <a:pt x="135" y="18"/>
                    <a:pt x="131" y="14"/>
                  </a:cubicBezTo>
                  <a:cubicBezTo>
                    <a:pt x="116" y="0"/>
                    <a:pt x="92" y="2"/>
                    <a:pt x="78" y="17"/>
                  </a:cubicBezTo>
                  <a:cubicBezTo>
                    <a:pt x="64" y="32"/>
                    <a:pt x="65" y="56"/>
                    <a:pt x="81" y="70"/>
                  </a:cubicBezTo>
                  <a:cubicBezTo>
                    <a:pt x="85" y="74"/>
                    <a:pt x="89" y="78"/>
                    <a:pt x="94" y="82"/>
                  </a:cubicBezTo>
                  <a:cubicBezTo>
                    <a:pt x="131" y="115"/>
                    <a:pt x="153" y="137"/>
                    <a:pt x="153" y="164"/>
                  </a:cubicBezTo>
                  <a:cubicBezTo>
                    <a:pt x="153" y="192"/>
                    <a:pt x="130" y="214"/>
                    <a:pt x="92" y="247"/>
                  </a:cubicBezTo>
                  <a:cubicBezTo>
                    <a:pt x="51" y="283"/>
                    <a:pt x="5" y="324"/>
                    <a:pt x="4" y="389"/>
                  </a:cubicBezTo>
                  <a:cubicBezTo>
                    <a:pt x="3" y="454"/>
                    <a:pt x="49" y="496"/>
                    <a:pt x="89" y="534"/>
                  </a:cubicBezTo>
                  <a:cubicBezTo>
                    <a:pt x="122" y="565"/>
                    <a:pt x="152" y="592"/>
                    <a:pt x="152" y="627"/>
                  </a:cubicBezTo>
                  <a:cubicBezTo>
                    <a:pt x="152" y="660"/>
                    <a:pt x="124" y="686"/>
                    <a:pt x="93" y="716"/>
                  </a:cubicBezTo>
                  <a:cubicBezTo>
                    <a:pt x="54" y="753"/>
                    <a:pt x="10" y="795"/>
                    <a:pt x="9" y="863"/>
                  </a:cubicBezTo>
                  <a:cubicBezTo>
                    <a:pt x="8" y="929"/>
                    <a:pt x="51" y="973"/>
                    <a:pt x="89" y="1012"/>
                  </a:cubicBezTo>
                  <a:cubicBezTo>
                    <a:pt x="119" y="1042"/>
                    <a:pt x="144" y="1069"/>
                    <a:pt x="143" y="1099"/>
                  </a:cubicBezTo>
                  <a:cubicBezTo>
                    <a:pt x="142" y="1126"/>
                    <a:pt x="121" y="1144"/>
                    <a:pt x="86" y="117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noEditPoints="1"/>
            </p:cNvSpPr>
            <p:nvPr/>
          </p:nvSpPr>
          <p:spPr bwMode="auto">
            <a:xfrm>
              <a:off x="6088477" y="5464842"/>
              <a:ext cx="172757" cy="168749"/>
            </a:xfrm>
            <a:custGeom>
              <a:avLst/>
              <a:gdLst>
                <a:gd name="T0" fmla="*/ 323 w 364"/>
                <a:gd name="T1" fmla="*/ 99 h 356"/>
                <a:gd name="T2" fmla="*/ 253 w 364"/>
                <a:gd name="T3" fmla="*/ 89 h 356"/>
                <a:gd name="T4" fmla="*/ 221 w 364"/>
                <a:gd name="T5" fmla="*/ 25 h 356"/>
                <a:gd name="T6" fmla="*/ 221 w 364"/>
                <a:gd name="T7" fmla="*/ 25 h 356"/>
                <a:gd name="T8" fmla="*/ 182 w 364"/>
                <a:gd name="T9" fmla="*/ 0 h 356"/>
                <a:gd name="T10" fmla="*/ 182 w 364"/>
                <a:gd name="T11" fmla="*/ 0 h 356"/>
                <a:gd name="T12" fmla="*/ 143 w 364"/>
                <a:gd name="T13" fmla="*/ 25 h 356"/>
                <a:gd name="T14" fmla="*/ 111 w 364"/>
                <a:gd name="T15" fmla="*/ 89 h 356"/>
                <a:gd name="T16" fmla="*/ 41 w 364"/>
                <a:gd name="T17" fmla="*/ 99 h 356"/>
                <a:gd name="T18" fmla="*/ 6 w 364"/>
                <a:gd name="T19" fmla="*/ 128 h 356"/>
                <a:gd name="T20" fmla="*/ 17 w 364"/>
                <a:gd name="T21" fmla="*/ 173 h 356"/>
                <a:gd name="T22" fmla="*/ 68 w 364"/>
                <a:gd name="T23" fmla="*/ 223 h 356"/>
                <a:gd name="T24" fmla="*/ 56 w 364"/>
                <a:gd name="T25" fmla="*/ 293 h 356"/>
                <a:gd name="T26" fmla="*/ 119 w 364"/>
                <a:gd name="T27" fmla="*/ 339 h 356"/>
                <a:gd name="T28" fmla="*/ 182 w 364"/>
                <a:gd name="T29" fmla="*/ 306 h 356"/>
                <a:gd name="T30" fmla="*/ 245 w 364"/>
                <a:gd name="T31" fmla="*/ 339 h 356"/>
                <a:gd name="T32" fmla="*/ 308 w 364"/>
                <a:gd name="T33" fmla="*/ 293 h 356"/>
                <a:gd name="T34" fmla="*/ 296 w 364"/>
                <a:gd name="T35" fmla="*/ 223 h 356"/>
                <a:gd name="T36" fmla="*/ 347 w 364"/>
                <a:gd name="T37" fmla="*/ 173 h 356"/>
                <a:gd name="T38" fmla="*/ 358 w 364"/>
                <a:gd name="T39" fmla="*/ 128 h 356"/>
                <a:gd name="T40" fmla="*/ 323 w 364"/>
                <a:gd name="T41" fmla="*/ 99 h 356"/>
                <a:gd name="T42" fmla="*/ 232 w 364"/>
                <a:gd name="T43" fmla="*/ 181 h 356"/>
                <a:gd name="T44" fmla="*/ 219 w 364"/>
                <a:gd name="T45" fmla="*/ 219 h 356"/>
                <a:gd name="T46" fmla="*/ 223 w 364"/>
                <a:gd name="T47" fmla="*/ 242 h 356"/>
                <a:gd name="T48" fmla="*/ 202 w 364"/>
                <a:gd name="T49" fmla="*/ 231 h 356"/>
                <a:gd name="T50" fmla="*/ 182 w 364"/>
                <a:gd name="T51" fmla="*/ 226 h 356"/>
                <a:gd name="T52" fmla="*/ 162 w 364"/>
                <a:gd name="T53" fmla="*/ 231 h 356"/>
                <a:gd name="T54" fmla="*/ 141 w 364"/>
                <a:gd name="T55" fmla="*/ 242 h 356"/>
                <a:gd name="T56" fmla="*/ 145 w 364"/>
                <a:gd name="T57" fmla="*/ 219 h 356"/>
                <a:gd name="T58" fmla="*/ 132 w 364"/>
                <a:gd name="T59" fmla="*/ 181 h 356"/>
                <a:gd name="T60" fmla="*/ 115 w 364"/>
                <a:gd name="T61" fmla="*/ 164 h 356"/>
                <a:gd name="T62" fmla="*/ 139 w 364"/>
                <a:gd name="T63" fmla="*/ 161 h 356"/>
                <a:gd name="T64" fmla="*/ 172 w 364"/>
                <a:gd name="T65" fmla="*/ 137 h 356"/>
                <a:gd name="T66" fmla="*/ 182 w 364"/>
                <a:gd name="T67" fmla="*/ 116 h 356"/>
                <a:gd name="T68" fmla="*/ 192 w 364"/>
                <a:gd name="T69" fmla="*/ 137 h 356"/>
                <a:gd name="T70" fmla="*/ 225 w 364"/>
                <a:gd name="T71" fmla="*/ 161 h 356"/>
                <a:gd name="T72" fmla="*/ 249 w 364"/>
                <a:gd name="T73" fmla="*/ 164 h 356"/>
                <a:gd name="T74" fmla="*/ 232 w 364"/>
                <a:gd name="T75" fmla="*/ 181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4" h="356">
                  <a:moveTo>
                    <a:pt x="323" y="99"/>
                  </a:moveTo>
                  <a:cubicBezTo>
                    <a:pt x="253" y="89"/>
                    <a:pt x="253" y="89"/>
                    <a:pt x="253" y="89"/>
                  </a:cubicBezTo>
                  <a:cubicBezTo>
                    <a:pt x="221" y="25"/>
                    <a:pt x="221" y="25"/>
                    <a:pt x="221" y="25"/>
                  </a:cubicBezTo>
                  <a:cubicBezTo>
                    <a:pt x="221" y="25"/>
                    <a:pt x="221" y="25"/>
                    <a:pt x="221" y="25"/>
                  </a:cubicBezTo>
                  <a:cubicBezTo>
                    <a:pt x="214" y="10"/>
                    <a:pt x="199" y="0"/>
                    <a:pt x="182" y="0"/>
                  </a:cubicBezTo>
                  <a:cubicBezTo>
                    <a:pt x="182" y="0"/>
                    <a:pt x="182" y="0"/>
                    <a:pt x="182" y="0"/>
                  </a:cubicBezTo>
                  <a:cubicBezTo>
                    <a:pt x="165" y="0"/>
                    <a:pt x="150" y="10"/>
                    <a:pt x="143" y="25"/>
                  </a:cubicBezTo>
                  <a:cubicBezTo>
                    <a:pt x="111" y="89"/>
                    <a:pt x="111" y="89"/>
                    <a:pt x="111" y="89"/>
                  </a:cubicBezTo>
                  <a:cubicBezTo>
                    <a:pt x="41" y="99"/>
                    <a:pt x="41" y="99"/>
                    <a:pt x="41" y="99"/>
                  </a:cubicBezTo>
                  <a:cubicBezTo>
                    <a:pt x="24" y="101"/>
                    <a:pt x="11" y="113"/>
                    <a:pt x="6" y="128"/>
                  </a:cubicBezTo>
                  <a:cubicBezTo>
                    <a:pt x="0" y="144"/>
                    <a:pt x="5" y="161"/>
                    <a:pt x="17" y="173"/>
                  </a:cubicBezTo>
                  <a:cubicBezTo>
                    <a:pt x="68" y="223"/>
                    <a:pt x="68" y="223"/>
                    <a:pt x="68" y="223"/>
                  </a:cubicBezTo>
                  <a:cubicBezTo>
                    <a:pt x="56" y="293"/>
                    <a:pt x="56" y="293"/>
                    <a:pt x="56" y="293"/>
                  </a:cubicBezTo>
                  <a:cubicBezTo>
                    <a:pt x="50" y="328"/>
                    <a:pt x="87" y="356"/>
                    <a:pt x="119" y="339"/>
                  </a:cubicBezTo>
                  <a:cubicBezTo>
                    <a:pt x="182" y="306"/>
                    <a:pt x="182" y="306"/>
                    <a:pt x="182" y="306"/>
                  </a:cubicBezTo>
                  <a:cubicBezTo>
                    <a:pt x="245" y="339"/>
                    <a:pt x="245" y="339"/>
                    <a:pt x="245" y="339"/>
                  </a:cubicBezTo>
                  <a:cubicBezTo>
                    <a:pt x="277" y="356"/>
                    <a:pt x="314" y="328"/>
                    <a:pt x="308" y="293"/>
                  </a:cubicBezTo>
                  <a:cubicBezTo>
                    <a:pt x="296" y="223"/>
                    <a:pt x="296" y="223"/>
                    <a:pt x="296" y="223"/>
                  </a:cubicBezTo>
                  <a:cubicBezTo>
                    <a:pt x="347" y="173"/>
                    <a:pt x="347" y="173"/>
                    <a:pt x="347" y="173"/>
                  </a:cubicBezTo>
                  <a:cubicBezTo>
                    <a:pt x="359" y="161"/>
                    <a:pt x="364" y="144"/>
                    <a:pt x="358" y="128"/>
                  </a:cubicBezTo>
                  <a:cubicBezTo>
                    <a:pt x="353" y="113"/>
                    <a:pt x="340" y="101"/>
                    <a:pt x="323" y="99"/>
                  </a:cubicBezTo>
                  <a:close/>
                  <a:moveTo>
                    <a:pt x="232" y="181"/>
                  </a:moveTo>
                  <a:cubicBezTo>
                    <a:pt x="221" y="191"/>
                    <a:pt x="217" y="205"/>
                    <a:pt x="219" y="219"/>
                  </a:cubicBezTo>
                  <a:cubicBezTo>
                    <a:pt x="223" y="242"/>
                    <a:pt x="223" y="242"/>
                    <a:pt x="223" y="242"/>
                  </a:cubicBezTo>
                  <a:cubicBezTo>
                    <a:pt x="202" y="231"/>
                    <a:pt x="202" y="231"/>
                    <a:pt x="202" y="231"/>
                  </a:cubicBezTo>
                  <a:cubicBezTo>
                    <a:pt x="196" y="228"/>
                    <a:pt x="189" y="226"/>
                    <a:pt x="182" y="226"/>
                  </a:cubicBezTo>
                  <a:cubicBezTo>
                    <a:pt x="175" y="226"/>
                    <a:pt x="168" y="228"/>
                    <a:pt x="162" y="231"/>
                  </a:cubicBezTo>
                  <a:cubicBezTo>
                    <a:pt x="141" y="242"/>
                    <a:pt x="141" y="242"/>
                    <a:pt x="141" y="242"/>
                  </a:cubicBezTo>
                  <a:cubicBezTo>
                    <a:pt x="145" y="219"/>
                    <a:pt x="145" y="219"/>
                    <a:pt x="145" y="219"/>
                  </a:cubicBezTo>
                  <a:cubicBezTo>
                    <a:pt x="147" y="205"/>
                    <a:pt x="143" y="191"/>
                    <a:pt x="132" y="181"/>
                  </a:cubicBezTo>
                  <a:cubicBezTo>
                    <a:pt x="115" y="164"/>
                    <a:pt x="115" y="164"/>
                    <a:pt x="115" y="164"/>
                  </a:cubicBezTo>
                  <a:cubicBezTo>
                    <a:pt x="139" y="161"/>
                    <a:pt x="139" y="161"/>
                    <a:pt x="139" y="161"/>
                  </a:cubicBezTo>
                  <a:cubicBezTo>
                    <a:pt x="153" y="159"/>
                    <a:pt x="165" y="150"/>
                    <a:pt x="172" y="137"/>
                  </a:cubicBezTo>
                  <a:cubicBezTo>
                    <a:pt x="182" y="116"/>
                    <a:pt x="182" y="116"/>
                    <a:pt x="182" y="116"/>
                  </a:cubicBezTo>
                  <a:cubicBezTo>
                    <a:pt x="192" y="137"/>
                    <a:pt x="192" y="137"/>
                    <a:pt x="192" y="137"/>
                  </a:cubicBezTo>
                  <a:cubicBezTo>
                    <a:pt x="199" y="150"/>
                    <a:pt x="211" y="159"/>
                    <a:pt x="225" y="161"/>
                  </a:cubicBezTo>
                  <a:cubicBezTo>
                    <a:pt x="249" y="164"/>
                    <a:pt x="249" y="164"/>
                    <a:pt x="249" y="164"/>
                  </a:cubicBezTo>
                  <a:lnTo>
                    <a:pt x="232" y="18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noEditPoints="1"/>
            </p:cNvSpPr>
            <p:nvPr/>
          </p:nvSpPr>
          <p:spPr bwMode="auto">
            <a:xfrm>
              <a:off x="6591116" y="5634993"/>
              <a:ext cx="172156" cy="168348"/>
            </a:xfrm>
            <a:custGeom>
              <a:avLst/>
              <a:gdLst>
                <a:gd name="T0" fmla="*/ 323 w 363"/>
                <a:gd name="T1" fmla="*/ 98 h 355"/>
                <a:gd name="T2" fmla="*/ 252 w 363"/>
                <a:gd name="T3" fmla="*/ 88 h 355"/>
                <a:gd name="T4" fmla="*/ 221 w 363"/>
                <a:gd name="T5" fmla="*/ 24 h 355"/>
                <a:gd name="T6" fmla="*/ 221 w 363"/>
                <a:gd name="T7" fmla="*/ 24 h 355"/>
                <a:gd name="T8" fmla="*/ 182 w 363"/>
                <a:gd name="T9" fmla="*/ 0 h 355"/>
                <a:gd name="T10" fmla="*/ 143 w 363"/>
                <a:gd name="T11" fmla="*/ 24 h 355"/>
                <a:gd name="T12" fmla="*/ 111 w 363"/>
                <a:gd name="T13" fmla="*/ 88 h 355"/>
                <a:gd name="T14" fmla="*/ 40 w 363"/>
                <a:gd name="T15" fmla="*/ 98 h 355"/>
                <a:gd name="T16" fmla="*/ 5 w 363"/>
                <a:gd name="T17" fmla="*/ 128 h 355"/>
                <a:gd name="T18" fmla="*/ 16 w 363"/>
                <a:gd name="T19" fmla="*/ 172 h 355"/>
                <a:gd name="T20" fmla="*/ 67 w 363"/>
                <a:gd name="T21" fmla="*/ 222 h 355"/>
                <a:gd name="T22" fmla="*/ 55 w 363"/>
                <a:gd name="T23" fmla="*/ 293 h 355"/>
                <a:gd name="T24" fmla="*/ 118 w 363"/>
                <a:gd name="T25" fmla="*/ 339 h 355"/>
                <a:gd name="T26" fmla="*/ 182 w 363"/>
                <a:gd name="T27" fmla="*/ 305 h 355"/>
                <a:gd name="T28" fmla="*/ 245 w 363"/>
                <a:gd name="T29" fmla="*/ 339 h 355"/>
                <a:gd name="T30" fmla="*/ 308 w 363"/>
                <a:gd name="T31" fmla="*/ 293 h 355"/>
                <a:gd name="T32" fmla="*/ 296 w 363"/>
                <a:gd name="T33" fmla="*/ 222 h 355"/>
                <a:gd name="T34" fmla="*/ 347 w 363"/>
                <a:gd name="T35" fmla="*/ 172 h 355"/>
                <a:gd name="T36" fmla="*/ 358 w 363"/>
                <a:gd name="T37" fmla="*/ 128 h 355"/>
                <a:gd name="T38" fmla="*/ 323 w 363"/>
                <a:gd name="T39" fmla="*/ 98 h 355"/>
                <a:gd name="T40" fmla="*/ 231 w 363"/>
                <a:gd name="T41" fmla="*/ 180 h 355"/>
                <a:gd name="T42" fmla="*/ 219 w 363"/>
                <a:gd name="T43" fmla="*/ 219 h 355"/>
                <a:gd name="T44" fmla="*/ 223 w 363"/>
                <a:gd name="T45" fmla="*/ 242 h 355"/>
                <a:gd name="T46" fmla="*/ 202 w 363"/>
                <a:gd name="T47" fmla="*/ 231 h 355"/>
                <a:gd name="T48" fmla="*/ 161 w 363"/>
                <a:gd name="T49" fmla="*/ 231 h 355"/>
                <a:gd name="T50" fmla="*/ 140 w 363"/>
                <a:gd name="T51" fmla="*/ 242 h 355"/>
                <a:gd name="T52" fmla="*/ 144 w 363"/>
                <a:gd name="T53" fmla="*/ 219 h 355"/>
                <a:gd name="T54" fmla="*/ 132 w 363"/>
                <a:gd name="T55" fmla="*/ 180 h 355"/>
                <a:gd name="T56" fmla="*/ 115 w 363"/>
                <a:gd name="T57" fmla="*/ 164 h 355"/>
                <a:gd name="T58" fmla="*/ 138 w 363"/>
                <a:gd name="T59" fmla="*/ 160 h 355"/>
                <a:gd name="T60" fmla="*/ 171 w 363"/>
                <a:gd name="T61" fmla="*/ 136 h 355"/>
                <a:gd name="T62" fmla="*/ 182 w 363"/>
                <a:gd name="T63" fmla="*/ 115 h 355"/>
                <a:gd name="T64" fmla="*/ 192 w 363"/>
                <a:gd name="T65" fmla="*/ 136 h 355"/>
                <a:gd name="T66" fmla="*/ 225 w 363"/>
                <a:gd name="T67" fmla="*/ 160 h 355"/>
                <a:gd name="T68" fmla="*/ 248 w 363"/>
                <a:gd name="T69" fmla="*/ 164 h 355"/>
                <a:gd name="T70" fmla="*/ 231 w 363"/>
                <a:gd name="T71" fmla="*/ 18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3" h="355">
                  <a:moveTo>
                    <a:pt x="323" y="98"/>
                  </a:moveTo>
                  <a:cubicBezTo>
                    <a:pt x="252" y="88"/>
                    <a:pt x="252" y="88"/>
                    <a:pt x="252" y="88"/>
                  </a:cubicBezTo>
                  <a:cubicBezTo>
                    <a:pt x="221" y="24"/>
                    <a:pt x="221" y="24"/>
                    <a:pt x="221" y="24"/>
                  </a:cubicBezTo>
                  <a:cubicBezTo>
                    <a:pt x="221" y="24"/>
                    <a:pt x="221" y="24"/>
                    <a:pt x="221" y="24"/>
                  </a:cubicBezTo>
                  <a:cubicBezTo>
                    <a:pt x="213" y="9"/>
                    <a:pt x="198" y="0"/>
                    <a:pt x="182" y="0"/>
                  </a:cubicBezTo>
                  <a:cubicBezTo>
                    <a:pt x="165" y="0"/>
                    <a:pt x="150" y="9"/>
                    <a:pt x="143" y="24"/>
                  </a:cubicBezTo>
                  <a:cubicBezTo>
                    <a:pt x="111" y="88"/>
                    <a:pt x="111" y="88"/>
                    <a:pt x="111" y="88"/>
                  </a:cubicBezTo>
                  <a:cubicBezTo>
                    <a:pt x="40" y="98"/>
                    <a:pt x="40" y="98"/>
                    <a:pt x="40" y="98"/>
                  </a:cubicBezTo>
                  <a:cubicBezTo>
                    <a:pt x="24" y="101"/>
                    <a:pt x="10" y="112"/>
                    <a:pt x="5" y="128"/>
                  </a:cubicBezTo>
                  <a:cubicBezTo>
                    <a:pt x="0" y="144"/>
                    <a:pt x="4" y="161"/>
                    <a:pt x="16" y="172"/>
                  </a:cubicBezTo>
                  <a:cubicBezTo>
                    <a:pt x="67" y="222"/>
                    <a:pt x="67" y="222"/>
                    <a:pt x="67" y="222"/>
                  </a:cubicBezTo>
                  <a:cubicBezTo>
                    <a:pt x="55" y="293"/>
                    <a:pt x="55" y="293"/>
                    <a:pt x="55" y="293"/>
                  </a:cubicBezTo>
                  <a:cubicBezTo>
                    <a:pt x="49" y="328"/>
                    <a:pt x="87" y="355"/>
                    <a:pt x="118" y="339"/>
                  </a:cubicBezTo>
                  <a:cubicBezTo>
                    <a:pt x="182" y="305"/>
                    <a:pt x="182" y="305"/>
                    <a:pt x="182" y="305"/>
                  </a:cubicBezTo>
                  <a:cubicBezTo>
                    <a:pt x="245" y="339"/>
                    <a:pt x="245" y="339"/>
                    <a:pt x="245" y="339"/>
                  </a:cubicBezTo>
                  <a:cubicBezTo>
                    <a:pt x="276" y="355"/>
                    <a:pt x="314" y="327"/>
                    <a:pt x="308" y="293"/>
                  </a:cubicBezTo>
                  <a:cubicBezTo>
                    <a:pt x="296" y="222"/>
                    <a:pt x="296" y="222"/>
                    <a:pt x="296" y="222"/>
                  </a:cubicBezTo>
                  <a:cubicBezTo>
                    <a:pt x="347" y="172"/>
                    <a:pt x="347" y="172"/>
                    <a:pt x="347" y="172"/>
                  </a:cubicBezTo>
                  <a:cubicBezTo>
                    <a:pt x="359" y="161"/>
                    <a:pt x="363" y="144"/>
                    <a:pt x="358" y="128"/>
                  </a:cubicBezTo>
                  <a:cubicBezTo>
                    <a:pt x="353" y="112"/>
                    <a:pt x="339" y="101"/>
                    <a:pt x="323" y="98"/>
                  </a:cubicBezTo>
                  <a:close/>
                  <a:moveTo>
                    <a:pt x="231" y="180"/>
                  </a:moveTo>
                  <a:cubicBezTo>
                    <a:pt x="221" y="190"/>
                    <a:pt x="216" y="204"/>
                    <a:pt x="219" y="219"/>
                  </a:cubicBezTo>
                  <a:cubicBezTo>
                    <a:pt x="223" y="242"/>
                    <a:pt x="223" y="242"/>
                    <a:pt x="223" y="242"/>
                  </a:cubicBezTo>
                  <a:cubicBezTo>
                    <a:pt x="202" y="231"/>
                    <a:pt x="202" y="231"/>
                    <a:pt x="202" y="231"/>
                  </a:cubicBezTo>
                  <a:cubicBezTo>
                    <a:pt x="189" y="224"/>
                    <a:pt x="174" y="224"/>
                    <a:pt x="161" y="231"/>
                  </a:cubicBezTo>
                  <a:cubicBezTo>
                    <a:pt x="140" y="242"/>
                    <a:pt x="140" y="242"/>
                    <a:pt x="140" y="242"/>
                  </a:cubicBezTo>
                  <a:cubicBezTo>
                    <a:pt x="144" y="219"/>
                    <a:pt x="144" y="219"/>
                    <a:pt x="144" y="219"/>
                  </a:cubicBezTo>
                  <a:cubicBezTo>
                    <a:pt x="147" y="204"/>
                    <a:pt x="142" y="190"/>
                    <a:pt x="132" y="180"/>
                  </a:cubicBezTo>
                  <a:cubicBezTo>
                    <a:pt x="115" y="164"/>
                    <a:pt x="115" y="164"/>
                    <a:pt x="115" y="164"/>
                  </a:cubicBezTo>
                  <a:cubicBezTo>
                    <a:pt x="138" y="160"/>
                    <a:pt x="138" y="160"/>
                    <a:pt x="138" y="160"/>
                  </a:cubicBezTo>
                  <a:cubicBezTo>
                    <a:pt x="153" y="158"/>
                    <a:pt x="165" y="149"/>
                    <a:pt x="171" y="136"/>
                  </a:cubicBezTo>
                  <a:cubicBezTo>
                    <a:pt x="182" y="115"/>
                    <a:pt x="182" y="115"/>
                    <a:pt x="182" y="115"/>
                  </a:cubicBezTo>
                  <a:cubicBezTo>
                    <a:pt x="192" y="136"/>
                    <a:pt x="192" y="136"/>
                    <a:pt x="192" y="136"/>
                  </a:cubicBezTo>
                  <a:cubicBezTo>
                    <a:pt x="198" y="149"/>
                    <a:pt x="211" y="158"/>
                    <a:pt x="225" y="160"/>
                  </a:cubicBezTo>
                  <a:cubicBezTo>
                    <a:pt x="248" y="164"/>
                    <a:pt x="248" y="164"/>
                    <a:pt x="248" y="164"/>
                  </a:cubicBezTo>
                  <a:lnTo>
                    <a:pt x="231" y="18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noEditPoints="1"/>
            </p:cNvSpPr>
            <p:nvPr/>
          </p:nvSpPr>
          <p:spPr bwMode="auto">
            <a:xfrm>
              <a:off x="6144994" y="5139971"/>
              <a:ext cx="127063" cy="126662"/>
            </a:xfrm>
            <a:custGeom>
              <a:avLst/>
              <a:gdLst>
                <a:gd name="T0" fmla="*/ 134 w 268"/>
                <a:gd name="T1" fmla="*/ 0 h 267"/>
                <a:gd name="T2" fmla="*/ 0 w 268"/>
                <a:gd name="T3" fmla="*/ 133 h 267"/>
                <a:gd name="T4" fmla="*/ 134 w 268"/>
                <a:gd name="T5" fmla="*/ 267 h 267"/>
                <a:gd name="T6" fmla="*/ 268 w 268"/>
                <a:gd name="T7" fmla="*/ 133 h 267"/>
                <a:gd name="T8" fmla="*/ 134 w 268"/>
                <a:gd name="T9" fmla="*/ 0 h 267"/>
                <a:gd name="T10" fmla="*/ 134 w 268"/>
                <a:gd name="T11" fmla="*/ 191 h 267"/>
                <a:gd name="T12" fmla="*/ 76 w 268"/>
                <a:gd name="T13" fmla="*/ 133 h 267"/>
                <a:gd name="T14" fmla="*/ 134 w 268"/>
                <a:gd name="T15" fmla="*/ 75 h 267"/>
                <a:gd name="T16" fmla="*/ 192 w 268"/>
                <a:gd name="T17" fmla="*/ 133 h 267"/>
                <a:gd name="T18" fmla="*/ 134 w 268"/>
                <a:gd name="T19" fmla="*/ 19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67">
                  <a:moveTo>
                    <a:pt x="134" y="0"/>
                  </a:moveTo>
                  <a:cubicBezTo>
                    <a:pt x="60" y="0"/>
                    <a:pt x="0" y="59"/>
                    <a:pt x="0" y="133"/>
                  </a:cubicBezTo>
                  <a:cubicBezTo>
                    <a:pt x="0" y="207"/>
                    <a:pt x="60" y="267"/>
                    <a:pt x="134" y="267"/>
                  </a:cubicBezTo>
                  <a:cubicBezTo>
                    <a:pt x="208" y="267"/>
                    <a:pt x="268" y="207"/>
                    <a:pt x="268" y="133"/>
                  </a:cubicBezTo>
                  <a:cubicBezTo>
                    <a:pt x="268" y="59"/>
                    <a:pt x="208" y="0"/>
                    <a:pt x="134" y="0"/>
                  </a:cubicBezTo>
                  <a:close/>
                  <a:moveTo>
                    <a:pt x="134" y="191"/>
                  </a:moveTo>
                  <a:cubicBezTo>
                    <a:pt x="102" y="191"/>
                    <a:pt x="76" y="165"/>
                    <a:pt x="76" y="133"/>
                  </a:cubicBezTo>
                  <a:cubicBezTo>
                    <a:pt x="76" y="101"/>
                    <a:pt x="102" y="75"/>
                    <a:pt x="134" y="75"/>
                  </a:cubicBezTo>
                  <a:cubicBezTo>
                    <a:pt x="166" y="75"/>
                    <a:pt x="192" y="101"/>
                    <a:pt x="192" y="133"/>
                  </a:cubicBezTo>
                  <a:cubicBezTo>
                    <a:pt x="192" y="165"/>
                    <a:pt x="166" y="191"/>
                    <a:pt x="134" y="19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Oval 11"/>
            <p:cNvSpPr>
              <a:spLocks noChangeArrowheads="1"/>
            </p:cNvSpPr>
            <p:nvPr/>
          </p:nvSpPr>
          <p:spPr bwMode="auto">
            <a:xfrm>
              <a:off x="5905499" y="4957394"/>
              <a:ext cx="37878" cy="3847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noEditPoints="1"/>
            </p:cNvSpPr>
            <p:nvPr/>
          </p:nvSpPr>
          <p:spPr bwMode="auto">
            <a:xfrm>
              <a:off x="6470266" y="4980241"/>
              <a:ext cx="126662" cy="126662"/>
            </a:xfrm>
            <a:custGeom>
              <a:avLst/>
              <a:gdLst>
                <a:gd name="T0" fmla="*/ 133 w 267"/>
                <a:gd name="T1" fmla="*/ 0 h 267"/>
                <a:gd name="T2" fmla="*/ 0 w 267"/>
                <a:gd name="T3" fmla="*/ 133 h 267"/>
                <a:gd name="T4" fmla="*/ 133 w 267"/>
                <a:gd name="T5" fmla="*/ 267 h 267"/>
                <a:gd name="T6" fmla="*/ 267 w 267"/>
                <a:gd name="T7" fmla="*/ 133 h 267"/>
                <a:gd name="T8" fmla="*/ 133 w 267"/>
                <a:gd name="T9" fmla="*/ 0 h 267"/>
                <a:gd name="T10" fmla="*/ 133 w 267"/>
                <a:gd name="T11" fmla="*/ 191 h 267"/>
                <a:gd name="T12" fmla="*/ 75 w 267"/>
                <a:gd name="T13" fmla="*/ 133 h 267"/>
                <a:gd name="T14" fmla="*/ 133 w 267"/>
                <a:gd name="T15" fmla="*/ 75 h 267"/>
                <a:gd name="T16" fmla="*/ 192 w 267"/>
                <a:gd name="T17" fmla="*/ 133 h 267"/>
                <a:gd name="T18" fmla="*/ 133 w 267"/>
                <a:gd name="T19" fmla="*/ 19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7" h="267">
                  <a:moveTo>
                    <a:pt x="133" y="0"/>
                  </a:moveTo>
                  <a:cubicBezTo>
                    <a:pt x="60" y="0"/>
                    <a:pt x="0" y="60"/>
                    <a:pt x="0" y="133"/>
                  </a:cubicBezTo>
                  <a:cubicBezTo>
                    <a:pt x="0" y="207"/>
                    <a:pt x="60" y="267"/>
                    <a:pt x="133" y="267"/>
                  </a:cubicBezTo>
                  <a:cubicBezTo>
                    <a:pt x="207" y="267"/>
                    <a:pt x="267" y="207"/>
                    <a:pt x="267" y="133"/>
                  </a:cubicBezTo>
                  <a:cubicBezTo>
                    <a:pt x="267" y="60"/>
                    <a:pt x="207" y="0"/>
                    <a:pt x="133" y="0"/>
                  </a:cubicBezTo>
                  <a:close/>
                  <a:moveTo>
                    <a:pt x="133" y="191"/>
                  </a:moveTo>
                  <a:cubicBezTo>
                    <a:pt x="101" y="191"/>
                    <a:pt x="75" y="165"/>
                    <a:pt x="75" y="133"/>
                  </a:cubicBezTo>
                  <a:cubicBezTo>
                    <a:pt x="75" y="101"/>
                    <a:pt x="101" y="75"/>
                    <a:pt x="133" y="75"/>
                  </a:cubicBezTo>
                  <a:cubicBezTo>
                    <a:pt x="166" y="75"/>
                    <a:pt x="192" y="101"/>
                    <a:pt x="192" y="133"/>
                  </a:cubicBezTo>
                  <a:cubicBezTo>
                    <a:pt x="192" y="165"/>
                    <a:pt x="166" y="191"/>
                    <a:pt x="133" y="19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3"/>
            <p:cNvSpPr>
              <a:spLocks noEditPoints="1"/>
            </p:cNvSpPr>
            <p:nvPr/>
          </p:nvSpPr>
          <p:spPr bwMode="auto">
            <a:xfrm>
              <a:off x="6748641" y="5246791"/>
              <a:ext cx="126662" cy="127062"/>
            </a:xfrm>
            <a:custGeom>
              <a:avLst/>
              <a:gdLst>
                <a:gd name="T0" fmla="*/ 134 w 267"/>
                <a:gd name="T1" fmla="*/ 0 h 268"/>
                <a:gd name="T2" fmla="*/ 0 w 267"/>
                <a:gd name="T3" fmla="*/ 134 h 268"/>
                <a:gd name="T4" fmla="*/ 134 w 267"/>
                <a:gd name="T5" fmla="*/ 268 h 268"/>
                <a:gd name="T6" fmla="*/ 267 w 267"/>
                <a:gd name="T7" fmla="*/ 134 h 268"/>
                <a:gd name="T8" fmla="*/ 134 w 267"/>
                <a:gd name="T9" fmla="*/ 0 h 268"/>
                <a:gd name="T10" fmla="*/ 134 w 267"/>
                <a:gd name="T11" fmla="*/ 192 h 268"/>
                <a:gd name="T12" fmla="*/ 76 w 267"/>
                <a:gd name="T13" fmla="*/ 134 h 268"/>
                <a:gd name="T14" fmla="*/ 134 w 267"/>
                <a:gd name="T15" fmla="*/ 76 h 268"/>
                <a:gd name="T16" fmla="*/ 192 w 267"/>
                <a:gd name="T17" fmla="*/ 134 h 268"/>
                <a:gd name="T18" fmla="*/ 134 w 267"/>
                <a:gd name="T19" fmla="*/ 192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7" h="268">
                  <a:moveTo>
                    <a:pt x="134" y="0"/>
                  </a:moveTo>
                  <a:cubicBezTo>
                    <a:pt x="60" y="0"/>
                    <a:pt x="0" y="60"/>
                    <a:pt x="0" y="134"/>
                  </a:cubicBezTo>
                  <a:cubicBezTo>
                    <a:pt x="0" y="208"/>
                    <a:pt x="60" y="268"/>
                    <a:pt x="134" y="268"/>
                  </a:cubicBezTo>
                  <a:cubicBezTo>
                    <a:pt x="208" y="268"/>
                    <a:pt x="267" y="208"/>
                    <a:pt x="267" y="134"/>
                  </a:cubicBezTo>
                  <a:cubicBezTo>
                    <a:pt x="267" y="60"/>
                    <a:pt x="208" y="0"/>
                    <a:pt x="134" y="0"/>
                  </a:cubicBezTo>
                  <a:close/>
                  <a:moveTo>
                    <a:pt x="134" y="192"/>
                  </a:moveTo>
                  <a:cubicBezTo>
                    <a:pt x="102" y="192"/>
                    <a:pt x="76" y="166"/>
                    <a:pt x="76" y="134"/>
                  </a:cubicBezTo>
                  <a:cubicBezTo>
                    <a:pt x="76" y="102"/>
                    <a:pt x="102" y="76"/>
                    <a:pt x="134" y="76"/>
                  </a:cubicBezTo>
                  <a:cubicBezTo>
                    <a:pt x="166" y="76"/>
                    <a:pt x="192" y="102"/>
                    <a:pt x="192" y="134"/>
                  </a:cubicBezTo>
                  <a:cubicBezTo>
                    <a:pt x="192" y="166"/>
                    <a:pt x="166" y="192"/>
                    <a:pt x="134" y="19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Oval 14"/>
            <p:cNvSpPr>
              <a:spLocks noChangeArrowheads="1"/>
            </p:cNvSpPr>
            <p:nvPr/>
          </p:nvSpPr>
          <p:spPr bwMode="auto">
            <a:xfrm>
              <a:off x="6107116" y="5355215"/>
              <a:ext cx="37878" cy="3807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15"/>
            <p:cNvSpPr>
              <a:spLocks noChangeArrowheads="1"/>
            </p:cNvSpPr>
            <p:nvPr/>
          </p:nvSpPr>
          <p:spPr bwMode="auto">
            <a:xfrm>
              <a:off x="6514357" y="5211719"/>
              <a:ext cx="38480" cy="3827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Oval 16"/>
            <p:cNvSpPr>
              <a:spLocks noChangeArrowheads="1"/>
            </p:cNvSpPr>
            <p:nvPr/>
          </p:nvSpPr>
          <p:spPr bwMode="auto">
            <a:xfrm>
              <a:off x="6838627" y="4898271"/>
              <a:ext cx="38079" cy="3787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Oval 17"/>
            <p:cNvSpPr>
              <a:spLocks noChangeArrowheads="1"/>
            </p:cNvSpPr>
            <p:nvPr/>
          </p:nvSpPr>
          <p:spPr bwMode="auto">
            <a:xfrm>
              <a:off x="6001297" y="5711952"/>
              <a:ext cx="37878" cy="3787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Oval 18"/>
            <p:cNvSpPr>
              <a:spLocks noChangeArrowheads="1"/>
            </p:cNvSpPr>
            <p:nvPr/>
          </p:nvSpPr>
          <p:spPr bwMode="auto">
            <a:xfrm>
              <a:off x="6784115" y="5555429"/>
              <a:ext cx="38480" cy="3787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19"/>
            <p:cNvSpPr>
              <a:spLocks noChangeArrowheads="1"/>
            </p:cNvSpPr>
            <p:nvPr/>
          </p:nvSpPr>
          <p:spPr bwMode="auto">
            <a:xfrm>
              <a:off x="6486900" y="5537392"/>
              <a:ext cx="37878" cy="3847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Oval 20"/>
            <p:cNvSpPr>
              <a:spLocks noChangeArrowheads="1"/>
            </p:cNvSpPr>
            <p:nvPr/>
          </p:nvSpPr>
          <p:spPr bwMode="auto">
            <a:xfrm>
              <a:off x="5923536" y="5379465"/>
              <a:ext cx="37878" cy="3847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Oval 21"/>
            <p:cNvSpPr>
              <a:spLocks noChangeArrowheads="1"/>
            </p:cNvSpPr>
            <p:nvPr/>
          </p:nvSpPr>
          <p:spPr bwMode="auto">
            <a:xfrm>
              <a:off x="6222755" y="4933745"/>
              <a:ext cx="37878" cy="3847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7"/>
            <p:cNvSpPr>
              <a:spLocks/>
            </p:cNvSpPr>
            <p:nvPr/>
          </p:nvSpPr>
          <p:spPr bwMode="auto">
            <a:xfrm>
              <a:off x="5678060" y="4893562"/>
              <a:ext cx="108624" cy="636314"/>
            </a:xfrm>
            <a:custGeom>
              <a:avLst/>
              <a:gdLst>
                <a:gd name="T0" fmla="*/ 86 w 229"/>
                <a:gd name="T1" fmla="*/ 1173 h 1342"/>
                <a:gd name="T2" fmla="*/ 1 w 229"/>
                <a:gd name="T3" fmla="*/ 1302 h 1342"/>
                <a:gd name="T4" fmla="*/ 37 w 229"/>
                <a:gd name="T5" fmla="*/ 1342 h 1342"/>
                <a:gd name="T6" fmla="*/ 38 w 229"/>
                <a:gd name="T7" fmla="*/ 1342 h 1342"/>
                <a:gd name="T8" fmla="*/ 76 w 229"/>
                <a:gd name="T9" fmla="*/ 1305 h 1342"/>
                <a:gd name="T10" fmla="*/ 133 w 229"/>
                <a:gd name="T11" fmla="*/ 1231 h 1342"/>
                <a:gd name="T12" fmla="*/ 218 w 229"/>
                <a:gd name="T13" fmla="*/ 1102 h 1342"/>
                <a:gd name="T14" fmla="*/ 143 w 229"/>
                <a:gd name="T15" fmla="*/ 959 h 1342"/>
                <a:gd name="T16" fmla="*/ 84 w 229"/>
                <a:gd name="T17" fmla="*/ 863 h 1342"/>
                <a:gd name="T18" fmla="*/ 145 w 229"/>
                <a:gd name="T19" fmla="*/ 770 h 1342"/>
                <a:gd name="T20" fmla="*/ 227 w 229"/>
                <a:gd name="T21" fmla="*/ 627 h 1342"/>
                <a:gd name="T22" fmla="*/ 140 w 229"/>
                <a:gd name="T23" fmla="*/ 479 h 1342"/>
                <a:gd name="T24" fmla="*/ 79 w 229"/>
                <a:gd name="T25" fmla="*/ 390 h 1342"/>
                <a:gd name="T26" fmla="*/ 142 w 229"/>
                <a:gd name="T27" fmla="*/ 304 h 1342"/>
                <a:gd name="T28" fmla="*/ 229 w 229"/>
                <a:gd name="T29" fmla="*/ 165 h 1342"/>
                <a:gd name="T30" fmla="*/ 144 w 229"/>
                <a:gd name="T31" fmla="*/ 25 h 1342"/>
                <a:gd name="T32" fmla="*/ 131 w 229"/>
                <a:gd name="T33" fmla="*/ 14 h 1342"/>
                <a:gd name="T34" fmla="*/ 78 w 229"/>
                <a:gd name="T35" fmla="*/ 17 h 1342"/>
                <a:gd name="T36" fmla="*/ 81 w 229"/>
                <a:gd name="T37" fmla="*/ 70 h 1342"/>
                <a:gd name="T38" fmla="*/ 94 w 229"/>
                <a:gd name="T39" fmla="*/ 82 h 1342"/>
                <a:gd name="T40" fmla="*/ 153 w 229"/>
                <a:gd name="T41" fmla="*/ 164 h 1342"/>
                <a:gd name="T42" fmla="*/ 92 w 229"/>
                <a:gd name="T43" fmla="*/ 247 h 1342"/>
                <a:gd name="T44" fmla="*/ 4 w 229"/>
                <a:gd name="T45" fmla="*/ 389 h 1342"/>
                <a:gd name="T46" fmla="*/ 89 w 229"/>
                <a:gd name="T47" fmla="*/ 534 h 1342"/>
                <a:gd name="T48" fmla="*/ 152 w 229"/>
                <a:gd name="T49" fmla="*/ 627 h 1342"/>
                <a:gd name="T50" fmla="*/ 93 w 229"/>
                <a:gd name="T51" fmla="*/ 716 h 1342"/>
                <a:gd name="T52" fmla="*/ 9 w 229"/>
                <a:gd name="T53" fmla="*/ 863 h 1342"/>
                <a:gd name="T54" fmla="*/ 89 w 229"/>
                <a:gd name="T55" fmla="*/ 1012 h 1342"/>
                <a:gd name="T56" fmla="*/ 143 w 229"/>
                <a:gd name="T57" fmla="*/ 1099 h 1342"/>
                <a:gd name="T58" fmla="*/ 86 w 229"/>
                <a:gd name="T59" fmla="*/ 1173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9" h="1342">
                  <a:moveTo>
                    <a:pt x="86" y="1173"/>
                  </a:moveTo>
                  <a:cubicBezTo>
                    <a:pt x="49" y="1203"/>
                    <a:pt x="3" y="1240"/>
                    <a:pt x="1" y="1302"/>
                  </a:cubicBezTo>
                  <a:cubicBezTo>
                    <a:pt x="0" y="1323"/>
                    <a:pt x="16" y="1341"/>
                    <a:pt x="37" y="1342"/>
                  </a:cubicBezTo>
                  <a:cubicBezTo>
                    <a:pt x="37" y="1342"/>
                    <a:pt x="38" y="1342"/>
                    <a:pt x="38" y="1342"/>
                  </a:cubicBezTo>
                  <a:cubicBezTo>
                    <a:pt x="58" y="1342"/>
                    <a:pt x="75" y="1326"/>
                    <a:pt x="76" y="1305"/>
                  </a:cubicBezTo>
                  <a:cubicBezTo>
                    <a:pt x="77" y="1278"/>
                    <a:pt x="98" y="1259"/>
                    <a:pt x="133" y="1231"/>
                  </a:cubicBezTo>
                  <a:cubicBezTo>
                    <a:pt x="170" y="1201"/>
                    <a:pt x="216" y="1164"/>
                    <a:pt x="218" y="1102"/>
                  </a:cubicBezTo>
                  <a:cubicBezTo>
                    <a:pt x="221" y="1039"/>
                    <a:pt x="180" y="997"/>
                    <a:pt x="143" y="959"/>
                  </a:cubicBezTo>
                  <a:cubicBezTo>
                    <a:pt x="111" y="927"/>
                    <a:pt x="84" y="899"/>
                    <a:pt x="84" y="863"/>
                  </a:cubicBezTo>
                  <a:cubicBezTo>
                    <a:pt x="85" y="828"/>
                    <a:pt x="113" y="801"/>
                    <a:pt x="145" y="770"/>
                  </a:cubicBezTo>
                  <a:cubicBezTo>
                    <a:pt x="183" y="734"/>
                    <a:pt x="227" y="692"/>
                    <a:pt x="227" y="627"/>
                  </a:cubicBezTo>
                  <a:cubicBezTo>
                    <a:pt x="227" y="560"/>
                    <a:pt x="181" y="517"/>
                    <a:pt x="140" y="479"/>
                  </a:cubicBezTo>
                  <a:cubicBezTo>
                    <a:pt x="107" y="448"/>
                    <a:pt x="79" y="422"/>
                    <a:pt x="79" y="390"/>
                  </a:cubicBezTo>
                  <a:cubicBezTo>
                    <a:pt x="80" y="361"/>
                    <a:pt x="103" y="338"/>
                    <a:pt x="142" y="304"/>
                  </a:cubicBezTo>
                  <a:cubicBezTo>
                    <a:pt x="182" y="269"/>
                    <a:pt x="228" y="229"/>
                    <a:pt x="229" y="165"/>
                  </a:cubicBezTo>
                  <a:cubicBezTo>
                    <a:pt x="229" y="101"/>
                    <a:pt x="184" y="61"/>
                    <a:pt x="144" y="25"/>
                  </a:cubicBezTo>
                  <a:cubicBezTo>
                    <a:pt x="139" y="22"/>
                    <a:pt x="135" y="18"/>
                    <a:pt x="131" y="14"/>
                  </a:cubicBezTo>
                  <a:cubicBezTo>
                    <a:pt x="116" y="0"/>
                    <a:pt x="92" y="2"/>
                    <a:pt x="78" y="17"/>
                  </a:cubicBezTo>
                  <a:cubicBezTo>
                    <a:pt x="64" y="32"/>
                    <a:pt x="65" y="56"/>
                    <a:pt x="81" y="70"/>
                  </a:cubicBezTo>
                  <a:cubicBezTo>
                    <a:pt x="85" y="74"/>
                    <a:pt x="89" y="78"/>
                    <a:pt x="94" y="82"/>
                  </a:cubicBezTo>
                  <a:cubicBezTo>
                    <a:pt x="131" y="115"/>
                    <a:pt x="153" y="137"/>
                    <a:pt x="153" y="164"/>
                  </a:cubicBezTo>
                  <a:cubicBezTo>
                    <a:pt x="153" y="192"/>
                    <a:pt x="130" y="214"/>
                    <a:pt x="92" y="247"/>
                  </a:cubicBezTo>
                  <a:cubicBezTo>
                    <a:pt x="51" y="283"/>
                    <a:pt x="5" y="324"/>
                    <a:pt x="4" y="389"/>
                  </a:cubicBezTo>
                  <a:cubicBezTo>
                    <a:pt x="3" y="454"/>
                    <a:pt x="49" y="496"/>
                    <a:pt x="89" y="534"/>
                  </a:cubicBezTo>
                  <a:cubicBezTo>
                    <a:pt x="122" y="565"/>
                    <a:pt x="152" y="592"/>
                    <a:pt x="152" y="627"/>
                  </a:cubicBezTo>
                  <a:cubicBezTo>
                    <a:pt x="152" y="660"/>
                    <a:pt x="124" y="686"/>
                    <a:pt x="93" y="716"/>
                  </a:cubicBezTo>
                  <a:cubicBezTo>
                    <a:pt x="54" y="753"/>
                    <a:pt x="10" y="795"/>
                    <a:pt x="9" y="863"/>
                  </a:cubicBezTo>
                  <a:cubicBezTo>
                    <a:pt x="8" y="929"/>
                    <a:pt x="51" y="973"/>
                    <a:pt x="89" y="1012"/>
                  </a:cubicBezTo>
                  <a:cubicBezTo>
                    <a:pt x="119" y="1042"/>
                    <a:pt x="144" y="1069"/>
                    <a:pt x="143" y="1099"/>
                  </a:cubicBezTo>
                  <a:cubicBezTo>
                    <a:pt x="142" y="1126"/>
                    <a:pt x="121" y="1144"/>
                    <a:pt x="86" y="117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9"/>
            <p:cNvSpPr>
              <a:spLocks noEditPoints="1"/>
            </p:cNvSpPr>
            <p:nvPr/>
          </p:nvSpPr>
          <p:spPr bwMode="auto">
            <a:xfrm>
              <a:off x="5646194" y="5644513"/>
              <a:ext cx="172156" cy="168348"/>
            </a:xfrm>
            <a:custGeom>
              <a:avLst/>
              <a:gdLst>
                <a:gd name="T0" fmla="*/ 323 w 363"/>
                <a:gd name="T1" fmla="*/ 98 h 355"/>
                <a:gd name="T2" fmla="*/ 252 w 363"/>
                <a:gd name="T3" fmla="*/ 88 h 355"/>
                <a:gd name="T4" fmla="*/ 221 w 363"/>
                <a:gd name="T5" fmla="*/ 24 h 355"/>
                <a:gd name="T6" fmla="*/ 221 w 363"/>
                <a:gd name="T7" fmla="*/ 24 h 355"/>
                <a:gd name="T8" fmla="*/ 182 w 363"/>
                <a:gd name="T9" fmla="*/ 0 h 355"/>
                <a:gd name="T10" fmla="*/ 143 w 363"/>
                <a:gd name="T11" fmla="*/ 24 h 355"/>
                <a:gd name="T12" fmla="*/ 111 w 363"/>
                <a:gd name="T13" fmla="*/ 88 h 355"/>
                <a:gd name="T14" fmla="*/ 40 w 363"/>
                <a:gd name="T15" fmla="*/ 98 h 355"/>
                <a:gd name="T16" fmla="*/ 5 w 363"/>
                <a:gd name="T17" fmla="*/ 128 h 355"/>
                <a:gd name="T18" fmla="*/ 16 w 363"/>
                <a:gd name="T19" fmla="*/ 172 h 355"/>
                <a:gd name="T20" fmla="*/ 67 w 363"/>
                <a:gd name="T21" fmla="*/ 222 h 355"/>
                <a:gd name="T22" fmla="*/ 55 w 363"/>
                <a:gd name="T23" fmla="*/ 293 h 355"/>
                <a:gd name="T24" fmla="*/ 118 w 363"/>
                <a:gd name="T25" fmla="*/ 339 h 355"/>
                <a:gd name="T26" fmla="*/ 182 w 363"/>
                <a:gd name="T27" fmla="*/ 305 h 355"/>
                <a:gd name="T28" fmla="*/ 245 w 363"/>
                <a:gd name="T29" fmla="*/ 339 h 355"/>
                <a:gd name="T30" fmla="*/ 308 w 363"/>
                <a:gd name="T31" fmla="*/ 293 h 355"/>
                <a:gd name="T32" fmla="*/ 296 w 363"/>
                <a:gd name="T33" fmla="*/ 222 h 355"/>
                <a:gd name="T34" fmla="*/ 347 w 363"/>
                <a:gd name="T35" fmla="*/ 172 h 355"/>
                <a:gd name="T36" fmla="*/ 358 w 363"/>
                <a:gd name="T37" fmla="*/ 128 h 355"/>
                <a:gd name="T38" fmla="*/ 323 w 363"/>
                <a:gd name="T39" fmla="*/ 98 h 355"/>
                <a:gd name="T40" fmla="*/ 231 w 363"/>
                <a:gd name="T41" fmla="*/ 180 h 355"/>
                <a:gd name="T42" fmla="*/ 219 w 363"/>
                <a:gd name="T43" fmla="*/ 219 h 355"/>
                <a:gd name="T44" fmla="*/ 223 w 363"/>
                <a:gd name="T45" fmla="*/ 242 h 355"/>
                <a:gd name="T46" fmla="*/ 202 w 363"/>
                <a:gd name="T47" fmla="*/ 231 h 355"/>
                <a:gd name="T48" fmla="*/ 161 w 363"/>
                <a:gd name="T49" fmla="*/ 231 h 355"/>
                <a:gd name="T50" fmla="*/ 140 w 363"/>
                <a:gd name="T51" fmla="*/ 242 h 355"/>
                <a:gd name="T52" fmla="*/ 144 w 363"/>
                <a:gd name="T53" fmla="*/ 219 h 355"/>
                <a:gd name="T54" fmla="*/ 132 w 363"/>
                <a:gd name="T55" fmla="*/ 180 h 355"/>
                <a:gd name="T56" fmla="*/ 115 w 363"/>
                <a:gd name="T57" fmla="*/ 164 h 355"/>
                <a:gd name="T58" fmla="*/ 138 w 363"/>
                <a:gd name="T59" fmla="*/ 160 h 355"/>
                <a:gd name="T60" fmla="*/ 171 w 363"/>
                <a:gd name="T61" fmla="*/ 136 h 355"/>
                <a:gd name="T62" fmla="*/ 182 w 363"/>
                <a:gd name="T63" fmla="*/ 115 h 355"/>
                <a:gd name="T64" fmla="*/ 192 w 363"/>
                <a:gd name="T65" fmla="*/ 136 h 355"/>
                <a:gd name="T66" fmla="*/ 225 w 363"/>
                <a:gd name="T67" fmla="*/ 160 h 355"/>
                <a:gd name="T68" fmla="*/ 248 w 363"/>
                <a:gd name="T69" fmla="*/ 164 h 355"/>
                <a:gd name="T70" fmla="*/ 231 w 363"/>
                <a:gd name="T71" fmla="*/ 18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3" h="355">
                  <a:moveTo>
                    <a:pt x="323" y="98"/>
                  </a:moveTo>
                  <a:cubicBezTo>
                    <a:pt x="252" y="88"/>
                    <a:pt x="252" y="88"/>
                    <a:pt x="252" y="88"/>
                  </a:cubicBezTo>
                  <a:cubicBezTo>
                    <a:pt x="221" y="24"/>
                    <a:pt x="221" y="24"/>
                    <a:pt x="221" y="24"/>
                  </a:cubicBezTo>
                  <a:cubicBezTo>
                    <a:pt x="221" y="24"/>
                    <a:pt x="221" y="24"/>
                    <a:pt x="221" y="24"/>
                  </a:cubicBezTo>
                  <a:cubicBezTo>
                    <a:pt x="213" y="9"/>
                    <a:pt x="198" y="0"/>
                    <a:pt x="182" y="0"/>
                  </a:cubicBezTo>
                  <a:cubicBezTo>
                    <a:pt x="165" y="0"/>
                    <a:pt x="150" y="9"/>
                    <a:pt x="143" y="24"/>
                  </a:cubicBezTo>
                  <a:cubicBezTo>
                    <a:pt x="111" y="88"/>
                    <a:pt x="111" y="88"/>
                    <a:pt x="111" y="88"/>
                  </a:cubicBezTo>
                  <a:cubicBezTo>
                    <a:pt x="40" y="98"/>
                    <a:pt x="40" y="98"/>
                    <a:pt x="40" y="98"/>
                  </a:cubicBezTo>
                  <a:cubicBezTo>
                    <a:pt x="24" y="101"/>
                    <a:pt x="10" y="112"/>
                    <a:pt x="5" y="128"/>
                  </a:cubicBezTo>
                  <a:cubicBezTo>
                    <a:pt x="0" y="144"/>
                    <a:pt x="4" y="161"/>
                    <a:pt x="16" y="172"/>
                  </a:cubicBezTo>
                  <a:cubicBezTo>
                    <a:pt x="67" y="222"/>
                    <a:pt x="67" y="222"/>
                    <a:pt x="67" y="222"/>
                  </a:cubicBezTo>
                  <a:cubicBezTo>
                    <a:pt x="55" y="293"/>
                    <a:pt x="55" y="293"/>
                    <a:pt x="55" y="293"/>
                  </a:cubicBezTo>
                  <a:cubicBezTo>
                    <a:pt x="49" y="328"/>
                    <a:pt x="87" y="355"/>
                    <a:pt x="118" y="339"/>
                  </a:cubicBezTo>
                  <a:cubicBezTo>
                    <a:pt x="182" y="305"/>
                    <a:pt x="182" y="305"/>
                    <a:pt x="182" y="305"/>
                  </a:cubicBezTo>
                  <a:cubicBezTo>
                    <a:pt x="245" y="339"/>
                    <a:pt x="245" y="339"/>
                    <a:pt x="245" y="339"/>
                  </a:cubicBezTo>
                  <a:cubicBezTo>
                    <a:pt x="276" y="355"/>
                    <a:pt x="314" y="327"/>
                    <a:pt x="308" y="293"/>
                  </a:cubicBezTo>
                  <a:cubicBezTo>
                    <a:pt x="296" y="222"/>
                    <a:pt x="296" y="222"/>
                    <a:pt x="296" y="222"/>
                  </a:cubicBezTo>
                  <a:cubicBezTo>
                    <a:pt x="347" y="172"/>
                    <a:pt x="347" y="172"/>
                    <a:pt x="347" y="172"/>
                  </a:cubicBezTo>
                  <a:cubicBezTo>
                    <a:pt x="359" y="161"/>
                    <a:pt x="363" y="144"/>
                    <a:pt x="358" y="128"/>
                  </a:cubicBezTo>
                  <a:cubicBezTo>
                    <a:pt x="353" y="112"/>
                    <a:pt x="339" y="101"/>
                    <a:pt x="323" y="98"/>
                  </a:cubicBezTo>
                  <a:close/>
                  <a:moveTo>
                    <a:pt x="231" y="180"/>
                  </a:moveTo>
                  <a:cubicBezTo>
                    <a:pt x="221" y="190"/>
                    <a:pt x="216" y="204"/>
                    <a:pt x="219" y="219"/>
                  </a:cubicBezTo>
                  <a:cubicBezTo>
                    <a:pt x="223" y="242"/>
                    <a:pt x="223" y="242"/>
                    <a:pt x="223" y="242"/>
                  </a:cubicBezTo>
                  <a:cubicBezTo>
                    <a:pt x="202" y="231"/>
                    <a:pt x="202" y="231"/>
                    <a:pt x="202" y="231"/>
                  </a:cubicBezTo>
                  <a:cubicBezTo>
                    <a:pt x="189" y="224"/>
                    <a:pt x="174" y="224"/>
                    <a:pt x="161" y="231"/>
                  </a:cubicBezTo>
                  <a:cubicBezTo>
                    <a:pt x="140" y="242"/>
                    <a:pt x="140" y="242"/>
                    <a:pt x="140" y="242"/>
                  </a:cubicBezTo>
                  <a:cubicBezTo>
                    <a:pt x="144" y="219"/>
                    <a:pt x="144" y="219"/>
                    <a:pt x="144" y="219"/>
                  </a:cubicBezTo>
                  <a:cubicBezTo>
                    <a:pt x="147" y="204"/>
                    <a:pt x="142" y="190"/>
                    <a:pt x="132" y="180"/>
                  </a:cubicBezTo>
                  <a:cubicBezTo>
                    <a:pt x="115" y="164"/>
                    <a:pt x="115" y="164"/>
                    <a:pt x="115" y="164"/>
                  </a:cubicBezTo>
                  <a:cubicBezTo>
                    <a:pt x="138" y="160"/>
                    <a:pt x="138" y="160"/>
                    <a:pt x="138" y="160"/>
                  </a:cubicBezTo>
                  <a:cubicBezTo>
                    <a:pt x="153" y="158"/>
                    <a:pt x="165" y="149"/>
                    <a:pt x="171" y="136"/>
                  </a:cubicBezTo>
                  <a:cubicBezTo>
                    <a:pt x="182" y="115"/>
                    <a:pt x="182" y="115"/>
                    <a:pt x="182" y="115"/>
                  </a:cubicBezTo>
                  <a:cubicBezTo>
                    <a:pt x="192" y="136"/>
                    <a:pt x="192" y="136"/>
                    <a:pt x="192" y="136"/>
                  </a:cubicBezTo>
                  <a:cubicBezTo>
                    <a:pt x="198" y="149"/>
                    <a:pt x="211" y="158"/>
                    <a:pt x="225" y="160"/>
                  </a:cubicBezTo>
                  <a:cubicBezTo>
                    <a:pt x="248" y="164"/>
                    <a:pt x="248" y="164"/>
                    <a:pt x="248" y="164"/>
                  </a:cubicBezTo>
                  <a:lnTo>
                    <a:pt x="231" y="18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2"/>
            <p:cNvSpPr>
              <a:spLocks noEditPoints="1"/>
            </p:cNvSpPr>
            <p:nvPr/>
          </p:nvSpPr>
          <p:spPr bwMode="auto">
            <a:xfrm>
              <a:off x="5525344" y="4989761"/>
              <a:ext cx="126662" cy="126662"/>
            </a:xfrm>
            <a:custGeom>
              <a:avLst/>
              <a:gdLst>
                <a:gd name="T0" fmla="*/ 133 w 267"/>
                <a:gd name="T1" fmla="*/ 0 h 267"/>
                <a:gd name="T2" fmla="*/ 0 w 267"/>
                <a:gd name="T3" fmla="*/ 133 h 267"/>
                <a:gd name="T4" fmla="*/ 133 w 267"/>
                <a:gd name="T5" fmla="*/ 267 h 267"/>
                <a:gd name="T6" fmla="*/ 267 w 267"/>
                <a:gd name="T7" fmla="*/ 133 h 267"/>
                <a:gd name="T8" fmla="*/ 133 w 267"/>
                <a:gd name="T9" fmla="*/ 0 h 267"/>
                <a:gd name="T10" fmla="*/ 133 w 267"/>
                <a:gd name="T11" fmla="*/ 191 h 267"/>
                <a:gd name="T12" fmla="*/ 75 w 267"/>
                <a:gd name="T13" fmla="*/ 133 h 267"/>
                <a:gd name="T14" fmla="*/ 133 w 267"/>
                <a:gd name="T15" fmla="*/ 75 h 267"/>
                <a:gd name="T16" fmla="*/ 192 w 267"/>
                <a:gd name="T17" fmla="*/ 133 h 267"/>
                <a:gd name="T18" fmla="*/ 133 w 267"/>
                <a:gd name="T19" fmla="*/ 19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7" h="267">
                  <a:moveTo>
                    <a:pt x="133" y="0"/>
                  </a:moveTo>
                  <a:cubicBezTo>
                    <a:pt x="60" y="0"/>
                    <a:pt x="0" y="60"/>
                    <a:pt x="0" y="133"/>
                  </a:cubicBezTo>
                  <a:cubicBezTo>
                    <a:pt x="0" y="207"/>
                    <a:pt x="60" y="267"/>
                    <a:pt x="133" y="267"/>
                  </a:cubicBezTo>
                  <a:cubicBezTo>
                    <a:pt x="207" y="267"/>
                    <a:pt x="267" y="207"/>
                    <a:pt x="267" y="133"/>
                  </a:cubicBezTo>
                  <a:cubicBezTo>
                    <a:pt x="267" y="60"/>
                    <a:pt x="207" y="0"/>
                    <a:pt x="133" y="0"/>
                  </a:cubicBezTo>
                  <a:close/>
                  <a:moveTo>
                    <a:pt x="133" y="191"/>
                  </a:moveTo>
                  <a:cubicBezTo>
                    <a:pt x="101" y="191"/>
                    <a:pt x="75" y="165"/>
                    <a:pt x="75" y="133"/>
                  </a:cubicBezTo>
                  <a:cubicBezTo>
                    <a:pt x="75" y="101"/>
                    <a:pt x="101" y="75"/>
                    <a:pt x="133" y="75"/>
                  </a:cubicBezTo>
                  <a:cubicBezTo>
                    <a:pt x="166" y="75"/>
                    <a:pt x="192" y="101"/>
                    <a:pt x="192" y="133"/>
                  </a:cubicBezTo>
                  <a:cubicBezTo>
                    <a:pt x="192" y="165"/>
                    <a:pt x="166" y="191"/>
                    <a:pt x="133" y="19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3"/>
            <p:cNvSpPr>
              <a:spLocks noEditPoints="1"/>
            </p:cNvSpPr>
            <p:nvPr/>
          </p:nvSpPr>
          <p:spPr bwMode="auto">
            <a:xfrm>
              <a:off x="5803719" y="5256311"/>
              <a:ext cx="126662" cy="127062"/>
            </a:xfrm>
            <a:custGeom>
              <a:avLst/>
              <a:gdLst>
                <a:gd name="T0" fmla="*/ 134 w 267"/>
                <a:gd name="T1" fmla="*/ 0 h 268"/>
                <a:gd name="T2" fmla="*/ 0 w 267"/>
                <a:gd name="T3" fmla="*/ 134 h 268"/>
                <a:gd name="T4" fmla="*/ 134 w 267"/>
                <a:gd name="T5" fmla="*/ 268 h 268"/>
                <a:gd name="T6" fmla="*/ 267 w 267"/>
                <a:gd name="T7" fmla="*/ 134 h 268"/>
                <a:gd name="T8" fmla="*/ 134 w 267"/>
                <a:gd name="T9" fmla="*/ 0 h 268"/>
                <a:gd name="T10" fmla="*/ 134 w 267"/>
                <a:gd name="T11" fmla="*/ 192 h 268"/>
                <a:gd name="T12" fmla="*/ 76 w 267"/>
                <a:gd name="T13" fmla="*/ 134 h 268"/>
                <a:gd name="T14" fmla="*/ 134 w 267"/>
                <a:gd name="T15" fmla="*/ 76 h 268"/>
                <a:gd name="T16" fmla="*/ 192 w 267"/>
                <a:gd name="T17" fmla="*/ 134 h 268"/>
                <a:gd name="T18" fmla="*/ 134 w 267"/>
                <a:gd name="T19" fmla="*/ 192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7" h="268">
                  <a:moveTo>
                    <a:pt x="134" y="0"/>
                  </a:moveTo>
                  <a:cubicBezTo>
                    <a:pt x="60" y="0"/>
                    <a:pt x="0" y="60"/>
                    <a:pt x="0" y="134"/>
                  </a:cubicBezTo>
                  <a:cubicBezTo>
                    <a:pt x="0" y="208"/>
                    <a:pt x="60" y="268"/>
                    <a:pt x="134" y="268"/>
                  </a:cubicBezTo>
                  <a:cubicBezTo>
                    <a:pt x="208" y="268"/>
                    <a:pt x="267" y="208"/>
                    <a:pt x="267" y="134"/>
                  </a:cubicBezTo>
                  <a:cubicBezTo>
                    <a:pt x="267" y="60"/>
                    <a:pt x="208" y="0"/>
                    <a:pt x="134" y="0"/>
                  </a:cubicBezTo>
                  <a:close/>
                  <a:moveTo>
                    <a:pt x="134" y="192"/>
                  </a:moveTo>
                  <a:cubicBezTo>
                    <a:pt x="102" y="192"/>
                    <a:pt x="76" y="166"/>
                    <a:pt x="76" y="134"/>
                  </a:cubicBezTo>
                  <a:cubicBezTo>
                    <a:pt x="76" y="102"/>
                    <a:pt x="102" y="76"/>
                    <a:pt x="134" y="76"/>
                  </a:cubicBezTo>
                  <a:cubicBezTo>
                    <a:pt x="166" y="76"/>
                    <a:pt x="192" y="102"/>
                    <a:pt x="192" y="134"/>
                  </a:cubicBezTo>
                  <a:cubicBezTo>
                    <a:pt x="192" y="166"/>
                    <a:pt x="166" y="192"/>
                    <a:pt x="134" y="19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15"/>
            <p:cNvSpPr>
              <a:spLocks noChangeArrowheads="1"/>
            </p:cNvSpPr>
            <p:nvPr/>
          </p:nvSpPr>
          <p:spPr bwMode="auto">
            <a:xfrm>
              <a:off x="5569435" y="5221239"/>
              <a:ext cx="38480" cy="3827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18"/>
            <p:cNvSpPr>
              <a:spLocks noChangeArrowheads="1"/>
            </p:cNvSpPr>
            <p:nvPr/>
          </p:nvSpPr>
          <p:spPr bwMode="auto">
            <a:xfrm>
              <a:off x="5839193" y="5564949"/>
              <a:ext cx="38480" cy="3787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Oval 19"/>
            <p:cNvSpPr>
              <a:spLocks noChangeArrowheads="1"/>
            </p:cNvSpPr>
            <p:nvPr/>
          </p:nvSpPr>
          <p:spPr bwMode="auto">
            <a:xfrm>
              <a:off x="5541978" y="5546912"/>
              <a:ext cx="37878" cy="3847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9305944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0" y="2"/>
            <a:ext cx="12192000" cy="6857998"/>
          </a:xfrm>
          <a:prstGeom prst="rect">
            <a:avLst/>
          </a:prstGeom>
        </p:spPr>
      </p:pic>
      <p:sp>
        <p:nvSpPr>
          <p:cNvPr id="11" name="Rectangle 10"/>
          <p:cNvSpPr/>
          <p:nvPr/>
        </p:nvSpPr>
        <p:spPr>
          <a:xfrm>
            <a:off x="3581400" y="914400"/>
            <a:ext cx="5029200" cy="5029200"/>
          </a:xfrm>
          <a:prstGeom prst="rect">
            <a:avLst/>
          </a:prstGeom>
          <a:noFill/>
          <a:ln w="95250">
            <a:solidFill>
              <a:srgbClr val="FF5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860800" y="1193800"/>
            <a:ext cx="4470400" cy="4470400"/>
          </a:xfrm>
          <a:prstGeom prst="rect">
            <a:avLst/>
          </a:prstGeom>
          <a:solidFill>
            <a:schemeClr val="bg1"/>
          </a:solidFill>
          <a:ln>
            <a:noFill/>
          </a:ln>
          <a:effectLst>
            <a:outerShdw blurRad="368300" sx="105000" sy="105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a:srcRect l="17517" t="26147" r="17517" b="36881"/>
          <a:stretch/>
        </p:blipFill>
        <p:spPr>
          <a:xfrm>
            <a:off x="4318000" y="1647568"/>
            <a:ext cx="3556000" cy="1276864"/>
          </a:xfrm>
          <a:prstGeom prst="rect">
            <a:avLst/>
          </a:prstGeom>
        </p:spPr>
      </p:pic>
      <p:sp>
        <p:nvSpPr>
          <p:cNvPr id="8" name="Rectangle 7"/>
          <p:cNvSpPr/>
          <p:nvPr/>
        </p:nvSpPr>
        <p:spPr>
          <a:xfrm>
            <a:off x="4030857" y="3073568"/>
            <a:ext cx="4130298" cy="1015663"/>
          </a:xfrm>
          <a:prstGeom prst="rect">
            <a:avLst/>
          </a:prstGeom>
        </p:spPr>
        <p:txBody>
          <a:bodyPr wrap="none">
            <a:spAutoFit/>
          </a:bodyPr>
          <a:lstStyle/>
          <a:p>
            <a:pPr algn="ctr"/>
            <a:r>
              <a:rPr lang="en-US" sz="6000" b="1" dirty="0">
                <a:solidFill>
                  <a:schemeClr val="tx1">
                    <a:lumMod val="85000"/>
                    <a:lumOff val="15000"/>
                  </a:schemeClr>
                </a:solidFill>
                <a:latin typeface="Segoe UI" panose="020B0502040204020203" pitchFamily="34" charset="0"/>
                <a:cs typeface="Segoe UI" panose="020B0502040204020203" pitchFamily="34" charset="0"/>
              </a:rPr>
              <a:t>NEW YEAR</a:t>
            </a:r>
          </a:p>
        </p:txBody>
      </p:sp>
      <p:sp>
        <p:nvSpPr>
          <p:cNvPr id="10" name="Rectangle 9"/>
          <p:cNvSpPr/>
          <p:nvPr/>
        </p:nvSpPr>
        <p:spPr>
          <a:xfrm>
            <a:off x="4030857" y="4089231"/>
            <a:ext cx="4130310" cy="1077218"/>
          </a:xfrm>
          <a:prstGeom prst="rect">
            <a:avLst/>
          </a:prstGeom>
        </p:spPr>
        <p:txBody>
          <a:bodyPr wrap="square">
            <a:spAutoFit/>
          </a:bodyPr>
          <a:lstStyle/>
          <a:p>
            <a:pPr algn="ctr"/>
            <a:r>
              <a:rPr lang="en-US" sz="3200" i="1" dirty="0">
                <a:solidFill>
                  <a:srgbClr val="FF5050"/>
                </a:solidFill>
                <a:latin typeface="Segoe UI Semilight" panose="020B0402040204020203" pitchFamily="34" charset="0"/>
                <a:cs typeface="Segoe UI Semilight" panose="020B0402040204020203" pitchFamily="34" charset="0"/>
              </a:rPr>
              <a:t>This is the beginning </a:t>
            </a:r>
          </a:p>
          <a:p>
            <a:pPr algn="ctr"/>
            <a:r>
              <a:rPr lang="en-US" sz="3200" i="1" dirty="0">
                <a:solidFill>
                  <a:srgbClr val="FF5050"/>
                </a:solidFill>
                <a:latin typeface="Segoe UI Semilight" panose="020B0402040204020203" pitchFamily="34" charset="0"/>
                <a:cs typeface="Segoe UI Semilight" panose="020B0402040204020203" pitchFamily="34" charset="0"/>
              </a:rPr>
              <a:t>of anything you want.</a:t>
            </a:r>
          </a:p>
        </p:txBody>
      </p:sp>
    </p:spTree>
    <p:extLst>
      <p:ext uri="{BB962C8B-B14F-4D97-AF65-F5344CB8AC3E}">
        <p14:creationId xmlns:p14="http://schemas.microsoft.com/office/powerpoint/2010/main" val="423568892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062" b="10040"/>
          <a:stretch/>
        </p:blipFill>
        <p:spPr>
          <a:xfrm>
            <a:off x="-2" y="-1"/>
            <a:ext cx="12192002" cy="6858002"/>
          </a:xfrm>
          <a:prstGeom prst="rect">
            <a:avLst/>
          </a:prstGeom>
        </p:spPr>
      </p:pic>
      <p:pic>
        <p:nvPicPr>
          <p:cNvPr id="8" name="Picture 7"/>
          <p:cNvPicPr>
            <a:picLocks noChangeAspect="1"/>
          </p:cNvPicPr>
          <p:nvPr/>
        </p:nvPicPr>
        <p:blipFill rotWithShape="1">
          <a:blip r:embed="rId3"/>
          <a:srcRect l="10534" t="19985" b="38272"/>
          <a:stretch/>
        </p:blipFill>
        <p:spPr>
          <a:xfrm>
            <a:off x="1104899" y="1921056"/>
            <a:ext cx="9982200" cy="2092144"/>
          </a:xfrm>
          <a:prstGeom prst="rect">
            <a:avLst/>
          </a:prstGeom>
        </p:spPr>
      </p:pic>
      <p:sp>
        <p:nvSpPr>
          <p:cNvPr id="10" name="Rectangle 9"/>
          <p:cNvSpPr/>
          <p:nvPr/>
        </p:nvSpPr>
        <p:spPr>
          <a:xfrm>
            <a:off x="3071837" y="4127500"/>
            <a:ext cx="6048323" cy="523220"/>
          </a:xfrm>
          <a:prstGeom prst="rect">
            <a:avLst/>
          </a:prstGeom>
        </p:spPr>
        <p:txBody>
          <a:bodyPr wrap="none">
            <a:spAutoFit/>
          </a:bodyPr>
          <a:lstStyle/>
          <a:p>
            <a:pPr algn="ctr"/>
            <a:r>
              <a:rPr lang="en-US" sz="2800" spc="300" dirty="0">
                <a:solidFill>
                  <a:srgbClr val="002060"/>
                </a:solidFill>
                <a:latin typeface="Segoe UI" panose="020B0502040204020203" pitchFamily="34" charset="0"/>
                <a:cs typeface="Segoe UI" panose="020B0502040204020203" pitchFamily="34" charset="0"/>
              </a:rPr>
              <a:t>UP TO 50% OFF ON ALL ITEMS</a:t>
            </a:r>
          </a:p>
        </p:txBody>
      </p:sp>
      <p:sp>
        <p:nvSpPr>
          <p:cNvPr id="11" name="Rectangle 10"/>
          <p:cNvSpPr/>
          <p:nvPr/>
        </p:nvSpPr>
        <p:spPr>
          <a:xfrm>
            <a:off x="4379825" y="4650720"/>
            <a:ext cx="3432350" cy="400110"/>
          </a:xfrm>
          <a:prstGeom prst="rect">
            <a:avLst/>
          </a:prstGeom>
        </p:spPr>
        <p:txBody>
          <a:bodyPr wrap="none">
            <a:spAutoFit/>
          </a:bodyPr>
          <a:lstStyle/>
          <a:p>
            <a:pPr algn="ctr"/>
            <a:r>
              <a:rPr lang="en-US" sz="2000" b="1" spc="300" dirty="0">
                <a:solidFill>
                  <a:srgbClr val="0070C0"/>
                </a:solidFill>
                <a:latin typeface="Montserrat ExtraBold" panose="00000900000000000000" pitchFamily="50" charset="0"/>
                <a:cs typeface="Segoe UI" panose="020B0502040204020203" pitchFamily="34" charset="0"/>
              </a:rPr>
              <a:t>YOURWEBSITE.COM</a:t>
            </a:r>
          </a:p>
        </p:txBody>
      </p:sp>
    </p:spTree>
    <p:extLst>
      <p:ext uri="{BB962C8B-B14F-4D97-AF65-F5344CB8AC3E}">
        <p14:creationId xmlns:p14="http://schemas.microsoft.com/office/powerpoint/2010/main" val="35724877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2862" b="2875"/>
          <a:stretch/>
        </p:blipFill>
        <p:spPr>
          <a:xfrm>
            <a:off x="-2" y="1"/>
            <a:ext cx="12192002" cy="6858000"/>
          </a:xfrm>
          <a:prstGeom prst="rect">
            <a:avLst/>
          </a:prstGeom>
        </p:spPr>
      </p:pic>
      <p:pic>
        <p:nvPicPr>
          <p:cNvPr id="7" name="Picture 6"/>
          <p:cNvPicPr>
            <a:picLocks noChangeAspect="1"/>
          </p:cNvPicPr>
          <p:nvPr/>
        </p:nvPicPr>
        <p:blipFill>
          <a:blip r:embed="rId3"/>
          <a:stretch>
            <a:fillRect/>
          </a:stretch>
        </p:blipFill>
        <p:spPr>
          <a:xfrm>
            <a:off x="246625" y="368141"/>
            <a:ext cx="6059949" cy="3657917"/>
          </a:xfrm>
          <a:prstGeom prst="rect">
            <a:avLst/>
          </a:prstGeom>
        </p:spPr>
      </p:pic>
      <p:sp>
        <p:nvSpPr>
          <p:cNvPr id="8" name="Rectangle 7"/>
          <p:cNvSpPr/>
          <p:nvPr/>
        </p:nvSpPr>
        <p:spPr>
          <a:xfrm>
            <a:off x="246625" y="3809423"/>
            <a:ext cx="5479000" cy="923330"/>
          </a:xfrm>
          <a:prstGeom prst="rect">
            <a:avLst/>
          </a:prstGeom>
        </p:spPr>
        <p:txBody>
          <a:bodyPr wrap="none">
            <a:spAutoFit/>
          </a:bodyPr>
          <a:lstStyle/>
          <a:p>
            <a:r>
              <a:rPr lang="en-US" sz="5400" i="1" dirty="0">
                <a:solidFill>
                  <a:schemeClr val="accent6">
                    <a:lumMod val="50000"/>
                  </a:schemeClr>
                </a:solidFill>
                <a:latin typeface="Segoe UI" panose="020B0502040204020203" pitchFamily="34" charset="0"/>
                <a:cs typeface="Segoe UI" panose="020B0502040204020203" pitchFamily="34" charset="0"/>
              </a:rPr>
              <a:t>STARTING AT $30</a:t>
            </a:r>
          </a:p>
        </p:txBody>
      </p:sp>
      <p:sp>
        <p:nvSpPr>
          <p:cNvPr id="9" name="Rectangle 8"/>
          <p:cNvSpPr/>
          <p:nvPr/>
        </p:nvSpPr>
        <p:spPr>
          <a:xfrm>
            <a:off x="246624" y="5893533"/>
            <a:ext cx="3269806" cy="400110"/>
          </a:xfrm>
          <a:prstGeom prst="rect">
            <a:avLst/>
          </a:prstGeom>
        </p:spPr>
        <p:txBody>
          <a:bodyPr wrap="none">
            <a:spAutoFit/>
          </a:bodyPr>
          <a:lstStyle/>
          <a:p>
            <a:r>
              <a:rPr lang="en-US" sz="2000" dirty="0">
                <a:solidFill>
                  <a:schemeClr val="tx1">
                    <a:lumMod val="85000"/>
                    <a:lumOff val="15000"/>
                  </a:schemeClr>
                </a:solidFill>
                <a:latin typeface="Segoe UI" panose="020B0502040204020203" pitchFamily="34" charset="0"/>
                <a:cs typeface="Segoe UI" panose="020B0502040204020203" pitchFamily="34" charset="0"/>
              </a:rPr>
              <a:t>*LIMITED SEATS AVAILABLE</a:t>
            </a:r>
          </a:p>
        </p:txBody>
      </p:sp>
      <p:sp>
        <p:nvSpPr>
          <p:cNvPr id="10" name="Rectangle 9"/>
          <p:cNvSpPr/>
          <p:nvPr/>
        </p:nvSpPr>
        <p:spPr>
          <a:xfrm>
            <a:off x="246624" y="6293643"/>
            <a:ext cx="3432350" cy="400110"/>
          </a:xfrm>
          <a:prstGeom prst="rect">
            <a:avLst/>
          </a:prstGeom>
        </p:spPr>
        <p:txBody>
          <a:bodyPr wrap="none">
            <a:spAutoFit/>
          </a:bodyPr>
          <a:lstStyle/>
          <a:p>
            <a:r>
              <a:rPr lang="en-US" sz="2000" b="1" spc="300" dirty="0">
                <a:solidFill>
                  <a:schemeClr val="tx1">
                    <a:lumMod val="85000"/>
                    <a:lumOff val="15000"/>
                  </a:schemeClr>
                </a:solidFill>
                <a:latin typeface="Montserrat ExtraBold" panose="00000900000000000000" pitchFamily="50" charset="0"/>
                <a:cs typeface="Segoe UI" panose="020B0502040204020203" pitchFamily="34" charset="0"/>
              </a:rPr>
              <a:t>YOURWEBSITE.COM</a:t>
            </a:r>
          </a:p>
        </p:txBody>
      </p:sp>
    </p:spTree>
    <p:extLst>
      <p:ext uri="{BB962C8B-B14F-4D97-AF65-F5344CB8AC3E}">
        <p14:creationId xmlns:p14="http://schemas.microsoft.com/office/powerpoint/2010/main" val="191079719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p:cNvSpPr>
            <a:spLocks noChangeArrowheads="1"/>
          </p:cNvSpPr>
          <p:nvPr/>
        </p:nvSpPr>
        <p:spPr bwMode="gray">
          <a:xfrm>
            <a:off x="795" y="-89647"/>
            <a:ext cx="12190412" cy="6947647"/>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noProof="1">
              <a:solidFill>
                <a:srgbClr val="000000"/>
              </a:solidFill>
              <a:latin typeface="Calibri"/>
              <a:cs typeface="Arial" charset="0"/>
            </a:endParaRPr>
          </a:p>
        </p:txBody>
      </p:sp>
      <p:grpSp>
        <p:nvGrpSpPr>
          <p:cNvPr id="26" name="Gruppieren 124"/>
          <p:cNvGrpSpPr/>
          <p:nvPr/>
        </p:nvGrpSpPr>
        <p:grpSpPr>
          <a:xfrm>
            <a:off x="7957556" y="1678688"/>
            <a:ext cx="2665428" cy="1989951"/>
            <a:chOff x="4779353" y="2091665"/>
            <a:chExt cx="3725293" cy="2781223"/>
          </a:xfrm>
        </p:grpSpPr>
        <p:grpSp>
          <p:nvGrpSpPr>
            <p:cNvPr id="27" name="Gruppieren 21"/>
            <p:cNvGrpSpPr/>
            <p:nvPr/>
          </p:nvGrpSpPr>
          <p:grpSpPr bwMode="gray">
            <a:xfrm>
              <a:off x="4779353" y="2091665"/>
              <a:ext cx="3725293" cy="2781223"/>
              <a:chOff x="417673" y="4447388"/>
              <a:chExt cx="2508091" cy="1872486"/>
            </a:xfrm>
          </p:grpSpPr>
          <p:grpSp>
            <p:nvGrpSpPr>
              <p:cNvPr id="33" name="Gruppieren 124"/>
              <p:cNvGrpSpPr/>
              <p:nvPr/>
            </p:nvGrpSpPr>
            <p:grpSpPr bwMode="gray">
              <a:xfrm>
                <a:off x="783497" y="5960680"/>
                <a:ext cx="1776442" cy="359194"/>
                <a:chOff x="6437712" y="4669235"/>
                <a:chExt cx="1776442" cy="359194"/>
              </a:xfrm>
            </p:grpSpPr>
            <p:grpSp>
              <p:nvGrpSpPr>
                <p:cNvPr id="52" name="Gruppieren 141"/>
                <p:cNvGrpSpPr/>
                <p:nvPr/>
              </p:nvGrpSpPr>
              <p:grpSpPr bwMode="gray">
                <a:xfrm>
                  <a:off x="6437712" y="4870323"/>
                  <a:ext cx="1776442" cy="158106"/>
                  <a:chOff x="2566915" y="3248025"/>
                  <a:chExt cx="4013274" cy="357188"/>
                </a:xfrm>
              </p:grpSpPr>
              <p:sp>
                <p:nvSpPr>
                  <p:cNvPr id="56"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7"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8"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9"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0"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1"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2"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3"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4"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53" name="Gruppieren 142"/>
                <p:cNvGrpSpPr/>
                <p:nvPr/>
              </p:nvGrpSpPr>
              <p:grpSpPr bwMode="gray">
                <a:xfrm>
                  <a:off x="7171079" y="4669235"/>
                  <a:ext cx="309708" cy="237569"/>
                  <a:chOff x="7226249" y="4669235"/>
                  <a:chExt cx="237569" cy="237569"/>
                </a:xfrm>
              </p:grpSpPr>
              <p:sp>
                <p:nvSpPr>
                  <p:cNvPr id="54" name="Rechteck 28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55" name="Rechteck 28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35" name="Gruppieren 126"/>
              <p:cNvGrpSpPr/>
              <p:nvPr/>
            </p:nvGrpSpPr>
            <p:grpSpPr bwMode="gray">
              <a:xfrm>
                <a:off x="417673" y="4447388"/>
                <a:ext cx="2508091" cy="1560198"/>
                <a:chOff x="417673" y="4447388"/>
                <a:chExt cx="2508091" cy="1560198"/>
              </a:xfrm>
            </p:grpSpPr>
            <p:sp>
              <p:nvSpPr>
                <p:cNvPr id="40"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41"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42"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43" name="Group 12"/>
                <p:cNvGrpSpPr>
                  <a:grpSpLocks noChangeAspect="1"/>
                </p:cNvGrpSpPr>
                <p:nvPr/>
              </p:nvGrpSpPr>
              <p:grpSpPr bwMode="gray">
                <a:xfrm>
                  <a:off x="2092659" y="5996879"/>
                  <a:ext cx="250129" cy="10707"/>
                  <a:chOff x="1974" y="3040"/>
                  <a:chExt cx="319" cy="20"/>
                </a:xfrm>
              </p:grpSpPr>
              <p:sp>
                <p:nvSpPr>
                  <p:cNvPr id="48"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49"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50"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51"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44" name="Group 19"/>
                <p:cNvGrpSpPr>
                  <a:grpSpLocks noChangeAspect="1"/>
                </p:cNvGrpSpPr>
                <p:nvPr/>
              </p:nvGrpSpPr>
              <p:grpSpPr bwMode="gray">
                <a:xfrm>
                  <a:off x="2708726" y="5919014"/>
                  <a:ext cx="112898" cy="22387"/>
                  <a:chOff x="2601" y="2959"/>
                  <a:chExt cx="139" cy="27"/>
                </a:xfrm>
              </p:grpSpPr>
              <p:sp>
                <p:nvSpPr>
                  <p:cNvPr id="45"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46"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47"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31" name="Freihandform 121"/>
            <p:cNvSpPr/>
            <p:nvPr/>
          </p:nvSpPr>
          <p:spPr bwMode="auto">
            <a:xfrm>
              <a:off x="6817668" y="2220686"/>
              <a:ext cx="1554467" cy="1968137"/>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grpSp>
      <p:grpSp>
        <p:nvGrpSpPr>
          <p:cNvPr id="66" name="Gruppieren 21"/>
          <p:cNvGrpSpPr/>
          <p:nvPr/>
        </p:nvGrpSpPr>
        <p:grpSpPr bwMode="gray">
          <a:xfrm>
            <a:off x="1200698" y="2335686"/>
            <a:ext cx="2525391" cy="1885402"/>
            <a:chOff x="417673" y="4447388"/>
            <a:chExt cx="2508091" cy="1872486"/>
          </a:xfrm>
        </p:grpSpPr>
        <p:grpSp>
          <p:nvGrpSpPr>
            <p:cNvPr id="68" name="Gruppieren 124"/>
            <p:cNvGrpSpPr/>
            <p:nvPr/>
          </p:nvGrpSpPr>
          <p:grpSpPr bwMode="gray">
            <a:xfrm>
              <a:off x="783497" y="5960680"/>
              <a:ext cx="1776442" cy="359194"/>
              <a:chOff x="6437712" y="4669235"/>
              <a:chExt cx="1776442" cy="359194"/>
            </a:xfrm>
          </p:grpSpPr>
          <p:grpSp>
            <p:nvGrpSpPr>
              <p:cNvPr id="84" name="Gruppieren 141"/>
              <p:cNvGrpSpPr/>
              <p:nvPr/>
            </p:nvGrpSpPr>
            <p:grpSpPr bwMode="gray">
              <a:xfrm>
                <a:off x="6437712" y="4870323"/>
                <a:ext cx="1776442" cy="158106"/>
                <a:chOff x="2566915" y="3248025"/>
                <a:chExt cx="4013274" cy="357188"/>
              </a:xfrm>
            </p:grpSpPr>
            <p:sp>
              <p:nvSpPr>
                <p:cNvPr id="88"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89"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0"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1"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4"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5"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6"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7"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8"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85" name="Gruppieren 142"/>
              <p:cNvGrpSpPr/>
              <p:nvPr/>
            </p:nvGrpSpPr>
            <p:grpSpPr bwMode="gray">
              <a:xfrm>
                <a:off x="7171079" y="4669235"/>
                <a:ext cx="309708" cy="237569"/>
                <a:chOff x="7226249" y="4669235"/>
                <a:chExt cx="237569" cy="237569"/>
              </a:xfrm>
            </p:grpSpPr>
            <p:sp>
              <p:nvSpPr>
                <p:cNvPr id="86" name="Rechteck 31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87" name="Rechteck 31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70" name="Gruppieren 126"/>
            <p:cNvGrpSpPr/>
            <p:nvPr/>
          </p:nvGrpSpPr>
          <p:grpSpPr bwMode="gray">
            <a:xfrm>
              <a:off x="417673" y="4447388"/>
              <a:ext cx="2508091" cy="1560198"/>
              <a:chOff x="417673" y="4447388"/>
              <a:chExt cx="2508091" cy="1560198"/>
            </a:xfrm>
          </p:grpSpPr>
          <p:sp>
            <p:nvSpPr>
              <p:cNvPr id="72"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73"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74"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75" name="Group 12"/>
              <p:cNvGrpSpPr>
                <a:grpSpLocks noChangeAspect="1"/>
              </p:cNvGrpSpPr>
              <p:nvPr/>
            </p:nvGrpSpPr>
            <p:grpSpPr bwMode="gray">
              <a:xfrm>
                <a:off x="2092659" y="5996879"/>
                <a:ext cx="250129" cy="10707"/>
                <a:chOff x="1974" y="3040"/>
                <a:chExt cx="319" cy="20"/>
              </a:xfrm>
            </p:grpSpPr>
            <p:sp>
              <p:nvSpPr>
                <p:cNvPr id="80"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1"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2"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3"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76" name="Group 19"/>
              <p:cNvGrpSpPr>
                <a:grpSpLocks noChangeAspect="1"/>
              </p:cNvGrpSpPr>
              <p:nvPr/>
            </p:nvGrpSpPr>
            <p:grpSpPr bwMode="gray">
              <a:xfrm>
                <a:off x="2708726" y="5919014"/>
                <a:ext cx="112898" cy="22387"/>
                <a:chOff x="2601" y="2959"/>
                <a:chExt cx="139" cy="27"/>
              </a:xfrm>
            </p:grpSpPr>
            <p:sp>
              <p:nvSpPr>
                <p:cNvPr id="77"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78"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79"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67" name="Freihandform 119"/>
          <p:cNvSpPr/>
          <p:nvPr/>
        </p:nvSpPr>
        <p:spPr bwMode="auto">
          <a:xfrm>
            <a:off x="3454683" y="2428559"/>
            <a:ext cx="1063000" cy="1345882"/>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pic>
        <p:nvPicPr>
          <p:cNvPr id="99" name="_effect"/>
          <p:cNvPicPr>
            <a:picLocks noChangeAspect="1" noChangeArrowheads="1"/>
          </p:cNvPicPr>
          <p:nvPr/>
        </p:nvPicPr>
        <p:blipFill>
          <a:blip r:embed="rId3" cstate="print"/>
          <a:srcRect/>
          <a:stretch>
            <a:fillRect/>
          </a:stretch>
        </p:blipFill>
        <p:spPr bwMode="gray">
          <a:xfrm>
            <a:off x="7795682" y="3565378"/>
            <a:ext cx="3131387" cy="367883"/>
          </a:xfrm>
          <a:prstGeom prst="rect">
            <a:avLst/>
          </a:prstGeom>
          <a:noFill/>
        </p:spPr>
      </p:pic>
      <p:pic>
        <p:nvPicPr>
          <p:cNvPr id="100" name="_effect"/>
          <p:cNvPicPr>
            <a:picLocks noChangeAspect="1" noChangeArrowheads="1"/>
          </p:cNvPicPr>
          <p:nvPr/>
        </p:nvPicPr>
        <p:blipFill>
          <a:blip r:embed="rId3" cstate="print"/>
          <a:srcRect/>
          <a:stretch>
            <a:fillRect/>
          </a:stretch>
        </p:blipFill>
        <p:spPr bwMode="gray">
          <a:xfrm>
            <a:off x="3774315" y="5592148"/>
            <a:ext cx="3131387" cy="372978"/>
          </a:xfrm>
          <a:prstGeom prst="rect">
            <a:avLst/>
          </a:prstGeom>
          <a:noFill/>
        </p:spPr>
      </p:pic>
      <p:pic>
        <p:nvPicPr>
          <p:cNvPr id="101" name="_effect"/>
          <p:cNvPicPr>
            <a:picLocks noChangeAspect="1" noChangeArrowheads="1"/>
          </p:cNvPicPr>
          <p:nvPr/>
        </p:nvPicPr>
        <p:blipFill>
          <a:blip r:embed="rId3" cstate="print"/>
          <a:srcRect/>
          <a:stretch>
            <a:fillRect/>
          </a:stretch>
        </p:blipFill>
        <p:spPr bwMode="gray">
          <a:xfrm>
            <a:off x="891701" y="4051949"/>
            <a:ext cx="3131387" cy="297775"/>
          </a:xfrm>
          <a:prstGeom prst="rect">
            <a:avLst/>
          </a:prstGeom>
          <a:noFill/>
        </p:spPr>
      </p:pic>
      <p:sp>
        <p:nvSpPr>
          <p:cNvPr id="102" name="_h1"/>
          <p:cNvSpPr txBox="1">
            <a:spLocks/>
          </p:cNvSpPr>
          <p:nvPr/>
        </p:nvSpPr>
        <p:spPr bwMode="gray">
          <a:xfrm>
            <a:off x="1847850" y="238541"/>
            <a:ext cx="8497092" cy="616455"/>
          </a:xfrm>
          <a:prstGeom prst="rect">
            <a:avLst/>
          </a:prstGeom>
        </p:spPr>
        <p:txBody>
          <a:bodyPr>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r>
              <a:rPr lang="en-US" noProof="1">
                <a:solidFill>
                  <a:prstClr val="black"/>
                </a:solidFill>
                <a:latin typeface="Calibri"/>
              </a:rPr>
              <a:t>Do More With PresentationPoint Products</a:t>
            </a:r>
          </a:p>
        </p:txBody>
      </p:sp>
      <p:grpSp>
        <p:nvGrpSpPr>
          <p:cNvPr id="104" name="Gruppieren 123"/>
          <p:cNvGrpSpPr/>
          <p:nvPr/>
        </p:nvGrpSpPr>
        <p:grpSpPr>
          <a:xfrm>
            <a:off x="4306119" y="4041382"/>
            <a:ext cx="2850585" cy="2128185"/>
            <a:chOff x="1830074" y="2859090"/>
            <a:chExt cx="3984074" cy="2974423"/>
          </a:xfrm>
        </p:grpSpPr>
        <p:grpSp>
          <p:nvGrpSpPr>
            <p:cNvPr id="105" name="Gruppieren 21"/>
            <p:cNvGrpSpPr/>
            <p:nvPr/>
          </p:nvGrpSpPr>
          <p:grpSpPr bwMode="gray">
            <a:xfrm>
              <a:off x="1830074" y="2859090"/>
              <a:ext cx="3984074" cy="2974423"/>
              <a:chOff x="417673" y="4447388"/>
              <a:chExt cx="2508091" cy="1872486"/>
            </a:xfrm>
          </p:grpSpPr>
          <p:grpSp>
            <p:nvGrpSpPr>
              <p:cNvPr id="107" name="Gruppieren 124"/>
              <p:cNvGrpSpPr/>
              <p:nvPr/>
            </p:nvGrpSpPr>
            <p:grpSpPr bwMode="gray">
              <a:xfrm>
                <a:off x="783497" y="5960680"/>
                <a:ext cx="1776442" cy="359194"/>
                <a:chOff x="6437712" y="4669235"/>
                <a:chExt cx="1776442" cy="359194"/>
              </a:xfrm>
            </p:grpSpPr>
            <p:grpSp>
              <p:nvGrpSpPr>
                <p:cNvPr id="123" name="Gruppieren 141"/>
                <p:cNvGrpSpPr/>
                <p:nvPr/>
              </p:nvGrpSpPr>
              <p:grpSpPr bwMode="gray">
                <a:xfrm>
                  <a:off x="6437712" y="4870323"/>
                  <a:ext cx="1776442" cy="158106"/>
                  <a:chOff x="2566915" y="3248025"/>
                  <a:chExt cx="4013274" cy="357188"/>
                </a:xfrm>
              </p:grpSpPr>
              <p:sp>
                <p:nvSpPr>
                  <p:cNvPr id="127"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28"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29"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0"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1"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2"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3"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4"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5"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124" name="Gruppieren 142"/>
                <p:cNvGrpSpPr/>
                <p:nvPr/>
              </p:nvGrpSpPr>
              <p:grpSpPr bwMode="gray">
                <a:xfrm>
                  <a:off x="7171079" y="4669235"/>
                  <a:ext cx="309708" cy="237569"/>
                  <a:chOff x="7226249" y="4669235"/>
                  <a:chExt cx="237569" cy="237569"/>
                </a:xfrm>
              </p:grpSpPr>
              <p:sp>
                <p:nvSpPr>
                  <p:cNvPr id="125" name="Rechteck 34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126" name="Rechteck 34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109" name="Gruppieren 126"/>
              <p:cNvGrpSpPr/>
              <p:nvPr/>
            </p:nvGrpSpPr>
            <p:grpSpPr bwMode="gray">
              <a:xfrm>
                <a:off x="417673" y="4447388"/>
                <a:ext cx="2508091" cy="1560198"/>
                <a:chOff x="417673" y="4447388"/>
                <a:chExt cx="2508091" cy="1560198"/>
              </a:xfrm>
            </p:grpSpPr>
            <p:sp>
              <p:nvSpPr>
                <p:cNvPr id="111"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112"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113"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114" name="Group 12"/>
                <p:cNvGrpSpPr>
                  <a:grpSpLocks noChangeAspect="1"/>
                </p:cNvGrpSpPr>
                <p:nvPr/>
              </p:nvGrpSpPr>
              <p:grpSpPr bwMode="gray">
                <a:xfrm>
                  <a:off x="2092659" y="5996879"/>
                  <a:ext cx="250129" cy="10707"/>
                  <a:chOff x="1974" y="3040"/>
                  <a:chExt cx="319" cy="20"/>
                </a:xfrm>
              </p:grpSpPr>
              <p:sp>
                <p:nvSpPr>
                  <p:cNvPr id="119"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0"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1"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2"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115" name="Group 19"/>
                <p:cNvGrpSpPr>
                  <a:grpSpLocks noChangeAspect="1"/>
                </p:cNvGrpSpPr>
                <p:nvPr/>
              </p:nvGrpSpPr>
              <p:grpSpPr bwMode="gray">
                <a:xfrm>
                  <a:off x="2708726" y="5919014"/>
                  <a:ext cx="112898" cy="22387"/>
                  <a:chOff x="2601" y="2959"/>
                  <a:chExt cx="139" cy="27"/>
                </a:xfrm>
              </p:grpSpPr>
              <p:sp>
                <p:nvSpPr>
                  <p:cNvPr id="116"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117"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118"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106" name="Freihandform 120"/>
            <p:cNvSpPr/>
            <p:nvPr/>
          </p:nvSpPr>
          <p:spPr bwMode="auto">
            <a:xfrm>
              <a:off x="4039132" y="3004459"/>
              <a:ext cx="1650761" cy="2090056"/>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grpSp>
      <p:sp>
        <p:nvSpPr>
          <p:cNvPr id="136" name="_h1"/>
          <p:cNvSpPr txBox="1">
            <a:spLocks/>
          </p:cNvSpPr>
          <p:nvPr/>
        </p:nvSpPr>
        <p:spPr bwMode="gray">
          <a:xfrm>
            <a:off x="1152504" y="1527216"/>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Add a clock or countdown to your presentations</a:t>
            </a:r>
          </a:p>
        </p:txBody>
      </p:sp>
      <p:sp>
        <p:nvSpPr>
          <p:cNvPr id="137" name="_h1"/>
          <p:cNvSpPr txBox="1">
            <a:spLocks/>
          </p:cNvSpPr>
          <p:nvPr/>
        </p:nvSpPr>
        <p:spPr bwMode="gray">
          <a:xfrm>
            <a:off x="8015388" y="836666"/>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Real-time weather and forecasts</a:t>
            </a:r>
          </a:p>
        </p:txBody>
      </p:sp>
      <p:sp>
        <p:nvSpPr>
          <p:cNvPr id="138" name="_h1"/>
          <p:cNvSpPr txBox="1">
            <a:spLocks/>
          </p:cNvSpPr>
          <p:nvPr/>
        </p:nvSpPr>
        <p:spPr bwMode="gray">
          <a:xfrm>
            <a:off x="4428250" y="3216729"/>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Live RSS feed in your PowerPoint</a:t>
            </a:r>
          </a:p>
        </p:txBody>
      </p:sp>
      <p:pic>
        <p:nvPicPr>
          <p:cNvPr id="139" name="_effect"/>
          <p:cNvPicPr>
            <a:picLocks noChangeAspect="1" noChangeArrowheads="1"/>
          </p:cNvPicPr>
          <p:nvPr/>
        </p:nvPicPr>
        <p:blipFill>
          <a:blip r:embed="rId3" cstate="print"/>
          <a:srcRect/>
          <a:stretch>
            <a:fillRect/>
          </a:stretch>
        </p:blipFill>
        <p:spPr bwMode="gray">
          <a:xfrm>
            <a:off x="4120840" y="5985622"/>
            <a:ext cx="3131387" cy="367883"/>
          </a:xfrm>
          <a:prstGeom prst="rect">
            <a:avLst/>
          </a:prstGeom>
          <a:noFill/>
        </p:spPr>
      </p:pic>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4946" y="4144605"/>
            <a:ext cx="2662852" cy="1497854"/>
          </a:xfrm>
          <a:prstGeom prst="rect">
            <a:avLst/>
          </a:prstGeom>
        </p:spPr>
      </p:pic>
      <p:pic>
        <p:nvPicPr>
          <p:cNvPr id="6" name="Picture 5">
            <a:hlinkClick r:id="rId6"/>
          </p:cNvPr>
          <p:cNvPicPr>
            <a:picLocks noChangeAspect="1"/>
          </p:cNvPicPr>
          <p:nvPr/>
        </p:nvPicPr>
        <p:blipFill rotWithShape="1">
          <a:blip r:embed="rId7" cstate="print">
            <a:extLst>
              <a:ext uri="{28A0092B-C50C-407E-A947-70E740481C1C}">
                <a14:useLocalDpi xmlns:a14="http://schemas.microsoft.com/office/drawing/2010/main" val="0"/>
              </a:ext>
            </a:extLst>
          </a:blip>
          <a:srcRect l="-1" t="11564" r="1407" b="15203"/>
          <a:stretch/>
        </p:blipFill>
        <p:spPr>
          <a:xfrm>
            <a:off x="8041060" y="1780303"/>
            <a:ext cx="2493712" cy="1393545"/>
          </a:xfrm>
          <a:prstGeom prst="rect">
            <a:avLst/>
          </a:prstGeom>
        </p:spPr>
      </p:pic>
      <p:pic>
        <p:nvPicPr>
          <p:cNvPr id="7" name="Picture 6">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22296" y="2452198"/>
            <a:ext cx="2270199" cy="1276987"/>
          </a:xfrm>
          <a:prstGeom prst="rect">
            <a:avLst/>
          </a:prstGeom>
        </p:spPr>
      </p:pic>
    </p:spTree>
    <p:extLst>
      <p:ext uri="{BB962C8B-B14F-4D97-AF65-F5344CB8AC3E}">
        <p14:creationId xmlns:p14="http://schemas.microsoft.com/office/powerpoint/2010/main" val="103371224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27523" y="2382560"/>
            <a:ext cx="433695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srgbClr val="F26247"/>
                </a:solidFill>
                <a:effectLst/>
                <a:uLnTx/>
                <a:uFillTx/>
                <a:latin typeface="Segoe UI" panose="020B0502040204020203" pitchFamily="34" charset="0"/>
                <a:ea typeface="+mn-ea"/>
                <a:cs typeface="Segoe UI" panose="020B0502040204020203" pitchFamily="34" charset="0"/>
              </a:rPr>
              <a:t>COPYRIGHT NOTICE:</a:t>
            </a:r>
          </a:p>
        </p:txBody>
      </p:sp>
      <p:sp>
        <p:nvSpPr>
          <p:cNvPr id="5" name="Rectangle 4"/>
          <p:cNvSpPr/>
          <p:nvPr/>
        </p:nvSpPr>
        <p:spPr>
          <a:xfrm>
            <a:off x="2438400" y="2905780"/>
            <a:ext cx="73152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You are allowed to use these templates in your own organization and modify them as you like. You cannot sell or give them to others. Instead, direct them to PresentationPoint.com to download their own copy.</a:t>
            </a:r>
          </a:p>
        </p:txBody>
      </p:sp>
    </p:spTree>
    <p:extLst>
      <p:ext uri="{BB962C8B-B14F-4D97-AF65-F5344CB8AC3E}">
        <p14:creationId xmlns:p14="http://schemas.microsoft.com/office/powerpoint/2010/main" val="154206424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B0A7E"/>
        </a:solidFill>
        <a:effectLst/>
      </p:bgPr>
    </p:bg>
    <p:spTree>
      <p:nvGrpSpPr>
        <p:cNvPr id="1" name=""/>
        <p:cNvGrpSpPr/>
        <p:nvPr/>
      </p:nvGrpSpPr>
      <p:grpSpPr>
        <a:xfrm>
          <a:off x="0" y="0"/>
          <a:ext cx="0" cy="0"/>
          <a:chOff x="0" y="0"/>
          <a:chExt cx="0" cy="0"/>
        </a:xfrm>
      </p:grpSpPr>
      <p:sp>
        <p:nvSpPr>
          <p:cNvPr id="11" name="Shape 539">
            <a:hlinkClick r:id="rId2"/>
          </p:cNvPr>
          <p:cNvSpPr/>
          <p:nvPr/>
        </p:nvSpPr>
        <p:spPr>
          <a:xfrm>
            <a:off x="4548448" y="-576301"/>
            <a:ext cx="8204914" cy="8204406"/>
          </a:xfrm>
          <a:custGeom>
            <a:avLst/>
            <a:gdLst/>
            <a:ahLst/>
            <a:cxnLst/>
            <a:rect l="0" t="0" r="0" b="0"/>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chemeClr val="bg1">
              <a:alpha val="19000"/>
            </a:schemeClr>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hlinkClick r:id="rId2"/>
          </p:cNvPr>
          <p:cNvSpPr/>
          <p:nvPr/>
        </p:nvSpPr>
        <p:spPr>
          <a:xfrm>
            <a:off x="3048004" y="1836976"/>
            <a:ext cx="60959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USING THIS TEMPLATE FOR DIGITAL SIGNAGE?</a:t>
            </a:r>
          </a:p>
        </p:txBody>
      </p:sp>
      <p:sp>
        <p:nvSpPr>
          <p:cNvPr id="5" name="Rectangle 4">
            <a:hlinkClick r:id="rId2"/>
          </p:cNvPr>
          <p:cNvSpPr/>
          <p:nvPr/>
        </p:nvSpPr>
        <p:spPr>
          <a:xfrm>
            <a:off x="3511550" y="4190027"/>
            <a:ext cx="51689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THE POWERPOINT DIGITAL SIGNAGE SOLUTION</a:t>
            </a:r>
          </a:p>
        </p:txBody>
      </p:sp>
      <p:sp>
        <p:nvSpPr>
          <p:cNvPr id="2" name="Rounded Rectangle 1">
            <a:hlinkClick r:id="rId2"/>
          </p:cNvPr>
          <p:cNvSpPr/>
          <p:nvPr/>
        </p:nvSpPr>
        <p:spPr>
          <a:xfrm>
            <a:off x="3511550" y="3251716"/>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429487"/>
            <a:ext cx="211373" cy="368357"/>
            <a:chOff x="7340982" y="4675151"/>
            <a:chExt cx="211373" cy="368357"/>
          </a:xfrm>
          <a:solidFill>
            <a:srgbClr val="BB0A7E"/>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382833"/>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BB0A7E"/>
                </a:solidFill>
                <a:effectLst/>
                <a:uLnTx/>
                <a:uFillTx/>
                <a:latin typeface="Segoe UI Semilight" panose="020B0402040204020203" pitchFamily="34" charset="0"/>
                <a:ea typeface="+mn-ea"/>
                <a:cs typeface="Segoe UI Semilight" panose="020B0402040204020203" pitchFamily="34" charset="0"/>
              </a:rPr>
              <a:t>Check out iPoint</a:t>
            </a:r>
          </a:p>
        </p:txBody>
      </p:sp>
    </p:spTree>
    <p:extLst>
      <p:ext uri="{BB962C8B-B14F-4D97-AF65-F5344CB8AC3E}">
        <p14:creationId xmlns:p14="http://schemas.microsoft.com/office/powerpoint/2010/main" val="250395632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AA12"/>
        </a:solidFill>
        <a:effectLst/>
      </p:bgPr>
    </p:bg>
    <p:spTree>
      <p:nvGrpSpPr>
        <p:cNvPr id="1" name=""/>
        <p:cNvGrpSpPr/>
        <p:nvPr/>
      </p:nvGrpSpPr>
      <p:grpSpPr>
        <a:xfrm>
          <a:off x="0" y="0"/>
          <a:ext cx="0" cy="0"/>
          <a:chOff x="0" y="0"/>
          <a:chExt cx="0" cy="0"/>
        </a:xfrm>
      </p:grpSpPr>
      <p:grpSp>
        <p:nvGrpSpPr>
          <p:cNvPr id="9" name="Shape 568"/>
          <p:cNvGrpSpPr/>
          <p:nvPr/>
        </p:nvGrpSpPr>
        <p:grpSpPr>
          <a:xfrm>
            <a:off x="-195790" y="-282945"/>
            <a:ext cx="9987490" cy="7322788"/>
            <a:chOff x="3936375" y="3703750"/>
            <a:chExt cx="453050" cy="332175"/>
          </a:xfrm>
          <a:solidFill>
            <a:schemeClr val="bg1">
              <a:alpha val="18000"/>
            </a:schemeClr>
          </a:solidFill>
        </p:grpSpPr>
        <p:sp>
          <p:nvSpPr>
            <p:cNvPr id="10" name="Shape 569"/>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570"/>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571"/>
            <p:cNvSpPr/>
            <p:nvPr/>
          </p:nvSpPr>
          <p:spPr>
            <a:xfrm>
              <a:off x="4259350" y="3864325"/>
              <a:ext cx="77575" cy="133125"/>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Shape 572"/>
            <p:cNvSpPr/>
            <p:nvPr/>
          </p:nvSpPr>
          <p:spPr>
            <a:xfrm>
              <a:off x="4078625" y="3717800"/>
              <a:ext cx="77575" cy="279650"/>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Shape 573"/>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a:hlinkClick r:id="rId2"/>
          </p:cNvPr>
          <p:cNvSpPr/>
          <p:nvPr/>
        </p:nvSpPr>
        <p:spPr>
          <a:xfrm>
            <a:off x="3048004" y="1836976"/>
            <a:ext cx="60959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NEED TO CONNECT THIS TEMPLATE TO DATA?</a:t>
            </a:r>
          </a:p>
        </p:txBody>
      </p:sp>
      <p:sp>
        <p:nvSpPr>
          <p:cNvPr id="5" name="Rectangle 4">
            <a:hlinkClick r:id="rId2"/>
          </p:cNvPr>
          <p:cNvSpPr/>
          <p:nvPr/>
        </p:nvSpPr>
        <p:spPr>
          <a:xfrm>
            <a:off x="3835400" y="4190027"/>
            <a:ext cx="45212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OUR POWERPOINT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ADD-ON FOR DATA</a:t>
            </a:r>
          </a:p>
        </p:txBody>
      </p:sp>
      <p:sp>
        <p:nvSpPr>
          <p:cNvPr id="2" name="Rounded Rectangle 1">
            <a:hlinkClick r:id="rId2"/>
          </p:cNvPr>
          <p:cNvSpPr/>
          <p:nvPr/>
        </p:nvSpPr>
        <p:spPr>
          <a:xfrm>
            <a:off x="3511550" y="3251716"/>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429487"/>
            <a:ext cx="211373" cy="368357"/>
            <a:chOff x="7340982" y="4675151"/>
            <a:chExt cx="211373" cy="368357"/>
          </a:xfrm>
          <a:solidFill>
            <a:srgbClr val="EBAA12"/>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382833"/>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BAA12"/>
                </a:solidFill>
                <a:effectLst/>
                <a:uLnTx/>
                <a:uFillTx/>
                <a:latin typeface="Segoe UI Semilight" panose="020B0402040204020203" pitchFamily="34" charset="0"/>
                <a:ea typeface="+mn-ea"/>
                <a:cs typeface="Segoe UI Semilight" panose="020B0402040204020203" pitchFamily="34" charset="0"/>
              </a:rPr>
              <a:t>Check out DataPoint</a:t>
            </a:r>
          </a:p>
        </p:txBody>
      </p:sp>
    </p:spTree>
    <p:extLst>
      <p:ext uri="{BB962C8B-B14F-4D97-AF65-F5344CB8AC3E}">
        <p14:creationId xmlns:p14="http://schemas.microsoft.com/office/powerpoint/2010/main" val="404632256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4BFA0"/>
        </a:solidFill>
        <a:effectLst/>
      </p:bgPr>
    </p:bg>
    <p:spTree>
      <p:nvGrpSpPr>
        <p:cNvPr id="1" name=""/>
        <p:cNvGrpSpPr/>
        <p:nvPr/>
      </p:nvGrpSpPr>
      <p:grpSpPr>
        <a:xfrm>
          <a:off x="0" y="0"/>
          <a:ext cx="0" cy="0"/>
          <a:chOff x="0" y="0"/>
          <a:chExt cx="0" cy="0"/>
        </a:xfrm>
      </p:grpSpPr>
      <p:grpSp>
        <p:nvGrpSpPr>
          <p:cNvPr id="9" name="Shape 455"/>
          <p:cNvGrpSpPr/>
          <p:nvPr/>
        </p:nvGrpSpPr>
        <p:grpSpPr>
          <a:xfrm>
            <a:off x="4188670" y="-468235"/>
            <a:ext cx="8003330" cy="7795444"/>
            <a:chOff x="5926225" y="921350"/>
            <a:chExt cx="517800" cy="504350"/>
          </a:xfrm>
          <a:solidFill>
            <a:schemeClr val="bg1">
              <a:alpha val="18000"/>
            </a:schemeClr>
          </a:solidFill>
        </p:grpSpPr>
        <p:sp>
          <p:nvSpPr>
            <p:cNvPr id="10" name="Shape 456"/>
            <p:cNvSpPr/>
            <p:nvPr/>
          </p:nvSpPr>
          <p:spPr>
            <a:xfrm>
              <a:off x="5926225" y="921350"/>
              <a:ext cx="517800" cy="504350"/>
            </a:xfrm>
            <a:custGeom>
              <a:avLst/>
              <a:gdLst/>
              <a:ahLst/>
              <a:cxnLst/>
              <a:rect l="0" t="0" r="0" b="0"/>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457"/>
            <p:cNvSpPr/>
            <p:nvPr/>
          </p:nvSpPr>
          <p:spPr>
            <a:xfrm>
              <a:off x="6016600" y="1005000"/>
              <a:ext cx="337050" cy="337050"/>
            </a:xfrm>
            <a:custGeom>
              <a:avLst/>
              <a:gdLst/>
              <a:ahLst/>
              <a:cxnLst/>
              <a:rect l="0" t="0" r="0" b="0"/>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a:hlinkClick r:id="rId2"/>
          </p:cNvPr>
          <p:cNvSpPr/>
          <p:nvPr/>
        </p:nvSpPr>
        <p:spPr>
          <a:xfrm>
            <a:off x="2590804" y="1836976"/>
            <a:ext cx="70103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WANT TO ADD WEATHER AND NEWS TO YOUR TEMPLATE?</a:t>
            </a:r>
          </a:p>
        </p:txBody>
      </p:sp>
      <p:sp>
        <p:nvSpPr>
          <p:cNvPr id="5" name="Rectangle 4">
            <a:hlinkClick r:id="rId2"/>
          </p:cNvPr>
          <p:cNvSpPr/>
          <p:nvPr/>
        </p:nvSpPr>
        <p:spPr>
          <a:xfrm>
            <a:off x="3511550" y="4190027"/>
            <a:ext cx="51689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POWERPOINT ADD-ON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FOR NEWS AND WEATHER</a:t>
            </a:r>
          </a:p>
        </p:txBody>
      </p:sp>
      <p:sp>
        <p:nvSpPr>
          <p:cNvPr id="2" name="Rounded Rectangle 1">
            <a:hlinkClick r:id="rId2"/>
          </p:cNvPr>
          <p:cNvSpPr/>
          <p:nvPr/>
        </p:nvSpPr>
        <p:spPr>
          <a:xfrm>
            <a:off x="3511550" y="3251716"/>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429487"/>
            <a:ext cx="211373" cy="368357"/>
            <a:chOff x="7340982" y="4675151"/>
            <a:chExt cx="211373" cy="368357"/>
          </a:xfrm>
          <a:solidFill>
            <a:srgbClr val="34BFA0"/>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382833"/>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4BFA0"/>
                </a:solidFill>
                <a:effectLst/>
                <a:uLnTx/>
                <a:uFillTx/>
                <a:latin typeface="Segoe UI Semilight" panose="020B0402040204020203" pitchFamily="34" charset="0"/>
                <a:ea typeface="+mn-ea"/>
                <a:cs typeface="Segoe UI Semilight" panose="020B0402040204020203" pitchFamily="34" charset="0"/>
              </a:rPr>
              <a:t>Try Dynamic Elements</a:t>
            </a:r>
          </a:p>
        </p:txBody>
      </p:sp>
    </p:spTree>
    <p:extLst>
      <p:ext uri="{BB962C8B-B14F-4D97-AF65-F5344CB8AC3E}">
        <p14:creationId xmlns:p14="http://schemas.microsoft.com/office/powerpoint/2010/main" val="188425085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5777"/>
        </a:solidFill>
        <a:effectLst/>
      </p:bgPr>
    </p:bg>
    <p:spTree>
      <p:nvGrpSpPr>
        <p:cNvPr id="1" name=""/>
        <p:cNvGrpSpPr/>
        <p:nvPr/>
      </p:nvGrpSpPr>
      <p:grpSpPr>
        <a:xfrm>
          <a:off x="0" y="0"/>
          <a:ext cx="0" cy="0"/>
          <a:chOff x="0" y="0"/>
          <a:chExt cx="0" cy="0"/>
        </a:xfrm>
      </p:grpSpPr>
      <p:grpSp>
        <p:nvGrpSpPr>
          <p:cNvPr id="20" name="Group 19"/>
          <p:cNvGrpSpPr/>
          <p:nvPr/>
        </p:nvGrpSpPr>
        <p:grpSpPr>
          <a:xfrm rot="1800000">
            <a:off x="3163756" y="-916253"/>
            <a:ext cx="5864488" cy="8322148"/>
            <a:chOff x="6839976" y="581959"/>
            <a:chExt cx="549275" cy="779463"/>
          </a:xfrm>
          <a:solidFill>
            <a:schemeClr val="bg1">
              <a:alpha val="11000"/>
            </a:schemeClr>
          </a:solidFill>
        </p:grpSpPr>
        <p:sp>
          <p:nvSpPr>
            <p:cNvPr id="10" name="Freeform 9"/>
            <p:cNvSpPr>
              <a:spLocks noEditPoints="1"/>
            </p:cNvSpPr>
            <p:nvPr/>
          </p:nvSpPr>
          <p:spPr bwMode="auto">
            <a:xfrm>
              <a:off x="6839976" y="581959"/>
              <a:ext cx="549275" cy="779463"/>
            </a:xfrm>
            <a:custGeom>
              <a:avLst/>
              <a:gdLst>
                <a:gd name="T0" fmla="*/ 243 w 284"/>
                <a:gd name="T1" fmla="*/ 155 h 403"/>
                <a:gd name="T2" fmla="*/ 268 w 284"/>
                <a:gd name="T3" fmla="*/ 108 h 403"/>
                <a:gd name="T4" fmla="*/ 268 w 284"/>
                <a:gd name="T5" fmla="*/ 47 h 403"/>
                <a:gd name="T6" fmla="*/ 277 w 284"/>
                <a:gd name="T7" fmla="*/ 47 h 403"/>
                <a:gd name="T8" fmla="*/ 284 w 284"/>
                <a:gd name="T9" fmla="*/ 40 h 403"/>
                <a:gd name="T10" fmla="*/ 284 w 284"/>
                <a:gd name="T11" fmla="*/ 7 h 403"/>
                <a:gd name="T12" fmla="*/ 277 w 284"/>
                <a:gd name="T13" fmla="*/ 0 h 403"/>
                <a:gd name="T14" fmla="*/ 7 w 284"/>
                <a:gd name="T15" fmla="*/ 0 h 403"/>
                <a:gd name="T16" fmla="*/ 0 w 284"/>
                <a:gd name="T17" fmla="*/ 7 h 403"/>
                <a:gd name="T18" fmla="*/ 0 w 284"/>
                <a:gd name="T19" fmla="*/ 40 h 403"/>
                <a:gd name="T20" fmla="*/ 7 w 284"/>
                <a:gd name="T21" fmla="*/ 47 h 403"/>
                <a:gd name="T22" fmla="*/ 15 w 284"/>
                <a:gd name="T23" fmla="*/ 47 h 403"/>
                <a:gd name="T24" fmla="*/ 15 w 284"/>
                <a:gd name="T25" fmla="*/ 109 h 403"/>
                <a:gd name="T26" fmla="*/ 40 w 284"/>
                <a:gd name="T27" fmla="*/ 155 h 403"/>
                <a:gd name="T28" fmla="*/ 109 w 284"/>
                <a:gd name="T29" fmla="*/ 197 h 403"/>
                <a:gd name="T30" fmla="*/ 109 w 284"/>
                <a:gd name="T31" fmla="*/ 215 h 403"/>
                <a:gd name="T32" fmla="*/ 40 w 284"/>
                <a:gd name="T33" fmla="*/ 257 h 403"/>
                <a:gd name="T34" fmla="*/ 15 w 284"/>
                <a:gd name="T35" fmla="*/ 304 h 403"/>
                <a:gd name="T36" fmla="*/ 15 w 284"/>
                <a:gd name="T37" fmla="*/ 357 h 403"/>
                <a:gd name="T38" fmla="*/ 7 w 284"/>
                <a:gd name="T39" fmla="*/ 357 h 403"/>
                <a:gd name="T40" fmla="*/ 0 w 284"/>
                <a:gd name="T41" fmla="*/ 364 h 403"/>
                <a:gd name="T42" fmla="*/ 0 w 284"/>
                <a:gd name="T43" fmla="*/ 397 h 403"/>
                <a:gd name="T44" fmla="*/ 7 w 284"/>
                <a:gd name="T45" fmla="*/ 403 h 403"/>
                <a:gd name="T46" fmla="*/ 277 w 284"/>
                <a:gd name="T47" fmla="*/ 403 h 403"/>
                <a:gd name="T48" fmla="*/ 284 w 284"/>
                <a:gd name="T49" fmla="*/ 397 h 403"/>
                <a:gd name="T50" fmla="*/ 284 w 284"/>
                <a:gd name="T51" fmla="*/ 364 h 403"/>
                <a:gd name="T52" fmla="*/ 277 w 284"/>
                <a:gd name="T53" fmla="*/ 357 h 403"/>
                <a:gd name="T54" fmla="*/ 268 w 284"/>
                <a:gd name="T55" fmla="*/ 357 h 403"/>
                <a:gd name="T56" fmla="*/ 268 w 284"/>
                <a:gd name="T57" fmla="*/ 303 h 403"/>
                <a:gd name="T58" fmla="*/ 244 w 284"/>
                <a:gd name="T59" fmla="*/ 257 h 403"/>
                <a:gd name="T60" fmla="*/ 175 w 284"/>
                <a:gd name="T61" fmla="*/ 215 h 403"/>
                <a:gd name="T62" fmla="*/ 175 w 284"/>
                <a:gd name="T63" fmla="*/ 197 h 403"/>
                <a:gd name="T64" fmla="*/ 243 w 284"/>
                <a:gd name="T65" fmla="*/ 155 h 403"/>
                <a:gd name="T66" fmla="*/ 156 w 284"/>
                <a:gd name="T67" fmla="*/ 233 h 403"/>
                <a:gd name="T68" fmla="*/ 230 w 284"/>
                <a:gd name="T69" fmla="*/ 278 h 403"/>
                <a:gd name="T70" fmla="*/ 241 w 284"/>
                <a:gd name="T71" fmla="*/ 286 h 403"/>
                <a:gd name="T72" fmla="*/ 243 w 284"/>
                <a:gd name="T73" fmla="*/ 303 h 403"/>
                <a:gd name="T74" fmla="*/ 243 w 284"/>
                <a:gd name="T75" fmla="*/ 357 h 403"/>
                <a:gd name="T76" fmla="*/ 40 w 284"/>
                <a:gd name="T77" fmla="*/ 357 h 403"/>
                <a:gd name="T78" fmla="*/ 40 w 284"/>
                <a:gd name="T79" fmla="*/ 304 h 403"/>
                <a:gd name="T80" fmla="*/ 55 w 284"/>
                <a:gd name="T81" fmla="*/ 277 h 403"/>
                <a:gd name="T82" fmla="*/ 128 w 284"/>
                <a:gd name="T83" fmla="*/ 233 h 403"/>
                <a:gd name="T84" fmla="*/ 134 w 284"/>
                <a:gd name="T85" fmla="*/ 222 h 403"/>
                <a:gd name="T86" fmla="*/ 134 w 284"/>
                <a:gd name="T87" fmla="*/ 190 h 403"/>
                <a:gd name="T88" fmla="*/ 128 w 284"/>
                <a:gd name="T89" fmla="*/ 179 h 403"/>
                <a:gd name="T90" fmla="*/ 53 w 284"/>
                <a:gd name="T91" fmla="*/ 134 h 403"/>
                <a:gd name="T92" fmla="*/ 53 w 284"/>
                <a:gd name="T93" fmla="*/ 134 h 403"/>
                <a:gd name="T94" fmla="*/ 43 w 284"/>
                <a:gd name="T95" fmla="*/ 126 h 403"/>
                <a:gd name="T96" fmla="*/ 40 w 284"/>
                <a:gd name="T97" fmla="*/ 109 h 403"/>
                <a:gd name="T98" fmla="*/ 40 w 284"/>
                <a:gd name="T99" fmla="*/ 47 h 403"/>
                <a:gd name="T100" fmla="*/ 243 w 284"/>
                <a:gd name="T101" fmla="*/ 47 h 403"/>
                <a:gd name="T102" fmla="*/ 243 w 284"/>
                <a:gd name="T103" fmla="*/ 108 h 403"/>
                <a:gd name="T104" fmla="*/ 229 w 284"/>
                <a:gd name="T105" fmla="*/ 135 h 403"/>
                <a:gd name="T106" fmla="*/ 156 w 284"/>
                <a:gd name="T107" fmla="*/ 179 h 403"/>
                <a:gd name="T108" fmla="*/ 150 w 284"/>
                <a:gd name="T109" fmla="*/ 190 h 403"/>
                <a:gd name="T110" fmla="*/ 150 w 284"/>
                <a:gd name="T111" fmla="*/ 222 h 403"/>
                <a:gd name="T112" fmla="*/ 156 w 284"/>
                <a:gd name="T113" fmla="*/ 23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4" h="403">
                  <a:moveTo>
                    <a:pt x="243" y="155"/>
                  </a:moveTo>
                  <a:cubicBezTo>
                    <a:pt x="251" y="150"/>
                    <a:pt x="268" y="138"/>
                    <a:pt x="268" y="108"/>
                  </a:cubicBezTo>
                  <a:cubicBezTo>
                    <a:pt x="268" y="47"/>
                    <a:pt x="268" y="47"/>
                    <a:pt x="268" y="47"/>
                  </a:cubicBezTo>
                  <a:cubicBezTo>
                    <a:pt x="277" y="47"/>
                    <a:pt x="277" y="47"/>
                    <a:pt x="277" y="47"/>
                  </a:cubicBezTo>
                  <a:cubicBezTo>
                    <a:pt x="281" y="47"/>
                    <a:pt x="284" y="44"/>
                    <a:pt x="284" y="40"/>
                  </a:cubicBezTo>
                  <a:cubicBezTo>
                    <a:pt x="284" y="7"/>
                    <a:pt x="284" y="7"/>
                    <a:pt x="284" y="7"/>
                  </a:cubicBezTo>
                  <a:cubicBezTo>
                    <a:pt x="284" y="3"/>
                    <a:pt x="281" y="0"/>
                    <a:pt x="277" y="0"/>
                  </a:cubicBezTo>
                  <a:cubicBezTo>
                    <a:pt x="7" y="0"/>
                    <a:pt x="7" y="0"/>
                    <a:pt x="7" y="0"/>
                  </a:cubicBezTo>
                  <a:cubicBezTo>
                    <a:pt x="3" y="0"/>
                    <a:pt x="0" y="3"/>
                    <a:pt x="0" y="7"/>
                  </a:cubicBezTo>
                  <a:cubicBezTo>
                    <a:pt x="0" y="40"/>
                    <a:pt x="0" y="40"/>
                    <a:pt x="0" y="40"/>
                  </a:cubicBezTo>
                  <a:cubicBezTo>
                    <a:pt x="0" y="44"/>
                    <a:pt x="3" y="47"/>
                    <a:pt x="7" y="47"/>
                  </a:cubicBezTo>
                  <a:cubicBezTo>
                    <a:pt x="15" y="47"/>
                    <a:pt x="15" y="47"/>
                    <a:pt x="15" y="47"/>
                  </a:cubicBezTo>
                  <a:cubicBezTo>
                    <a:pt x="15" y="109"/>
                    <a:pt x="15" y="109"/>
                    <a:pt x="15" y="109"/>
                  </a:cubicBezTo>
                  <a:cubicBezTo>
                    <a:pt x="15" y="139"/>
                    <a:pt x="24" y="146"/>
                    <a:pt x="40" y="155"/>
                  </a:cubicBezTo>
                  <a:cubicBezTo>
                    <a:pt x="109" y="197"/>
                    <a:pt x="109" y="197"/>
                    <a:pt x="109" y="197"/>
                  </a:cubicBezTo>
                  <a:cubicBezTo>
                    <a:pt x="109" y="215"/>
                    <a:pt x="109" y="215"/>
                    <a:pt x="109" y="215"/>
                  </a:cubicBezTo>
                  <a:cubicBezTo>
                    <a:pt x="92" y="225"/>
                    <a:pt x="46" y="253"/>
                    <a:pt x="40" y="257"/>
                  </a:cubicBezTo>
                  <a:cubicBezTo>
                    <a:pt x="33" y="262"/>
                    <a:pt x="15" y="274"/>
                    <a:pt x="15" y="304"/>
                  </a:cubicBezTo>
                  <a:cubicBezTo>
                    <a:pt x="15" y="357"/>
                    <a:pt x="15" y="357"/>
                    <a:pt x="15" y="357"/>
                  </a:cubicBezTo>
                  <a:cubicBezTo>
                    <a:pt x="7" y="357"/>
                    <a:pt x="7" y="357"/>
                    <a:pt x="7" y="357"/>
                  </a:cubicBezTo>
                  <a:cubicBezTo>
                    <a:pt x="3" y="357"/>
                    <a:pt x="0" y="360"/>
                    <a:pt x="0" y="364"/>
                  </a:cubicBezTo>
                  <a:cubicBezTo>
                    <a:pt x="0" y="397"/>
                    <a:pt x="0" y="397"/>
                    <a:pt x="0" y="397"/>
                  </a:cubicBezTo>
                  <a:cubicBezTo>
                    <a:pt x="0" y="400"/>
                    <a:pt x="3" y="403"/>
                    <a:pt x="7" y="403"/>
                  </a:cubicBezTo>
                  <a:cubicBezTo>
                    <a:pt x="277" y="403"/>
                    <a:pt x="277" y="403"/>
                    <a:pt x="277" y="403"/>
                  </a:cubicBezTo>
                  <a:cubicBezTo>
                    <a:pt x="281" y="403"/>
                    <a:pt x="284" y="400"/>
                    <a:pt x="284" y="397"/>
                  </a:cubicBezTo>
                  <a:cubicBezTo>
                    <a:pt x="284" y="364"/>
                    <a:pt x="284" y="364"/>
                    <a:pt x="284" y="364"/>
                  </a:cubicBezTo>
                  <a:cubicBezTo>
                    <a:pt x="284" y="360"/>
                    <a:pt x="281" y="357"/>
                    <a:pt x="277" y="357"/>
                  </a:cubicBezTo>
                  <a:cubicBezTo>
                    <a:pt x="268" y="357"/>
                    <a:pt x="268" y="357"/>
                    <a:pt x="268" y="357"/>
                  </a:cubicBezTo>
                  <a:cubicBezTo>
                    <a:pt x="268" y="303"/>
                    <a:pt x="268" y="303"/>
                    <a:pt x="268" y="303"/>
                  </a:cubicBezTo>
                  <a:cubicBezTo>
                    <a:pt x="268" y="274"/>
                    <a:pt x="259" y="267"/>
                    <a:pt x="244" y="257"/>
                  </a:cubicBezTo>
                  <a:cubicBezTo>
                    <a:pt x="175" y="215"/>
                    <a:pt x="175" y="215"/>
                    <a:pt x="175" y="215"/>
                  </a:cubicBezTo>
                  <a:cubicBezTo>
                    <a:pt x="175" y="197"/>
                    <a:pt x="175" y="197"/>
                    <a:pt x="175" y="197"/>
                  </a:cubicBezTo>
                  <a:cubicBezTo>
                    <a:pt x="192" y="187"/>
                    <a:pt x="237" y="159"/>
                    <a:pt x="243" y="155"/>
                  </a:cubicBezTo>
                  <a:close/>
                  <a:moveTo>
                    <a:pt x="156" y="233"/>
                  </a:moveTo>
                  <a:cubicBezTo>
                    <a:pt x="230" y="278"/>
                    <a:pt x="230" y="278"/>
                    <a:pt x="230" y="278"/>
                  </a:cubicBezTo>
                  <a:cubicBezTo>
                    <a:pt x="236" y="282"/>
                    <a:pt x="239" y="284"/>
                    <a:pt x="241" y="286"/>
                  </a:cubicBezTo>
                  <a:cubicBezTo>
                    <a:pt x="242" y="289"/>
                    <a:pt x="243" y="294"/>
                    <a:pt x="243" y="303"/>
                  </a:cubicBezTo>
                  <a:cubicBezTo>
                    <a:pt x="243" y="357"/>
                    <a:pt x="243" y="357"/>
                    <a:pt x="243" y="357"/>
                  </a:cubicBezTo>
                  <a:cubicBezTo>
                    <a:pt x="40" y="357"/>
                    <a:pt x="40" y="357"/>
                    <a:pt x="40" y="357"/>
                  </a:cubicBezTo>
                  <a:cubicBezTo>
                    <a:pt x="40" y="304"/>
                    <a:pt x="40" y="304"/>
                    <a:pt x="40" y="304"/>
                  </a:cubicBezTo>
                  <a:cubicBezTo>
                    <a:pt x="40" y="287"/>
                    <a:pt x="49" y="282"/>
                    <a:pt x="55" y="277"/>
                  </a:cubicBezTo>
                  <a:cubicBezTo>
                    <a:pt x="59" y="274"/>
                    <a:pt x="101" y="249"/>
                    <a:pt x="128" y="233"/>
                  </a:cubicBezTo>
                  <a:cubicBezTo>
                    <a:pt x="132" y="231"/>
                    <a:pt x="134" y="226"/>
                    <a:pt x="134" y="222"/>
                  </a:cubicBezTo>
                  <a:cubicBezTo>
                    <a:pt x="134" y="190"/>
                    <a:pt x="134" y="190"/>
                    <a:pt x="134" y="190"/>
                  </a:cubicBezTo>
                  <a:cubicBezTo>
                    <a:pt x="134" y="186"/>
                    <a:pt x="132" y="182"/>
                    <a:pt x="128" y="179"/>
                  </a:cubicBezTo>
                  <a:cubicBezTo>
                    <a:pt x="53" y="134"/>
                    <a:pt x="53" y="134"/>
                    <a:pt x="53" y="134"/>
                  </a:cubicBezTo>
                  <a:cubicBezTo>
                    <a:pt x="53" y="134"/>
                    <a:pt x="53" y="134"/>
                    <a:pt x="53" y="134"/>
                  </a:cubicBezTo>
                  <a:cubicBezTo>
                    <a:pt x="47" y="130"/>
                    <a:pt x="44" y="128"/>
                    <a:pt x="43" y="126"/>
                  </a:cubicBezTo>
                  <a:cubicBezTo>
                    <a:pt x="41" y="123"/>
                    <a:pt x="40" y="118"/>
                    <a:pt x="40" y="109"/>
                  </a:cubicBezTo>
                  <a:cubicBezTo>
                    <a:pt x="40" y="47"/>
                    <a:pt x="40" y="47"/>
                    <a:pt x="40" y="47"/>
                  </a:cubicBezTo>
                  <a:cubicBezTo>
                    <a:pt x="243" y="47"/>
                    <a:pt x="243" y="47"/>
                    <a:pt x="243" y="47"/>
                  </a:cubicBezTo>
                  <a:cubicBezTo>
                    <a:pt x="243" y="108"/>
                    <a:pt x="243" y="108"/>
                    <a:pt x="243" y="108"/>
                  </a:cubicBezTo>
                  <a:cubicBezTo>
                    <a:pt x="243" y="125"/>
                    <a:pt x="235" y="131"/>
                    <a:pt x="229" y="135"/>
                  </a:cubicBezTo>
                  <a:cubicBezTo>
                    <a:pt x="224" y="138"/>
                    <a:pt x="183" y="163"/>
                    <a:pt x="156" y="179"/>
                  </a:cubicBezTo>
                  <a:cubicBezTo>
                    <a:pt x="152" y="182"/>
                    <a:pt x="150" y="186"/>
                    <a:pt x="150" y="190"/>
                  </a:cubicBezTo>
                  <a:cubicBezTo>
                    <a:pt x="150" y="222"/>
                    <a:pt x="150" y="222"/>
                    <a:pt x="150" y="222"/>
                  </a:cubicBezTo>
                  <a:cubicBezTo>
                    <a:pt x="150" y="226"/>
                    <a:pt x="152" y="231"/>
                    <a:pt x="156" y="2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a:spLocks/>
            </p:cNvSpPr>
            <p:nvPr/>
          </p:nvSpPr>
          <p:spPr bwMode="auto">
            <a:xfrm>
              <a:off x="6968564" y="828022"/>
              <a:ext cx="309563" cy="93663"/>
            </a:xfrm>
            <a:custGeom>
              <a:avLst/>
              <a:gdLst>
                <a:gd name="T0" fmla="*/ 155 w 160"/>
                <a:gd name="T1" fmla="*/ 5 h 49"/>
                <a:gd name="T2" fmla="*/ 153 w 160"/>
                <a:gd name="T3" fmla="*/ 2 h 49"/>
                <a:gd name="T4" fmla="*/ 76 w 160"/>
                <a:gd name="T5" fmla="*/ 23 h 49"/>
                <a:gd name="T6" fmla="*/ 4 w 160"/>
                <a:gd name="T7" fmla="*/ 5 h 49"/>
                <a:gd name="T8" fmla="*/ 5 w 160"/>
                <a:gd name="T9" fmla="*/ 11 h 49"/>
                <a:gd name="T10" fmla="*/ 66 w 160"/>
                <a:gd name="T11" fmla="*/ 46 h 49"/>
                <a:gd name="T12" fmla="*/ 84 w 160"/>
                <a:gd name="T13" fmla="*/ 46 h 49"/>
                <a:gd name="T14" fmla="*/ 155 w 160"/>
                <a:gd name="T15" fmla="*/ 5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49">
                  <a:moveTo>
                    <a:pt x="155" y="5"/>
                  </a:moveTo>
                  <a:cubicBezTo>
                    <a:pt x="155" y="5"/>
                    <a:pt x="160" y="1"/>
                    <a:pt x="153" y="2"/>
                  </a:cubicBezTo>
                  <a:cubicBezTo>
                    <a:pt x="137" y="5"/>
                    <a:pt x="110" y="21"/>
                    <a:pt x="76" y="23"/>
                  </a:cubicBezTo>
                  <a:cubicBezTo>
                    <a:pt x="41" y="26"/>
                    <a:pt x="25" y="0"/>
                    <a:pt x="4" y="5"/>
                  </a:cubicBezTo>
                  <a:cubicBezTo>
                    <a:pt x="0" y="6"/>
                    <a:pt x="0" y="8"/>
                    <a:pt x="5" y="11"/>
                  </a:cubicBezTo>
                  <a:cubicBezTo>
                    <a:pt x="10" y="15"/>
                    <a:pt x="59" y="42"/>
                    <a:pt x="66" y="46"/>
                  </a:cubicBezTo>
                  <a:cubicBezTo>
                    <a:pt x="73" y="49"/>
                    <a:pt x="77" y="49"/>
                    <a:pt x="84" y="46"/>
                  </a:cubicBezTo>
                  <a:cubicBezTo>
                    <a:pt x="94" y="41"/>
                    <a:pt x="155" y="5"/>
                    <a:pt x="15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p:cNvSpPr>
              <a:spLocks/>
            </p:cNvSpPr>
            <p:nvPr/>
          </p:nvSpPr>
          <p:spPr bwMode="auto">
            <a:xfrm>
              <a:off x="6962214" y="1177272"/>
              <a:ext cx="307975" cy="77788"/>
            </a:xfrm>
            <a:custGeom>
              <a:avLst/>
              <a:gdLst>
                <a:gd name="T0" fmla="*/ 9 w 160"/>
                <a:gd name="T1" fmla="*/ 31 h 40"/>
                <a:gd name="T2" fmla="*/ 13 w 160"/>
                <a:gd name="T3" fmla="*/ 40 h 40"/>
                <a:gd name="T4" fmla="*/ 146 w 160"/>
                <a:gd name="T5" fmla="*/ 40 h 40"/>
                <a:gd name="T6" fmla="*/ 148 w 160"/>
                <a:gd name="T7" fmla="*/ 29 h 40"/>
                <a:gd name="T8" fmla="*/ 80 w 160"/>
                <a:gd name="T9" fmla="*/ 0 h 40"/>
                <a:gd name="T10" fmla="*/ 9 w 160"/>
                <a:gd name="T11" fmla="*/ 31 h 40"/>
              </a:gdLst>
              <a:ahLst/>
              <a:cxnLst>
                <a:cxn ang="0">
                  <a:pos x="T0" y="T1"/>
                </a:cxn>
                <a:cxn ang="0">
                  <a:pos x="T2" y="T3"/>
                </a:cxn>
                <a:cxn ang="0">
                  <a:pos x="T4" y="T5"/>
                </a:cxn>
                <a:cxn ang="0">
                  <a:pos x="T6" y="T7"/>
                </a:cxn>
                <a:cxn ang="0">
                  <a:pos x="T8" y="T9"/>
                </a:cxn>
                <a:cxn ang="0">
                  <a:pos x="T10" y="T11"/>
                </a:cxn>
              </a:cxnLst>
              <a:rect l="0" t="0" r="r" b="b"/>
              <a:pathLst>
                <a:path w="160" h="40">
                  <a:moveTo>
                    <a:pt x="9" y="31"/>
                  </a:moveTo>
                  <a:cubicBezTo>
                    <a:pt x="3" y="36"/>
                    <a:pt x="0" y="40"/>
                    <a:pt x="13" y="40"/>
                  </a:cubicBezTo>
                  <a:cubicBezTo>
                    <a:pt x="24" y="40"/>
                    <a:pt x="132" y="40"/>
                    <a:pt x="146" y="40"/>
                  </a:cubicBezTo>
                  <a:cubicBezTo>
                    <a:pt x="160" y="40"/>
                    <a:pt x="154" y="36"/>
                    <a:pt x="148" y="29"/>
                  </a:cubicBezTo>
                  <a:cubicBezTo>
                    <a:pt x="136" y="18"/>
                    <a:pt x="112" y="0"/>
                    <a:pt x="80" y="0"/>
                  </a:cubicBezTo>
                  <a:cubicBezTo>
                    <a:pt x="47" y="0"/>
                    <a:pt x="22" y="19"/>
                    <a:pt x="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val 12"/>
            <p:cNvSpPr>
              <a:spLocks noChangeArrowheads="1"/>
            </p:cNvSpPr>
            <p:nvPr/>
          </p:nvSpPr>
          <p:spPr bwMode="auto">
            <a:xfrm>
              <a:off x="7106676" y="94390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p:cNvSpPr>
              <a:spLocks noChangeArrowheads="1"/>
            </p:cNvSpPr>
            <p:nvPr/>
          </p:nvSpPr>
          <p:spPr bwMode="auto">
            <a:xfrm>
              <a:off x="7106676" y="97565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val 14"/>
            <p:cNvSpPr>
              <a:spLocks noChangeArrowheads="1"/>
            </p:cNvSpPr>
            <p:nvPr/>
          </p:nvSpPr>
          <p:spPr bwMode="auto">
            <a:xfrm>
              <a:off x="7106676" y="1010584"/>
              <a:ext cx="12700"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p:cNvSpPr>
              <a:spLocks noChangeArrowheads="1"/>
            </p:cNvSpPr>
            <p:nvPr/>
          </p:nvSpPr>
          <p:spPr bwMode="auto">
            <a:xfrm>
              <a:off x="7106676" y="1043922"/>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16"/>
            <p:cNvSpPr>
              <a:spLocks noChangeArrowheads="1"/>
            </p:cNvSpPr>
            <p:nvPr/>
          </p:nvSpPr>
          <p:spPr bwMode="auto">
            <a:xfrm>
              <a:off x="7106676" y="107725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p:cNvSpPr>
              <a:spLocks noChangeArrowheads="1"/>
            </p:cNvSpPr>
            <p:nvPr/>
          </p:nvSpPr>
          <p:spPr bwMode="auto">
            <a:xfrm>
              <a:off x="7106676" y="1112184"/>
              <a:ext cx="12700" cy="142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val 18"/>
            <p:cNvSpPr>
              <a:spLocks noChangeArrowheads="1"/>
            </p:cNvSpPr>
            <p:nvPr/>
          </p:nvSpPr>
          <p:spPr bwMode="auto">
            <a:xfrm>
              <a:off x="7106676" y="1143934"/>
              <a:ext cx="12700"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a:hlinkClick r:id="rId2"/>
          </p:cNvPr>
          <p:cNvSpPr/>
          <p:nvPr/>
        </p:nvSpPr>
        <p:spPr>
          <a:xfrm>
            <a:off x="2590804" y="1652310"/>
            <a:ext cx="70103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WANT TIMERS &amp; CLOCKS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ON YOUR TEMPLATE?</a:t>
            </a:r>
          </a:p>
        </p:txBody>
      </p:sp>
      <p:sp>
        <p:nvSpPr>
          <p:cNvPr id="5" name="Rectangle 4">
            <a:hlinkClick r:id="rId2"/>
          </p:cNvPr>
          <p:cNvSpPr/>
          <p:nvPr/>
        </p:nvSpPr>
        <p:spPr>
          <a:xfrm>
            <a:off x="3511550" y="4005361"/>
            <a:ext cx="516890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POWERPOINT ADD-ON FOR CLOCKS, TIMERS AND COUNTDOWNS</a:t>
            </a:r>
          </a:p>
        </p:txBody>
      </p:sp>
      <p:sp>
        <p:nvSpPr>
          <p:cNvPr id="2" name="Rounded Rectangle 1">
            <a:hlinkClick r:id="rId2"/>
          </p:cNvPr>
          <p:cNvSpPr/>
          <p:nvPr/>
        </p:nvSpPr>
        <p:spPr>
          <a:xfrm>
            <a:off x="3511550" y="3067050"/>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244821"/>
            <a:ext cx="211373" cy="368357"/>
            <a:chOff x="7340982" y="4675151"/>
            <a:chExt cx="211373" cy="368357"/>
          </a:xfrm>
          <a:solidFill>
            <a:srgbClr val="EB5777"/>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198167"/>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B5777"/>
                </a:solidFill>
                <a:effectLst/>
                <a:uLnTx/>
                <a:uFillTx/>
                <a:latin typeface="Segoe UI Semilight" panose="020B0402040204020203" pitchFamily="34" charset="0"/>
                <a:ea typeface="+mn-ea"/>
                <a:cs typeface="Segoe UI Semilight" panose="020B0402040204020203" pitchFamily="34" charset="0"/>
              </a:rPr>
              <a:t>Try Dynamic Time</a:t>
            </a:r>
          </a:p>
        </p:txBody>
      </p:sp>
    </p:spTree>
    <p:extLst>
      <p:ext uri="{BB962C8B-B14F-4D97-AF65-F5344CB8AC3E}">
        <p14:creationId xmlns:p14="http://schemas.microsoft.com/office/powerpoint/2010/main" val="162954880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0" y="2"/>
            <a:ext cx="12192000" cy="6857998"/>
          </a:xfrm>
          <a:prstGeom prst="rect">
            <a:avLst/>
          </a:prstGeom>
        </p:spPr>
      </p:pic>
      <p:pic>
        <p:nvPicPr>
          <p:cNvPr id="6" name="Picture 5"/>
          <p:cNvPicPr>
            <a:picLocks noChangeAspect="1"/>
          </p:cNvPicPr>
          <p:nvPr/>
        </p:nvPicPr>
        <p:blipFill rotWithShape="1">
          <a:blip r:embed="rId3"/>
          <a:srcRect l="19700" t="22967" r="18437" b="38670"/>
          <a:stretch/>
        </p:blipFill>
        <p:spPr>
          <a:xfrm>
            <a:off x="6409536" y="977899"/>
            <a:ext cx="5600700" cy="2451101"/>
          </a:xfrm>
          <a:prstGeom prst="rect">
            <a:avLst/>
          </a:prstGeom>
        </p:spPr>
      </p:pic>
      <p:sp>
        <p:nvSpPr>
          <p:cNvPr id="7" name="Rectangle 6"/>
          <p:cNvSpPr/>
          <p:nvPr/>
        </p:nvSpPr>
        <p:spPr>
          <a:xfrm>
            <a:off x="6389210" y="3409435"/>
            <a:ext cx="5641353" cy="769441"/>
          </a:xfrm>
          <a:prstGeom prst="rect">
            <a:avLst/>
          </a:prstGeom>
        </p:spPr>
        <p:txBody>
          <a:bodyPr wrap="none">
            <a:spAutoFit/>
          </a:bodyPr>
          <a:lstStyle/>
          <a:p>
            <a:pPr algn="ctr"/>
            <a:r>
              <a:rPr lang="en-US" sz="4400" b="1" spc="300" dirty="0">
                <a:solidFill>
                  <a:schemeClr val="tx1">
                    <a:lumMod val="85000"/>
                    <a:lumOff val="15000"/>
                  </a:schemeClr>
                </a:solidFill>
                <a:latin typeface="Segoe UI" panose="020B0502040204020203" pitchFamily="34" charset="0"/>
                <a:cs typeface="Segoe UI" panose="020B0502040204020203" pitchFamily="34" charset="0"/>
              </a:rPr>
              <a:t>HAPPY NEW YEAR</a:t>
            </a:r>
          </a:p>
        </p:txBody>
      </p:sp>
      <p:cxnSp>
        <p:nvCxnSpPr>
          <p:cNvPr id="9" name="Straight Connector 8"/>
          <p:cNvCxnSpPr/>
          <p:nvPr/>
        </p:nvCxnSpPr>
        <p:spPr>
          <a:xfrm>
            <a:off x="6418573" y="4279900"/>
            <a:ext cx="5582626" cy="0"/>
          </a:xfrm>
          <a:prstGeom prst="line">
            <a:avLst/>
          </a:prstGeom>
          <a:ln w="4762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683681" y="4351516"/>
            <a:ext cx="5052409" cy="677108"/>
          </a:xfrm>
          <a:prstGeom prst="rect">
            <a:avLst/>
          </a:prstGeom>
        </p:spPr>
        <p:txBody>
          <a:bodyPr wrap="none">
            <a:spAutoFit/>
          </a:bodyPr>
          <a:lstStyle/>
          <a:p>
            <a:pPr algn="ctr"/>
            <a:r>
              <a:rPr lang="en-US" sz="3800" dirty="0">
                <a:solidFill>
                  <a:schemeClr val="tx1">
                    <a:lumMod val="85000"/>
                    <a:lumOff val="15000"/>
                  </a:schemeClr>
                </a:solidFill>
                <a:latin typeface="Segoe UI Semilight" panose="020B0402040204020203" pitchFamily="34" charset="0"/>
                <a:cs typeface="Segoe UI Semilight" panose="020B0402040204020203" pitchFamily="34" charset="0"/>
              </a:rPr>
              <a:t>ENJOY UP TO 50% OFF</a:t>
            </a:r>
          </a:p>
        </p:txBody>
      </p:sp>
      <p:sp>
        <p:nvSpPr>
          <p:cNvPr id="11" name="Rectangle 10"/>
          <p:cNvSpPr/>
          <p:nvPr/>
        </p:nvSpPr>
        <p:spPr>
          <a:xfrm>
            <a:off x="7493710" y="6293643"/>
            <a:ext cx="3432350" cy="400110"/>
          </a:xfrm>
          <a:prstGeom prst="rect">
            <a:avLst/>
          </a:prstGeom>
        </p:spPr>
        <p:txBody>
          <a:bodyPr wrap="none">
            <a:spAutoFit/>
          </a:bodyPr>
          <a:lstStyle/>
          <a:p>
            <a:pPr algn="ctr"/>
            <a:r>
              <a:rPr lang="en-US" sz="2000" b="1" spc="300" dirty="0">
                <a:solidFill>
                  <a:schemeClr val="tx1">
                    <a:lumMod val="85000"/>
                    <a:lumOff val="15000"/>
                  </a:schemeClr>
                </a:solidFill>
                <a:latin typeface="Montserrat ExtraBold" panose="00000900000000000000" pitchFamily="50" charset="0"/>
                <a:cs typeface="Segoe UI" panose="020B0502040204020203" pitchFamily="34" charset="0"/>
              </a:rPr>
              <a:t>YOURWEBSITE.COM</a:t>
            </a:r>
          </a:p>
        </p:txBody>
      </p:sp>
    </p:spTree>
    <p:extLst>
      <p:ext uri="{BB962C8B-B14F-4D97-AF65-F5344CB8AC3E}">
        <p14:creationId xmlns:p14="http://schemas.microsoft.com/office/powerpoint/2010/main" val="224485740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9688" b="5938"/>
          <a:stretch/>
        </p:blipFill>
        <p:spPr>
          <a:xfrm>
            <a:off x="0" y="2"/>
            <a:ext cx="12192000" cy="6857998"/>
          </a:xfrm>
          <a:prstGeom prst="rect">
            <a:avLst/>
          </a:prstGeom>
        </p:spPr>
      </p:pic>
      <p:sp>
        <p:nvSpPr>
          <p:cNvPr id="8" name="Freeform 7"/>
          <p:cNvSpPr/>
          <p:nvPr/>
        </p:nvSpPr>
        <p:spPr>
          <a:xfrm rot="5400000">
            <a:off x="3321048" y="-1708149"/>
            <a:ext cx="977904" cy="6426199"/>
          </a:xfrm>
          <a:custGeom>
            <a:avLst/>
            <a:gdLst>
              <a:gd name="connsiteX0" fmla="*/ 1 w 787401"/>
              <a:gd name="connsiteY0" fmla="*/ 5930902 h 5930902"/>
              <a:gd name="connsiteX1" fmla="*/ 2 w 787401"/>
              <a:gd name="connsiteY1" fmla="*/ 5930900 h 5930902"/>
              <a:gd name="connsiteX2" fmla="*/ 787400 w 787401"/>
              <a:gd name="connsiteY2" fmla="*/ 5930900 h 5930902"/>
              <a:gd name="connsiteX3" fmla="*/ 787401 w 787401"/>
              <a:gd name="connsiteY3" fmla="*/ 5930902 h 5930902"/>
              <a:gd name="connsiteX4" fmla="*/ 0 w 787401"/>
              <a:gd name="connsiteY4" fmla="*/ 5930900 h 5930902"/>
              <a:gd name="connsiteX5" fmla="*/ 0 w 787401"/>
              <a:gd name="connsiteY5" fmla="*/ 0 h 5930902"/>
              <a:gd name="connsiteX6" fmla="*/ 393700 w 787401"/>
              <a:gd name="connsiteY6" fmla="*/ 554567 h 5930902"/>
              <a:gd name="connsiteX7" fmla="*/ 787400 w 787401"/>
              <a:gd name="connsiteY7" fmla="*/ 0 h 5930902"/>
              <a:gd name="connsiteX8" fmla="*/ 787401 w 787401"/>
              <a:gd name="connsiteY8" fmla="*/ 0 h 5930902"/>
              <a:gd name="connsiteX9" fmla="*/ 787401 w 787401"/>
              <a:gd name="connsiteY9" fmla="*/ 5930900 h 5930902"/>
              <a:gd name="connsiteX10" fmla="*/ 787400 w 787401"/>
              <a:gd name="connsiteY10" fmla="*/ 5930900 h 5930902"/>
              <a:gd name="connsiteX11" fmla="*/ 393701 w 787401"/>
              <a:gd name="connsiteY11" fmla="*/ 5376335 h 5930902"/>
              <a:gd name="connsiteX12" fmla="*/ 2 w 787401"/>
              <a:gd name="connsiteY12" fmla="*/ 5930900 h 5930902"/>
              <a:gd name="connsiteX13" fmla="*/ 0 w 787401"/>
              <a:gd name="connsiteY13" fmla="*/ 0 h 5930902"/>
              <a:gd name="connsiteX14" fmla="*/ 787400 w 787401"/>
              <a:gd name="connsiteY14" fmla="*/ 0 h 5930902"/>
              <a:gd name="connsiteX15" fmla="*/ 787400 w 787401"/>
              <a:gd name="connsiteY15" fmla="*/ 0 h 5930902"/>
              <a:gd name="connsiteX16" fmla="*/ 0 w 787401"/>
              <a:gd name="connsiteY16" fmla="*/ 0 h 5930902"/>
              <a:gd name="connsiteX17" fmla="*/ 0 w 787401"/>
              <a:gd name="connsiteY17" fmla="*/ 0 h 593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7401" h="5930902">
                <a:moveTo>
                  <a:pt x="1" y="5930902"/>
                </a:moveTo>
                <a:lnTo>
                  <a:pt x="2" y="5930900"/>
                </a:lnTo>
                <a:lnTo>
                  <a:pt x="787400" y="5930900"/>
                </a:lnTo>
                <a:lnTo>
                  <a:pt x="787401" y="5930902"/>
                </a:lnTo>
                <a:close/>
                <a:moveTo>
                  <a:pt x="0" y="5930900"/>
                </a:moveTo>
                <a:lnTo>
                  <a:pt x="0" y="0"/>
                </a:lnTo>
                <a:lnTo>
                  <a:pt x="393700" y="554567"/>
                </a:lnTo>
                <a:lnTo>
                  <a:pt x="787400" y="0"/>
                </a:lnTo>
                <a:lnTo>
                  <a:pt x="787401" y="0"/>
                </a:lnTo>
                <a:lnTo>
                  <a:pt x="787401" y="5930900"/>
                </a:lnTo>
                <a:lnTo>
                  <a:pt x="787400" y="5930900"/>
                </a:lnTo>
                <a:lnTo>
                  <a:pt x="393701" y="5376335"/>
                </a:lnTo>
                <a:lnTo>
                  <a:pt x="2" y="5930900"/>
                </a:lnTo>
                <a:close/>
                <a:moveTo>
                  <a:pt x="0" y="0"/>
                </a:moveTo>
                <a:lnTo>
                  <a:pt x="787400" y="0"/>
                </a:lnTo>
                <a:lnTo>
                  <a:pt x="787400" y="0"/>
                </a:lnTo>
                <a:lnTo>
                  <a:pt x="0" y="0"/>
                </a:lnTo>
                <a:lnTo>
                  <a:pt x="0" y="0"/>
                </a:lnTo>
                <a:close/>
              </a:path>
            </a:pathLst>
          </a:custGeom>
          <a:solidFill>
            <a:schemeClr val="bg1"/>
          </a:solidFill>
          <a:ln>
            <a:noFill/>
          </a:ln>
          <a:effectLst>
            <a:outerShdw blurRad="50800" dist="381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393280" y="1120229"/>
            <a:ext cx="4833439" cy="769441"/>
          </a:xfrm>
          <a:prstGeom prst="rect">
            <a:avLst/>
          </a:prstGeom>
        </p:spPr>
        <p:txBody>
          <a:bodyPr wrap="none">
            <a:spAutoFit/>
          </a:bodyPr>
          <a:lstStyle/>
          <a:p>
            <a:pPr algn="ctr"/>
            <a:r>
              <a:rPr lang="en-US" sz="4400" b="1" spc="-150" dirty="0">
                <a:solidFill>
                  <a:schemeClr val="accent2">
                    <a:lumMod val="50000"/>
                  </a:schemeClr>
                </a:solidFill>
                <a:latin typeface="Segoe UI" panose="020B0502040204020203" pitchFamily="34" charset="0"/>
                <a:cs typeface="Segoe UI" panose="020B0502040204020203" pitchFamily="34" charset="0"/>
              </a:rPr>
              <a:t>HAPPY NEW YEAR</a:t>
            </a:r>
          </a:p>
        </p:txBody>
      </p:sp>
      <p:sp>
        <p:nvSpPr>
          <p:cNvPr id="10" name="Rectangle 9"/>
          <p:cNvSpPr/>
          <p:nvPr/>
        </p:nvSpPr>
        <p:spPr>
          <a:xfrm>
            <a:off x="450752" y="1298034"/>
            <a:ext cx="6718506" cy="3770263"/>
          </a:xfrm>
          <a:prstGeom prst="rect">
            <a:avLst/>
          </a:prstGeom>
        </p:spPr>
        <p:txBody>
          <a:bodyPr wrap="none">
            <a:spAutoFit/>
          </a:bodyPr>
          <a:lstStyle/>
          <a:p>
            <a:pPr algn="ctr"/>
            <a:r>
              <a:rPr lang="en-US" sz="23900" dirty="0">
                <a:solidFill>
                  <a:schemeClr val="bg1"/>
                </a:solidFill>
                <a:effectLst>
                  <a:outerShdw blurRad="38100" dist="38100" dir="2700000" algn="tl">
                    <a:srgbClr val="000000">
                      <a:alpha val="43137"/>
                    </a:srgbClr>
                  </a:outerShdw>
                </a:effectLst>
                <a:latin typeface="Averta Black" panose="00000A00000000000000" pitchFamily="50" charset="0"/>
                <a:cs typeface="Segoe UI" panose="020B0502040204020203" pitchFamily="34" charset="0"/>
              </a:rPr>
              <a:t>2019</a:t>
            </a:r>
          </a:p>
        </p:txBody>
      </p:sp>
      <p:cxnSp>
        <p:nvCxnSpPr>
          <p:cNvPr id="13" name="Straight Connector 12"/>
          <p:cNvCxnSpPr/>
          <p:nvPr/>
        </p:nvCxnSpPr>
        <p:spPr>
          <a:xfrm>
            <a:off x="644092" y="4711700"/>
            <a:ext cx="6239307" cy="0"/>
          </a:xfrm>
          <a:prstGeom prst="line">
            <a:avLst/>
          </a:prstGeom>
          <a:ln w="476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44097" y="4870938"/>
            <a:ext cx="6239302" cy="677108"/>
          </a:xfrm>
          <a:prstGeom prst="rect">
            <a:avLst/>
          </a:prstGeom>
          <a:solidFill>
            <a:schemeClr val="bg1">
              <a:alpha val="46000"/>
            </a:schemeClr>
          </a:solidFill>
        </p:spPr>
        <p:txBody>
          <a:bodyPr wrap="square">
            <a:spAutoFit/>
          </a:bodyPr>
          <a:lstStyle/>
          <a:p>
            <a:pPr algn="ctr"/>
            <a:r>
              <a:rPr lang="en-US" sz="3800" spc="600" dirty="0">
                <a:solidFill>
                  <a:schemeClr val="tx1">
                    <a:lumMod val="85000"/>
                    <a:lumOff val="15000"/>
                  </a:schemeClr>
                </a:solidFill>
                <a:latin typeface="Segoe UI Semilight" panose="020B0402040204020203" pitchFamily="34" charset="0"/>
                <a:cs typeface="Segoe UI Semilight" panose="020B0402040204020203" pitchFamily="34" charset="0"/>
              </a:rPr>
              <a:t>LET’S CELEBRATE</a:t>
            </a:r>
          </a:p>
        </p:txBody>
      </p:sp>
    </p:spTree>
    <p:extLst>
      <p:ext uri="{BB962C8B-B14F-4D97-AF65-F5344CB8AC3E}">
        <p14:creationId xmlns:p14="http://schemas.microsoft.com/office/powerpoint/2010/main" val="185545197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506" b="8120"/>
          <a:stretch/>
        </p:blipFill>
        <p:spPr>
          <a:xfrm>
            <a:off x="0" y="2"/>
            <a:ext cx="12192000" cy="6857998"/>
          </a:xfrm>
          <a:prstGeom prst="rect">
            <a:avLst/>
          </a:prstGeom>
        </p:spPr>
      </p:pic>
      <p:sp>
        <p:nvSpPr>
          <p:cNvPr id="5" name="Rectangle 4"/>
          <p:cNvSpPr/>
          <p:nvPr/>
        </p:nvSpPr>
        <p:spPr>
          <a:xfrm>
            <a:off x="2412945" y="1326846"/>
            <a:ext cx="7366120" cy="1015663"/>
          </a:xfrm>
          <a:prstGeom prst="rect">
            <a:avLst/>
          </a:prstGeom>
        </p:spPr>
        <p:txBody>
          <a:bodyPr wrap="none">
            <a:spAutoFit/>
          </a:bodyPr>
          <a:lstStyle/>
          <a:p>
            <a:pPr algn="ctr"/>
            <a:r>
              <a:rPr lang="en-US" sz="6000" b="1" spc="600" dirty="0">
                <a:solidFill>
                  <a:srgbClr val="FF0000"/>
                </a:solidFill>
                <a:latin typeface="Code Pro Bold LC" panose="02000000000000000000" pitchFamily="2" charset="0"/>
                <a:cs typeface="Segoe UI" panose="020B0502040204020203" pitchFamily="34" charset="0"/>
              </a:rPr>
              <a:t>NEW YEAR PARTY</a:t>
            </a:r>
          </a:p>
        </p:txBody>
      </p:sp>
      <p:grpSp>
        <p:nvGrpSpPr>
          <p:cNvPr id="7" name="Group 4"/>
          <p:cNvGrpSpPr>
            <a:grpSpLocks noChangeAspect="1"/>
          </p:cNvGrpSpPr>
          <p:nvPr/>
        </p:nvGrpSpPr>
        <p:grpSpPr bwMode="auto">
          <a:xfrm>
            <a:off x="5574082" y="304255"/>
            <a:ext cx="1043838" cy="1095374"/>
            <a:chOff x="1531" y="-262"/>
            <a:chExt cx="4618" cy="4846"/>
          </a:xfrm>
          <a:solidFill>
            <a:schemeClr val="bg2">
              <a:lumMod val="25000"/>
            </a:schemeClr>
          </a:solidFill>
        </p:grpSpPr>
        <p:sp>
          <p:nvSpPr>
            <p:cNvPr id="9" name="Freeform 5"/>
            <p:cNvSpPr>
              <a:spLocks/>
            </p:cNvSpPr>
            <p:nvPr/>
          </p:nvSpPr>
          <p:spPr bwMode="auto">
            <a:xfrm>
              <a:off x="3052" y="380"/>
              <a:ext cx="419" cy="631"/>
            </a:xfrm>
            <a:custGeom>
              <a:avLst/>
              <a:gdLst>
                <a:gd name="T0" fmla="*/ 35 w 177"/>
                <a:gd name="T1" fmla="*/ 266 h 267"/>
                <a:gd name="T2" fmla="*/ 43 w 177"/>
                <a:gd name="T3" fmla="*/ 267 h 267"/>
                <a:gd name="T4" fmla="*/ 82 w 177"/>
                <a:gd name="T5" fmla="*/ 236 h 267"/>
                <a:gd name="T6" fmla="*/ 162 w 177"/>
                <a:gd name="T7" fmla="*/ 71 h 267"/>
                <a:gd name="T8" fmla="*/ 158 w 177"/>
                <a:gd name="T9" fmla="*/ 15 h 267"/>
                <a:gd name="T10" fmla="*/ 101 w 177"/>
                <a:gd name="T11" fmla="*/ 19 h 267"/>
                <a:gd name="T12" fmla="*/ 4 w 177"/>
                <a:gd name="T13" fmla="*/ 218 h 267"/>
                <a:gd name="T14" fmla="*/ 35 w 177"/>
                <a:gd name="T15" fmla="*/ 266 h 2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267">
                  <a:moveTo>
                    <a:pt x="35" y="266"/>
                  </a:moveTo>
                  <a:cubicBezTo>
                    <a:pt x="38" y="267"/>
                    <a:pt x="41" y="267"/>
                    <a:pt x="43" y="267"/>
                  </a:cubicBezTo>
                  <a:cubicBezTo>
                    <a:pt x="62" y="267"/>
                    <a:pt x="78" y="254"/>
                    <a:pt x="82" y="236"/>
                  </a:cubicBezTo>
                  <a:cubicBezTo>
                    <a:pt x="97" y="173"/>
                    <a:pt x="124" y="116"/>
                    <a:pt x="162" y="71"/>
                  </a:cubicBezTo>
                  <a:cubicBezTo>
                    <a:pt x="177" y="54"/>
                    <a:pt x="174" y="29"/>
                    <a:pt x="158" y="15"/>
                  </a:cubicBezTo>
                  <a:cubicBezTo>
                    <a:pt x="141" y="0"/>
                    <a:pt x="115" y="3"/>
                    <a:pt x="101" y="19"/>
                  </a:cubicBezTo>
                  <a:cubicBezTo>
                    <a:pt x="55" y="75"/>
                    <a:pt x="21" y="143"/>
                    <a:pt x="4" y="218"/>
                  </a:cubicBezTo>
                  <a:cubicBezTo>
                    <a:pt x="0" y="240"/>
                    <a:pt x="13" y="261"/>
                    <a:pt x="35" y="2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p:nvSpPr>
          <p:spPr bwMode="auto">
            <a:xfrm>
              <a:off x="3485" y="186"/>
              <a:ext cx="218" cy="203"/>
            </a:xfrm>
            <a:custGeom>
              <a:avLst/>
              <a:gdLst>
                <a:gd name="T0" fmla="*/ 46 w 92"/>
                <a:gd name="T1" fmla="*/ 86 h 86"/>
                <a:gd name="T2" fmla="*/ 65 w 92"/>
                <a:gd name="T3" fmla="*/ 81 h 86"/>
                <a:gd name="T4" fmla="*/ 66 w 92"/>
                <a:gd name="T5" fmla="*/ 81 h 86"/>
                <a:gd name="T6" fmla="*/ 81 w 92"/>
                <a:gd name="T7" fmla="*/ 26 h 86"/>
                <a:gd name="T8" fmla="*/ 27 w 92"/>
                <a:gd name="T9" fmla="*/ 11 h 86"/>
                <a:gd name="T10" fmla="*/ 27 w 92"/>
                <a:gd name="T11" fmla="*/ 11 h 86"/>
                <a:gd name="T12" fmla="*/ 11 w 92"/>
                <a:gd name="T13" fmla="*/ 66 h 86"/>
                <a:gd name="T14" fmla="*/ 46 w 92"/>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86">
                  <a:moveTo>
                    <a:pt x="46" y="86"/>
                  </a:moveTo>
                  <a:cubicBezTo>
                    <a:pt x="53" y="86"/>
                    <a:pt x="59" y="85"/>
                    <a:pt x="65" y="81"/>
                  </a:cubicBezTo>
                  <a:cubicBezTo>
                    <a:pt x="66" y="81"/>
                    <a:pt x="66" y="81"/>
                    <a:pt x="66" y="81"/>
                  </a:cubicBezTo>
                  <a:cubicBezTo>
                    <a:pt x="86" y="70"/>
                    <a:pt x="92" y="45"/>
                    <a:pt x="81" y="26"/>
                  </a:cubicBezTo>
                  <a:cubicBezTo>
                    <a:pt x="71" y="7"/>
                    <a:pt x="46" y="0"/>
                    <a:pt x="27" y="11"/>
                  </a:cubicBezTo>
                  <a:cubicBezTo>
                    <a:pt x="27" y="11"/>
                    <a:pt x="27" y="11"/>
                    <a:pt x="27" y="11"/>
                  </a:cubicBezTo>
                  <a:cubicBezTo>
                    <a:pt x="7" y="22"/>
                    <a:pt x="0" y="46"/>
                    <a:pt x="11" y="66"/>
                  </a:cubicBezTo>
                  <a:cubicBezTo>
                    <a:pt x="18" y="79"/>
                    <a:pt x="32" y="86"/>
                    <a:pt x="46"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p:nvSpPr>
          <p:spPr bwMode="auto">
            <a:xfrm>
              <a:off x="1912" y="1690"/>
              <a:ext cx="286" cy="620"/>
            </a:xfrm>
            <a:custGeom>
              <a:avLst/>
              <a:gdLst>
                <a:gd name="T0" fmla="*/ 92 w 121"/>
                <a:gd name="T1" fmla="*/ 10 h 262"/>
                <a:gd name="T2" fmla="*/ 39 w 121"/>
                <a:gd name="T3" fmla="*/ 30 h 262"/>
                <a:gd name="T4" fmla="*/ 3 w 121"/>
                <a:gd name="T5" fmla="*/ 224 h 262"/>
                <a:gd name="T6" fmla="*/ 43 w 121"/>
                <a:gd name="T7" fmla="*/ 262 h 262"/>
                <a:gd name="T8" fmla="*/ 45 w 121"/>
                <a:gd name="T9" fmla="*/ 262 h 262"/>
                <a:gd name="T10" fmla="*/ 83 w 121"/>
                <a:gd name="T11" fmla="*/ 221 h 262"/>
                <a:gd name="T12" fmla="*/ 112 w 121"/>
                <a:gd name="T13" fmla="*/ 62 h 262"/>
                <a:gd name="T14" fmla="*/ 92 w 121"/>
                <a:gd name="T15" fmla="*/ 10 h 2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262">
                  <a:moveTo>
                    <a:pt x="92" y="10"/>
                  </a:moveTo>
                  <a:cubicBezTo>
                    <a:pt x="72" y="0"/>
                    <a:pt x="48" y="9"/>
                    <a:pt x="39" y="30"/>
                  </a:cubicBezTo>
                  <a:cubicBezTo>
                    <a:pt x="13" y="88"/>
                    <a:pt x="0" y="156"/>
                    <a:pt x="3" y="224"/>
                  </a:cubicBezTo>
                  <a:cubicBezTo>
                    <a:pt x="4" y="246"/>
                    <a:pt x="22" y="262"/>
                    <a:pt x="43" y="262"/>
                  </a:cubicBezTo>
                  <a:cubicBezTo>
                    <a:pt x="43" y="262"/>
                    <a:pt x="44" y="262"/>
                    <a:pt x="45" y="262"/>
                  </a:cubicBezTo>
                  <a:cubicBezTo>
                    <a:pt x="67" y="262"/>
                    <a:pt x="84" y="243"/>
                    <a:pt x="83" y="221"/>
                  </a:cubicBezTo>
                  <a:cubicBezTo>
                    <a:pt x="81" y="165"/>
                    <a:pt x="91" y="110"/>
                    <a:pt x="112" y="62"/>
                  </a:cubicBezTo>
                  <a:cubicBezTo>
                    <a:pt x="121" y="42"/>
                    <a:pt x="112" y="19"/>
                    <a:pt x="92"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p:nvSpPr>
          <p:spPr bwMode="auto">
            <a:xfrm>
              <a:off x="2149" y="1461"/>
              <a:ext cx="210" cy="199"/>
            </a:xfrm>
            <a:custGeom>
              <a:avLst/>
              <a:gdLst>
                <a:gd name="T0" fmla="*/ 17 w 89"/>
                <a:gd name="T1" fmla="*/ 15 h 84"/>
                <a:gd name="T2" fmla="*/ 17 w 89"/>
                <a:gd name="T3" fmla="*/ 15 h 84"/>
                <a:gd name="T4" fmla="*/ 15 w 89"/>
                <a:gd name="T5" fmla="*/ 72 h 84"/>
                <a:gd name="T6" fmla="*/ 44 w 89"/>
                <a:gd name="T7" fmla="*/ 84 h 84"/>
                <a:gd name="T8" fmla="*/ 72 w 89"/>
                <a:gd name="T9" fmla="*/ 73 h 84"/>
                <a:gd name="T10" fmla="*/ 73 w 89"/>
                <a:gd name="T11" fmla="*/ 72 h 84"/>
                <a:gd name="T12" fmla="*/ 73 w 89"/>
                <a:gd name="T13" fmla="*/ 16 h 84"/>
                <a:gd name="T14" fmla="*/ 17 w 89"/>
                <a:gd name="T15" fmla="*/ 15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84">
                  <a:moveTo>
                    <a:pt x="17" y="15"/>
                  </a:moveTo>
                  <a:cubicBezTo>
                    <a:pt x="17" y="15"/>
                    <a:pt x="17" y="15"/>
                    <a:pt x="17" y="15"/>
                  </a:cubicBezTo>
                  <a:cubicBezTo>
                    <a:pt x="1" y="31"/>
                    <a:pt x="0" y="56"/>
                    <a:pt x="15" y="72"/>
                  </a:cubicBezTo>
                  <a:cubicBezTo>
                    <a:pt x="23" y="80"/>
                    <a:pt x="34" y="84"/>
                    <a:pt x="44" y="84"/>
                  </a:cubicBezTo>
                  <a:cubicBezTo>
                    <a:pt x="54" y="84"/>
                    <a:pt x="64" y="81"/>
                    <a:pt x="72" y="73"/>
                  </a:cubicBezTo>
                  <a:cubicBezTo>
                    <a:pt x="73" y="72"/>
                    <a:pt x="73" y="72"/>
                    <a:pt x="73" y="72"/>
                  </a:cubicBezTo>
                  <a:cubicBezTo>
                    <a:pt x="89" y="57"/>
                    <a:pt x="89" y="31"/>
                    <a:pt x="73" y="16"/>
                  </a:cubicBezTo>
                  <a:cubicBezTo>
                    <a:pt x="58" y="0"/>
                    <a:pt x="32" y="0"/>
                    <a:pt x="1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p:cNvSpPr>
              <a:spLocks noEditPoints="1"/>
            </p:cNvSpPr>
            <p:nvPr/>
          </p:nvSpPr>
          <p:spPr bwMode="auto">
            <a:xfrm>
              <a:off x="1531" y="-262"/>
              <a:ext cx="4618" cy="4846"/>
            </a:xfrm>
            <a:custGeom>
              <a:avLst/>
              <a:gdLst>
                <a:gd name="T0" fmla="*/ 369 w 1952"/>
                <a:gd name="T1" fmla="*/ 499 h 2048"/>
                <a:gd name="T2" fmla="*/ 593 w 1952"/>
                <a:gd name="T3" fmla="*/ 1743 h 2048"/>
                <a:gd name="T4" fmla="*/ 728 w 1952"/>
                <a:gd name="T5" fmla="*/ 1991 h 2048"/>
                <a:gd name="T6" fmla="*/ 761 w 1952"/>
                <a:gd name="T7" fmla="*/ 1501 h 2048"/>
                <a:gd name="T8" fmla="*/ 989 w 1952"/>
                <a:gd name="T9" fmla="*/ 2028 h 2048"/>
                <a:gd name="T10" fmla="*/ 1070 w 1952"/>
                <a:gd name="T11" fmla="*/ 1394 h 2048"/>
                <a:gd name="T12" fmla="*/ 1207 w 1952"/>
                <a:gd name="T13" fmla="*/ 1629 h 2048"/>
                <a:gd name="T14" fmla="*/ 1336 w 1952"/>
                <a:gd name="T15" fmla="*/ 1682 h 2048"/>
                <a:gd name="T16" fmla="*/ 1741 w 1952"/>
                <a:gd name="T17" fmla="*/ 1406 h 2048"/>
                <a:gd name="T18" fmla="*/ 1475 w 1952"/>
                <a:gd name="T19" fmla="*/ 569 h 2048"/>
                <a:gd name="T20" fmla="*/ 1084 w 1952"/>
                <a:gd name="T21" fmla="*/ 1099 h 2048"/>
                <a:gd name="T22" fmla="*/ 952 w 1952"/>
                <a:gd name="T23" fmla="*/ 1097 h 2048"/>
                <a:gd name="T24" fmla="*/ 921 w 1952"/>
                <a:gd name="T25" fmla="*/ 1090 h 2048"/>
                <a:gd name="T26" fmla="*/ 883 w 1952"/>
                <a:gd name="T27" fmla="*/ 1078 h 2048"/>
                <a:gd name="T28" fmla="*/ 852 w 1952"/>
                <a:gd name="T29" fmla="*/ 1065 h 2048"/>
                <a:gd name="T30" fmla="*/ 573 w 1952"/>
                <a:gd name="T31" fmla="*/ 616 h 2048"/>
                <a:gd name="T32" fmla="*/ 573 w 1952"/>
                <a:gd name="T33" fmla="*/ 562 h 2048"/>
                <a:gd name="T34" fmla="*/ 740 w 1952"/>
                <a:gd name="T35" fmla="*/ 1632 h 2048"/>
                <a:gd name="T36" fmla="*/ 699 w 1952"/>
                <a:gd name="T37" fmla="*/ 1639 h 2048"/>
                <a:gd name="T38" fmla="*/ 687 w 1952"/>
                <a:gd name="T39" fmla="*/ 1636 h 2048"/>
                <a:gd name="T40" fmla="*/ 672 w 1952"/>
                <a:gd name="T41" fmla="*/ 1637 h 2048"/>
                <a:gd name="T42" fmla="*/ 662 w 1952"/>
                <a:gd name="T43" fmla="*/ 1642 h 2048"/>
                <a:gd name="T44" fmla="*/ 653 w 1952"/>
                <a:gd name="T45" fmla="*/ 1650 h 2048"/>
                <a:gd name="T46" fmla="*/ 631 w 1952"/>
                <a:gd name="T47" fmla="*/ 1668 h 2048"/>
                <a:gd name="T48" fmla="*/ 740 w 1952"/>
                <a:gd name="T49" fmla="*/ 1632 h 2048"/>
                <a:gd name="T50" fmla="*/ 483 w 1952"/>
                <a:gd name="T51" fmla="*/ 564 h 2048"/>
                <a:gd name="T52" fmla="*/ 493 w 1952"/>
                <a:gd name="T53" fmla="*/ 612 h 2048"/>
                <a:gd name="T54" fmla="*/ 496 w 1952"/>
                <a:gd name="T55" fmla="*/ 657 h 2048"/>
                <a:gd name="T56" fmla="*/ 514 w 1952"/>
                <a:gd name="T57" fmla="*/ 760 h 2048"/>
                <a:gd name="T58" fmla="*/ 525 w 1952"/>
                <a:gd name="T59" fmla="*/ 796 h 2048"/>
                <a:gd name="T60" fmla="*/ 864 w 1952"/>
                <a:gd name="T61" fmla="*/ 1156 h 2048"/>
                <a:gd name="T62" fmla="*/ 894 w 1952"/>
                <a:gd name="T63" fmla="*/ 1173 h 2048"/>
                <a:gd name="T64" fmla="*/ 860 w 1952"/>
                <a:gd name="T65" fmla="*/ 1240 h 2048"/>
                <a:gd name="T66" fmla="*/ 856 w 1952"/>
                <a:gd name="T67" fmla="*/ 1295 h 2048"/>
                <a:gd name="T68" fmla="*/ 1052 w 1952"/>
                <a:gd name="T69" fmla="*/ 1303 h 2048"/>
                <a:gd name="T70" fmla="*/ 1041 w 1952"/>
                <a:gd name="T71" fmla="*/ 1295 h 2048"/>
                <a:gd name="T72" fmla="*/ 1018 w 1952"/>
                <a:gd name="T73" fmla="*/ 1292 h 2048"/>
                <a:gd name="T74" fmla="*/ 1008 w 1952"/>
                <a:gd name="T75" fmla="*/ 1295 h 2048"/>
                <a:gd name="T76" fmla="*/ 997 w 1952"/>
                <a:gd name="T77" fmla="*/ 1302 h 2048"/>
                <a:gd name="T78" fmla="*/ 937 w 1952"/>
                <a:gd name="T79" fmla="*/ 1289 h 2048"/>
                <a:gd name="T80" fmla="*/ 938 w 1952"/>
                <a:gd name="T81" fmla="*/ 1259 h 2048"/>
                <a:gd name="T82" fmla="*/ 1052 w 1952"/>
                <a:gd name="T83" fmla="*/ 1191 h 2048"/>
                <a:gd name="T84" fmla="*/ 1104 w 1952"/>
                <a:gd name="T85" fmla="*/ 1243 h 2048"/>
                <a:gd name="T86" fmla="*/ 1110 w 1952"/>
                <a:gd name="T87" fmla="*/ 1260 h 2048"/>
                <a:gd name="T88" fmla="*/ 1098 w 1952"/>
                <a:gd name="T89" fmla="*/ 1304 h 2048"/>
                <a:gd name="T90" fmla="*/ 1349 w 1952"/>
                <a:gd name="T91" fmla="*/ 1597 h 2048"/>
                <a:gd name="T92" fmla="*/ 1341 w 1952"/>
                <a:gd name="T93" fmla="*/ 1586 h 2048"/>
                <a:gd name="T94" fmla="*/ 1331 w 1952"/>
                <a:gd name="T95" fmla="*/ 1579 h 2048"/>
                <a:gd name="T96" fmla="*/ 1323 w 1952"/>
                <a:gd name="T97" fmla="*/ 1576 h 2048"/>
                <a:gd name="T98" fmla="*/ 1308 w 1952"/>
                <a:gd name="T99" fmla="*/ 1575 h 2048"/>
                <a:gd name="T100" fmla="*/ 1291 w 1952"/>
                <a:gd name="T101" fmla="*/ 1581 h 2048"/>
                <a:gd name="T102" fmla="*/ 1344 w 1952"/>
                <a:gd name="T103" fmla="*/ 1499 h 2048"/>
                <a:gd name="T104" fmla="*/ 1189 w 1952"/>
                <a:gd name="T105" fmla="*/ 1307 h 2048"/>
                <a:gd name="T106" fmla="*/ 1189 w 1952"/>
                <a:gd name="T107" fmla="*/ 1247 h 2048"/>
                <a:gd name="T108" fmla="*/ 1183 w 1952"/>
                <a:gd name="T109" fmla="*/ 1226 h 2048"/>
                <a:gd name="T110" fmla="*/ 1154 w 1952"/>
                <a:gd name="T111" fmla="*/ 1166 h 2048"/>
                <a:gd name="T112" fmla="*/ 1545 w 1952"/>
                <a:gd name="T113" fmla="*/ 707 h 2048"/>
                <a:gd name="T114" fmla="*/ 1551 w 1952"/>
                <a:gd name="T115" fmla="*/ 663 h 2048"/>
                <a:gd name="T116" fmla="*/ 1555 w 1952"/>
                <a:gd name="T117" fmla="*/ 620 h 2048"/>
                <a:gd name="T118" fmla="*/ 1555 w 1952"/>
                <a:gd name="T119" fmla="*/ 587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52" h="2048">
                  <a:moveTo>
                    <a:pt x="1882" y="746"/>
                  </a:moveTo>
                  <a:cubicBezTo>
                    <a:pt x="1824" y="630"/>
                    <a:pt x="1726" y="549"/>
                    <a:pt x="1608" y="517"/>
                  </a:cubicBezTo>
                  <a:cubicBezTo>
                    <a:pt x="1589" y="512"/>
                    <a:pt x="1569" y="508"/>
                    <a:pt x="1550" y="506"/>
                  </a:cubicBezTo>
                  <a:cubicBezTo>
                    <a:pt x="1512" y="220"/>
                    <a:pt x="1291" y="0"/>
                    <a:pt x="1024" y="0"/>
                  </a:cubicBezTo>
                  <a:cubicBezTo>
                    <a:pt x="764" y="0"/>
                    <a:pt x="547" y="209"/>
                    <a:pt x="501" y="485"/>
                  </a:cubicBezTo>
                  <a:cubicBezTo>
                    <a:pt x="457" y="483"/>
                    <a:pt x="412" y="488"/>
                    <a:pt x="369" y="499"/>
                  </a:cubicBezTo>
                  <a:cubicBezTo>
                    <a:pt x="242" y="533"/>
                    <a:pt x="138" y="620"/>
                    <a:pt x="75" y="744"/>
                  </a:cubicBezTo>
                  <a:cubicBezTo>
                    <a:pt x="14" y="867"/>
                    <a:pt x="0" y="1011"/>
                    <a:pt x="38" y="1150"/>
                  </a:cubicBezTo>
                  <a:cubicBezTo>
                    <a:pt x="70" y="1270"/>
                    <a:pt x="135" y="1373"/>
                    <a:pt x="227" y="1449"/>
                  </a:cubicBezTo>
                  <a:cubicBezTo>
                    <a:pt x="315" y="1522"/>
                    <a:pt x="422" y="1562"/>
                    <a:pt x="530" y="1564"/>
                  </a:cubicBezTo>
                  <a:cubicBezTo>
                    <a:pt x="520" y="1586"/>
                    <a:pt x="514" y="1611"/>
                    <a:pt x="514" y="1633"/>
                  </a:cubicBezTo>
                  <a:cubicBezTo>
                    <a:pt x="514" y="1688"/>
                    <a:pt x="544" y="1730"/>
                    <a:pt x="593" y="1743"/>
                  </a:cubicBezTo>
                  <a:cubicBezTo>
                    <a:pt x="606" y="1746"/>
                    <a:pt x="619" y="1748"/>
                    <a:pt x="631" y="1748"/>
                  </a:cubicBezTo>
                  <a:cubicBezTo>
                    <a:pt x="641" y="1748"/>
                    <a:pt x="650" y="1747"/>
                    <a:pt x="659" y="1744"/>
                  </a:cubicBezTo>
                  <a:cubicBezTo>
                    <a:pt x="663" y="1770"/>
                    <a:pt x="666" y="1801"/>
                    <a:pt x="669" y="1832"/>
                  </a:cubicBezTo>
                  <a:cubicBezTo>
                    <a:pt x="673" y="1870"/>
                    <a:pt x="677" y="1913"/>
                    <a:pt x="683" y="1957"/>
                  </a:cubicBezTo>
                  <a:cubicBezTo>
                    <a:pt x="686" y="1977"/>
                    <a:pt x="703" y="1992"/>
                    <a:pt x="723" y="1992"/>
                  </a:cubicBezTo>
                  <a:cubicBezTo>
                    <a:pt x="725" y="1992"/>
                    <a:pt x="727" y="1991"/>
                    <a:pt x="728" y="1991"/>
                  </a:cubicBezTo>
                  <a:cubicBezTo>
                    <a:pt x="750" y="1988"/>
                    <a:pt x="766" y="1968"/>
                    <a:pt x="763" y="1946"/>
                  </a:cubicBezTo>
                  <a:cubicBezTo>
                    <a:pt x="757" y="1904"/>
                    <a:pt x="752" y="1861"/>
                    <a:pt x="749" y="1824"/>
                  </a:cubicBezTo>
                  <a:cubicBezTo>
                    <a:pt x="745" y="1785"/>
                    <a:pt x="742" y="1751"/>
                    <a:pt x="737" y="1723"/>
                  </a:cubicBezTo>
                  <a:cubicBezTo>
                    <a:pt x="758" y="1719"/>
                    <a:pt x="777" y="1707"/>
                    <a:pt x="796" y="1688"/>
                  </a:cubicBezTo>
                  <a:cubicBezTo>
                    <a:pt x="828" y="1657"/>
                    <a:pt x="835" y="1614"/>
                    <a:pt x="818" y="1571"/>
                  </a:cubicBezTo>
                  <a:cubicBezTo>
                    <a:pt x="806" y="1544"/>
                    <a:pt x="786" y="1520"/>
                    <a:pt x="761" y="1501"/>
                  </a:cubicBezTo>
                  <a:cubicBezTo>
                    <a:pt x="817" y="1469"/>
                    <a:pt x="865" y="1424"/>
                    <a:pt x="903" y="1369"/>
                  </a:cubicBezTo>
                  <a:cubicBezTo>
                    <a:pt x="906" y="1371"/>
                    <a:pt x="908" y="1372"/>
                    <a:pt x="910" y="1374"/>
                  </a:cubicBezTo>
                  <a:cubicBezTo>
                    <a:pt x="933" y="1387"/>
                    <a:pt x="956" y="1394"/>
                    <a:pt x="978" y="1394"/>
                  </a:cubicBezTo>
                  <a:cubicBezTo>
                    <a:pt x="979" y="1394"/>
                    <a:pt x="981" y="1394"/>
                    <a:pt x="983" y="1394"/>
                  </a:cubicBezTo>
                  <a:cubicBezTo>
                    <a:pt x="980" y="1422"/>
                    <a:pt x="974" y="1458"/>
                    <a:pt x="968" y="1494"/>
                  </a:cubicBezTo>
                  <a:cubicBezTo>
                    <a:pt x="941" y="1657"/>
                    <a:pt x="904" y="1881"/>
                    <a:pt x="989" y="2028"/>
                  </a:cubicBezTo>
                  <a:cubicBezTo>
                    <a:pt x="997" y="2041"/>
                    <a:pt x="1010" y="2048"/>
                    <a:pt x="1024" y="2048"/>
                  </a:cubicBezTo>
                  <a:cubicBezTo>
                    <a:pt x="1031" y="2048"/>
                    <a:pt x="1038" y="2046"/>
                    <a:pt x="1044" y="2043"/>
                  </a:cubicBezTo>
                  <a:cubicBezTo>
                    <a:pt x="1063" y="2032"/>
                    <a:pt x="1070" y="2007"/>
                    <a:pt x="1059" y="1988"/>
                  </a:cubicBezTo>
                  <a:cubicBezTo>
                    <a:pt x="988" y="1866"/>
                    <a:pt x="1022" y="1658"/>
                    <a:pt x="1047" y="1507"/>
                  </a:cubicBezTo>
                  <a:cubicBezTo>
                    <a:pt x="1054" y="1463"/>
                    <a:pt x="1060" y="1425"/>
                    <a:pt x="1063" y="1394"/>
                  </a:cubicBezTo>
                  <a:cubicBezTo>
                    <a:pt x="1066" y="1394"/>
                    <a:pt x="1068" y="1394"/>
                    <a:pt x="1070" y="1394"/>
                  </a:cubicBezTo>
                  <a:cubicBezTo>
                    <a:pt x="1070" y="1394"/>
                    <a:pt x="1070" y="1394"/>
                    <a:pt x="1070" y="1394"/>
                  </a:cubicBezTo>
                  <a:cubicBezTo>
                    <a:pt x="1092" y="1394"/>
                    <a:pt x="1114" y="1387"/>
                    <a:pt x="1138" y="1374"/>
                  </a:cubicBezTo>
                  <a:cubicBezTo>
                    <a:pt x="1138" y="1373"/>
                    <a:pt x="1139" y="1373"/>
                    <a:pt x="1140" y="1372"/>
                  </a:cubicBezTo>
                  <a:cubicBezTo>
                    <a:pt x="1168" y="1404"/>
                    <a:pt x="1201" y="1431"/>
                    <a:pt x="1236" y="1453"/>
                  </a:cubicBezTo>
                  <a:cubicBezTo>
                    <a:pt x="1214" y="1470"/>
                    <a:pt x="1196" y="1492"/>
                    <a:pt x="1186" y="1516"/>
                  </a:cubicBezTo>
                  <a:cubicBezTo>
                    <a:pt x="1169" y="1557"/>
                    <a:pt x="1177" y="1599"/>
                    <a:pt x="1207" y="1629"/>
                  </a:cubicBezTo>
                  <a:cubicBezTo>
                    <a:pt x="1223" y="1645"/>
                    <a:pt x="1240" y="1656"/>
                    <a:pt x="1258" y="1661"/>
                  </a:cubicBezTo>
                  <a:cubicBezTo>
                    <a:pt x="1218" y="1822"/>
                    <a:pt x="1248" y="1937"/>
                    <a:pt x="1249" y="1942"/>
                  </a:cubicBezTo>
                  <a:cubicBezTo>
                    <a:pt x="1254" y="1960"/>
                    <a:pt x="1270" y="1972"/>
                    <a:pt x="1288" y="1972"/>
                  </a:cubicBezTo>
                  <a:cubicBezTo>
                    <a:pt x="1291" y="1972"/>
                    <a:pt x="1295" y="1971"/>
                    <a:pt x="1298" y="1970"/>
                  </a:cubicBezTo>
                  <a:cubicBezTo>
                    <a:pt x="1319" y="1964"/>
                    <a:pt x="1332" y="1943"/>
                    <a:pt x="1326" y="1921"/>
                  </a:cubicBezTo>
                  <a:cubicBezTo>
                    <a:pt x="1326" y="1920"/>
                    <a:pt x="1301" y="1822"/>
                    <a:pt x="1336" y="1682"/>
                  </a:cubicBezTo>
                  <a:cubicBezTo>
                    <a:pt x="1344" y="1684"/>
                    <a:pt x="1353" y="1685"/>
                    <a:pt x="1363" y="1685"/>
                  </a:cubicBezTo>
                  <a:cubicBezTo>
                    <a:pt x="1363" y="1685"/>
                    <a:pt x="1363" y="1685"/>
                    <a:pt x="1363" y="1685"/>
                  </a:cubicBezTo>
                  <a:cubicBezTo>
                    <a:pt x="1374" y="1685"/>
                    <a:pt x="1386" y="1683"/>
                    <a:pt x="1399" y="1680"/>
                  </a:cubicBezTo>
                  <a:cubicBezTo>
                    <a:pt x="1445" y="1668"/>
                    <a:pt x="1474" y="1628"/>
                    <a:pt x="1474" y="1576"/>
                  </a:cubicBezTo>
                  <a:cubicBezTo>
                    <a:pt x="1474" y="1555"/>
                    <a:pt x="1469" y="1534"/>
                    <a:pt x="1461" y="1513"/>
                  </a:cubicBezTo>
                  <a:cubicBezTo>
                    <a:pt x="1560" y="1511"/>
                    <a:pt x="1659" y="1473"/>
                    <a:pt x="1741" y="1406"/>
                  </a:cubicBezTo>
                  <a:cubicBezTo>
                    <a:pt x="1826" y="1335"/>
                    <a:pt x="1888" y="1238"/>
                    <a:pt x="1918" y="1126"/>
                  </a:cubicBezTo>
                  <a:cubicBezTo>
                    <a:pt x="1952" y="996"/>
                    <a:pt x="1940" y="861"/>
                    <a:pt x="1882" y="746"/>
                  </a:cubicBezTo>
                  <a:close/>
                  <a:moveTo>
                    <a:pt x="1024" y="80"/>
                  </a:moveTo>
                  <a:cubicBezTo>
                    <a:pt x="1259" y="80"/>
                    <a:pt x="1453" y="285"/>
                    <a:pt x="1473" y="546"/>
                  </a:cubicBezTo>
                  <a:cubicBezTo>
                    <a:pt x="1473" y="546"/>
                    <a:pt x="1473" y="546"/>
                    <a:pt x="1473" y="546"/>
                  </a:cubicBezTo>
                  <a:cubicBezTo>
                    <a:pt x="1474" y="554"/>
                    <a:pt x="1475" y="561"/>
                    <a:pt x="1475" y="569"/>
                  </a:cubicBezTo>
                  <a:cubicBezTo>
                    <a:pt x="1475" y="569"/>
                    <a:pt x="1475" y="570"/>
                    <a:pt x="1475" y="570"/>
                  </a:cubicBezTo>
                  <a:cubicBezTo>
                    <a:pt x="1475" y="573"/>
                    <a:pt x="1475" y="577"/>
                    <a:pt x="1475" y="580"/>
                  </a:cubicBezTo>
                  <a:cubicBezTo>
                    <a:pt x="1475" y="582"/>
                    <a:pt x="1475" y="583"/>
                    <a:pt x="1475" y="584"/>
                  </a:cubicBezTo>
                  <a:cubicBezTo>
                    <a:pt x="1475" y="587"/>
                    <a:pt x="1475" y="589"/>
                    <a:pt x="1475" y="592"/>
                  </a:cubicBezTo>
                  <a:cubicBezTo>
                    <a:pt x="1475" y="847"/>
                    <a:pt x="1305" y="1065"/>
                    <a:pt x="1084" y="1099"/>
                  </a:cubicBezTo>
                  <a:cubicBezTo>
                    <a:pt x="1084" y="1099"/>
                    <a:pt x="1084" y="1099"/>
                    <a:pt x="1084" y="1099"/>
                  </a:cubicBezTo>
                  <a:cubicBezTo>
                    <a:pt x="1081" y="1100"/>
                    <a:pt x="1078" y="1100"/>
                    <a:pt x="1074" y="1100"/>
                  </a:cubicBezTo>
                  <a:cubicBezTo>
                    <a:pt x="1074" y="1100"/>
                    <a:pt x="1074" y="1100"/>
                    <a:pt x="1073" y="1101"/>
                  </a:cubicBezTo>
                  <a:cubicBezTo>
                    <a:pt x="1070" y="1101"/>
                    <a:pt x="1067" y="1101"/>
                    <a:pt x="1063" y="1102"/>
                  </a:cubicBezTo>
                  <a:cubicBezTo>
                    <a:pt x="1050" y="1103"/>
                    <a:pt x="1037" y="1104"/>
                    <a:pt x="1024" y="1104"/>
                  </a:cubicBezTo>
                  <a:cubicBezTo>
                    <a:pt x="1002" y="1104"/>
                    <a:pt x="980" y="1102"/>
                    <a:pt x="959" y="1098"/>
                  </a:cubicBezTo>
                  <a:cubicBezTo>
                    <a:pt x="957" y="1098"/>
                    <a:pt x="954" y="1097"/>
                    <a:pt x="952" y="1097"/>
                  </a:cubicBezTo>
                  <a:cubicBezTo>
                    <a:pt x="951" y="1097"/>
                    <a:pt x="949" y="1097"/>
                    <a:pt x="948" y="1096"/>
                  </a:cubicBezTo>
                  <a:cubicBezTo>
                    <a:pt x="946" y="1096"/>
                    <a:pt x="944" y="1095"/>
                    <a:pt x="942" y="1095"/>
                  </a:cubicBezTo>
                  <a:cubicBezTo>
                    <a:pt x="940" y="1095"/>
                    <a:pt x="939" y="1094"/>
                    <a:pt x="937" y="1094"/>
                  </a:cubicBezTo>
                  <a:cubicBezTo>
                    <a:pt x="935" y="1094"/>
                    <a:pt x="933" y="1093"/>
                    <a:pt x="931" y="1093"/>
                  </a:cubicBezTo>
                  <a:cubicBezTo>
                    <a:pt x="930" y="1092"/>
                    <a:pt x="928" y="1092"/>
                    <a:pt x="926" y="1091"/>
                  </a:cubicBezTo>
                  <a:cubicBezTo>
                    <a:pt x="924" y="1091"/>
                    <a:pt x="923" y="1091"/>
                    <a:pt x="921" y="1090"/>
                  </a:cubicBezTo>
                  <a:cubicBezTo>
                    <a:pt x="919" y="1090"/>
                    <a:pt x="917" y="1089"/>
                    <a:pt x="915" y="1089"/>
                  </a:cubicBezTo>
                  <a:cubicBezTo>
                    <a:pt x="914" y="1088"/>
                    <a:pt x="912" y="1088"/>
                    <a:pt x="910" y="1087"/>
                  </a:cubicBezTo>
                  <a:cubicBezTo>
                    <a:pt x="908" y="1087"/>
                    <a:pt x="906" y="1086"/>
                    <a:pt x="904" y="1085"/>
                  </a:cubicBezTo>
                  <a:cubicBezTo>
                    <a:pt x="903" y="1085"/>
                    <a:pt x="902" y="1084"/>
                    <a:pt x="900" y="1084"/>
                  </a:cubicBezTo>
                  <a:cubicBezTo>
                    <a:pt x="898" y="1083"/>
                    <a:pt x="896" y="1083"/>
                    <a:pt x="894" y="1082"/>
                  </a:cubicBezTo>
                  <a:cubicBezTo>
                    <a:pt x="890" y="1081"/>
                    <a:pt x="886" y="1079"/>
                    <a:pt x="883" y="1078"/>
                  </a:cubicBezTo>
                  <a:cubicBezTo>
                    <a:pt x="882" y="1078"/>
                    <a:pt x="881" y="1077"/>
                    <a:pt x="880" y="1077"/>
                  </a:cubicBezTo>
                  <a:cubicBezTo>
                    <a:pt x="878" y="1076"/>
                    <a:pt x="875" y="1075"/>
                    <a:pt x="872" y="1074"/>
                  </a:cubicBezTo>
                  <a:cubicBezTo>
                    <a:pt x="872" y="1074"/>
                    <a:pt x="871" y="1073"/>
                    <a:pt x="871" y="1073"/>
                  </a:cubicBezTo>
                  <a:cubicBezTo>
                    <a:pt x="868" y="1072"/>
                    <a:pt x="865" y="1071"/>
                    <a:pt x="862" y="1070"/>
                  </a:cubicBezTo>
                  <a:cubicBezTo>
                    <a:pt x="862" y="1069"/>
                    <a:pt x="861" y="1069"/>
                    <a:pt x="861" y="1069"/>
                  </a:cubicBezTo>
                  <a:cubicBezTo>
                    <a:pt x="858" y="1068"/>
                    <a:pt x="855" y="1066"/>
                    <a:pt x="852" y="1065"/>
                  </a:cubicBezTo>
                  <a:cubicBezTo>
                    <a:pt x="852" y="1065"/>
                    <a:pt x="852" y="1065"/>
                    <a:pt x="852" y="1065"/>
                  </a:cubicBezTo>
                  <a:cubicBezTo>
                    <a:pt x="700" y="993"/>
                    <a:pt x="590" y="829"/>
                    <a:pt x="575" y="639"/>
                  </a:cubicBezTo>
                  <a:cubicBezTo>
                    <a:pt x="575" y="639"/>
                    <a:pt x="575" y="639"/>
                    <a:pt x="575" y="638"/>
                  </a:cubicBezTo>
                  <a:cubicBezTo>
                    <a:pt x="574" y="635"/>
                    <a:pt x="574" y="631"/>
                    <a:pt x="574" y="628"/>
                  </a:cubicBezTo>
                  <a:cubicBezTo>
                    <a:pt x="574" y="627"/>
                    <a:pt x="574" y="626"/>
                    <a:pt x="574" y="625"/>
                  </a:cubicBezTo>
                  <a:cubicBezTo>
                    <a:pt x="573" y="622"/>
                    <a:pt x="573" y="619"/>
                    <a:pt x="573" y="616"/>
                  </a:cubicBezTo>
                  <a:cubicBezTo>
                    <a:pt x="573" y="614"/>
                    <a:pt x="573" y="612"/>
                    <a:pt x="573" y="610"/>
                  </a:cubicBezTo>
                  <a:cubicBezTo>
                    <a:pt x="573" y="608"/>
                    <a:pt x="573" y="606"/>
                    <a:pt x="573" y="604"/>
                  </a:cubicBezTo>
                  <a:cubicBezTo>
                    <a:pt x="573" y="600"/>
                    <a:pt x="573" y="596"/>
                    <a:pt x="573" y="592"/>
                  </a:cubicBezTo>
                  <a:cubicBezTo>
                    <a:pt x="573" y="587"/>
                    <a:pt x="573" y="582"/>
                    <a:pt x="573" y="577"/>
                  </a:cubicBezTo>
                  <a:cubicBezTo>
                    <a:pt x="573" y="577"/>
                    <a:pt x="573" y="576"/>
                    <a:pt x="573" y="575"/>
                  </a:cubicBezTo>
                  <a:cubicBezTo>
                    <a:pt x="573" y="571"/>
                    <a:pt x="573" y="567"/>
                    <a:pt x="573" y="562"/>
                  </a:cubicBezTo>
                  <a:cubicBezTo>
                    <a:pt x="573" y="562"/>
                    <a:pt x="573" y="561"/>
                    <a:pt x="573" y="561"/>
                  </a:cubicBezTo>
                  <a:cubicBezTo>
                    <a:pt x="574" y="556"/>
                    <a:pt x="574" y="552"/>
                    <a:pt x="574" y="547"/>
                  </a:cubicBezTo>
                  <a:cubicBezTo>
                    <a:pt x="574" y="547"/>
                    <a:pt x="574" y="547"/>
                    <a:pt x="574" y="546"/>
                  </a:cubicBezTo>
                  <a:cubicBezTo>
                    <a:pt x="575" y="542"/>
                    <a:pt x="575" y="537"/>
                    <a:pt x="576" y="533"/>
                  </a:cubicBezTo>
                  <a:cubicBezTo>
                    <a:pt x="602" y="278"/>
                    <a:pt x="793" y="80"/>
                    <a:pt x="1024" y="80"/>
                  </a:cubicBezTo>
                  <a:close/>
                  <a:moveTo>
                    <a:pt x="740" y="1632"/>
                  </a:moveTo>
                  <a:cubicBezTo>
                    <a:pt x="730" y="1641"/>
                    <a:pt x="722" y="1646"/>
                    <a:pt x="716" y="1646"/>
                  </a:cubicBezTo>
                  <a:cubicBezTo>
                    <a:pt x="713" y="1646"/>
                    <a:pt x="710" y="1645"/>
                    <a:pt x="706" y="1642"/>
                  </a:cubicBezTo>
                  <a:cubicBezTo>
                    <a:pt x="706" y="1642"/>
                    <a:pt x="706" y="1642"/>
                    <a:pt x="705" y="1642"/>
                  </a:cubicBezTo>
                  <a:cubicBezTo>
                    <a:pt x="705" y="1641"/>
                    <a:pt x="704" y="1641"/>
                    <a:pt x="703" y="1640"/>
                  </a:cubicBezTo>
                  <a:cubicBezTo>
                    <a:pt x="703" y="1640"/>
                    <a:pt x="702" y="1640"/>
                    <a:pt x="702" y="1640"/>
                  </a:cubicBezTo>
                  <a:cubicBezTo>
                    <a:pt x="701" y="1639"/>
                    <a:pt x="700" y="1639"/>
                    <a:pt x="699" y="1639"/>
                  </a:cubicBezTo>
                  <a:cubicBezTo>
                    <a:pt x="699" y="1638"/>
                    <a:pt x="698" y="1638"/>
                    <a:pt x="698" y="1638"/>
                  </a:cubicBezTo>
                  <a:cubicBezTo>
                    <a:pt x="697" y="1638"/>
                    <a:pt x="696" y="1637"/>
                    <a:pt x="695" y="1637"/>
                  </a:cubicBezTo>
                  <a:cubicBezTo>
                    <a:pt x="695" y="1637"/>
                    <a:pt x="694" y="1637"/>
                    <a:pt x="694" y="1637"/>
                  </a:cubicBezTo>
                  <a:cubicBezTo>
                    <a:pt x="693" y="1637"/>
                    <a:pt x="692" y="1636"/>
                    <a:pt x="691" y="1636"/>
                  </a:cubicBezTo>
                  <a:cubicBezTo>
                    <a:pt x="691" y="1636"/>
                    <a:pt x="690" y="1636"/>
                    <a:pt x="690" y="1636"/>
                  </a:cubicBezTo>
                  <a:cubicBezTo>
                    <a:pt x="689" y="1636"/>
                    <a:pt x="688" y="1636"/>
                    <a:pt x="687" y="1636"/>
                  </a:cubicBezTo>
                  <a:cubicBezTo>
                    <a:pt x="687" y="1636"/>
                    <a:pt x="686" y="1635"/>
                    <a:pt x="686" y="1635"/>
                  </a:cubicBezTo>
                  <a:cubicBezTo>
                    <a:pt x="683" y="1635"/>
                    <a:pt x="680" y="1635"/>
                    <a:pt x="678" y="1636"/>
                  </a:cubicBezTo>
                  <a:cubicBezTo>
                    <a:pt x="677" y="1636"/>
                    <a:pt x="677" y="1636"/>
                    <a:pt x="677" y="1636"/>
                  </a:cubicBezTo>
                  <a:cubicBezTo>
                    <a:pt x="676" y="1636"/>
                    <a:pt x="675" y="1636"/>
                    <a:pt x="674" y="1637"/>
                  </a:cubicBezTo>
                  <a:cubicBezTo>
                    <a:pt x="673" y="1637"/>
                    <a:pt x="673" y="1637"/>
                    <a:pt x="673" y="1637"/>
                  </a:cubicBezTo>
                  <a:cubicBezTo>
                    <a:pt x="673" y="1637"/>
                    <a:pt x="673" y="1637"/>
                    <a:pt x="672" y="1637"/>
                  </a:cubicBezTo>
                  <a:cubicBezTo>
                    <a:pt x="671" y="1637"/>
                    <a:pt x="670" y="1638"/>
                    <a:pt x="670" y="1638"/>
                  </a:cubicBezTo>
                  <a:cubicBezTo>
                    <a:pt x="669" y="1638"/>
                    <a:pt x="669" y="1638"/>
                    <a:pt x="668" y="1639"/>
                  </a:cubicBezTo>
                  <a:cubicBezTo>
                    <a:pt x="667" y="1639"/>
                    <a:pt x="667" y="1639"/>
                    <a:pt x="666" y="1639"/>
                  </a:cubicBezTo>
                  <a:cubicBezTo>
                    <a:pt x="666" y="1639"/>
                    <a:pt x="666" y="1640"/>
                    <a:pt x="666" y="1640"/>
                  </a:cubicBezTo>
                  <a:cubicBezTo>
                    <a:pt x="665" y="1640"/>
                    <a:pt x="665" y="1640"/>
                    <a:pt x="664" y="1640"/>
                  </a:cubicBezTo>
                  <a:cubicBezTo>
                    <a:pt x="663" y="1641"/>
                    <a:pt x="663" y="1641"/>
                    <a:pt x="662" y="1642"/>
                  </a:cubicBezTo>
                  <a:cubicBezTo>
                    <a:pt x="662" y="1642"/>
                    <a:pt x="661" y="1642"/>
                    <a:pt x="661" y="1643"/>
                  </a:cubicBezTo>
                  <a:cubicBezTo>
                    <a:pt x="660" y="1643"/>
                    <a:pt x="659" y="1644"/>
                    <a:pt x="659" y="1644"/>
                  </a:cubicBezTo>
                  <a:cubicBezTo>
                    <a:pt x="658" y="1644"/>
                    <a:pt x="658" y="1645"/>
                    <a:pt x="658" y="1645"/>
                  </a:cubicBezTo>
                  <a:cubicBezTo>
                    <a:pt x="657" y="1646"/>
                    <a:pt x="656" y="1646"/>
                    <a:pt x="656" y="1647"/>
                  </a:cubicBezTo>
                  <a:cubicBezTo>
                    <a:pt x="655" y="1647"/>
                    <a:pt x="655" y="1648"/>
                    <a:pt x="655" y="1648"/>
                  </a:cubicBezTo>
                  <a:cubicBezTo>
                    <a:pt x="654" y="1649"/>
                    <a:pt x="653" y="1649"/>
                    <a:pt x="653" y="1650"/>
                  </a:cubicBezTo>
                  <a:cubicBezTo>
                    <a:pt x="652" y="1650"/>
                    <a:pt x="652" y="1651"/>
                    <a:pt x="652" y="1651"/>
                  </a:cubicBezTo>
                  <a:cubicBezTo>
                    <a:pt x="651" y="1652"/>
                    <a:pt x="651" y="1653"/>
                    <a:pt x="650" y="1653"/>
                  </a:cubicBezTo>
                  <a:cubicBezTo>
                    <a:pt x="650" y="1654"/>
                    <a:pt x="650" y="1654"/>
                    <a:pt x="650" y="1655"/>
                  </a:cubicBezTo>
                  <a:cubicBezTo>
                    <a:pt x="649" y="1655"/>
                    <a:pt x="649" y="1656"/>
                    <a:pt x="648" y="1657"/>
                  </a:cubicBezTo>
                  <a:cubicBezTo>
                    <a:pt x="648" y="1657"/>
                    <a:pt x="648" y="1658"/>
                    <a:pt x="648" y="1658"/>
                  </a:cubicBezTo>
                  <a:cubicBezTo>
                    <a:pt x="644" y="1666"/>
                    <a:pt x="640" y="1668"/>
                    <a:pt x="631" y="1668"/>
                  </a:cubicBezTo>
                  <a:cubicBezTo>
                    <a:pt x="626" y="1668"/>
                    <a:pt x="620" y="1667"/>
                    <a:pt x="613" y="1665"/>
                  </a:cubicBezTo>
                  <a:cubicBezTo>
                    <a:pt x="608" y="1664"/>
                    <a:pt x="594" y="1660"/>
                    <a:pt x="594" y="1633"/>
                  </a:cubicBezTo>
                  <a:cubicBezTo>
                    <a:pt x="594" y="1600"/>
                    <a:pt x="618" y="1557"/>
                    <a:pt x="650" y="1548"/>
                  </a:cubicBezTo>
                  <a:cubicBezTo>
                    <a:pt x="654" y="1547"/>
                    <a:pt x="658" y="1547"/>
                    <a:pt x="663" y="1547"/>
                  </a:cubicBezTo>
                  <a:cubicBezTo>
                    <a:pt x="694" y="1547"/>
                    <a:pt x="732" y="1572"/>
                    <a:pt x="744" y="1602"/>
                  </a:cubicBezTo>
                  <a:cubicBezTo>
                    <a:pt x="750" y="1618"/>
                    <a:pt x="745" y="1626"/>
                    <a:pt x="740" y="1632"/>
                  </a:cubicBezTo>
                  <a:close/>
                  <a:moveTo>
                    <a:pt x="629" y="1471"/>
                  </a:moveTo>
                  <a:cubicBezTo>
                    <a:pt x="598" y="1479"/>
                    <a:pt x="567" y="1484"/>
                    <a:pt x="535" y="1484"/>
                  </a:cubicBezTo>
                  <a:cubicBezTo>
                    <a:pt x="344" y="1484"/>
                    <a:pt x="171" y="1338"/>
                    <a:pt x="115" y="1130"/>
                  </a:cubicBezTo>
                  <a:cubicBezTo>
                    <a:pt x="83" y="1009"/>
                    <a:pt x="94" y="885"/>
                    <a:pt x="147" y="780"/>
                  </a:cubicBezTo>
                  <a:cubicBezTo>
                    <a:pt x="199" y="677"/>
                    <a:pt x="285" y="605"/>
                    <a:pt x="389" y="577"/>
                  </a:cubicBezTo>
                  <a:cubicBezTo>
                    <a:pt x="420" y="568"/>
                    <a:pt x="452" y="564"/>
                    <a:pt x="483" y="564"/>
                  </a:cubicBezTo>
                  <a:cubicBezTo>
                    <a:pt x="487" y="564"/>
                    <a:pt x="490" y="564"/>
                    <a:pt x="493" y="564"/>
                  </a:cubicBezTo>
                  <a:cubicBezTo>
                    <a:pt x="493" y="566"/>
                    <a:pt x="493" y="567"/>
                    <a:pt x="493" y="569"/>
                  </a:cubicBezTo>
                  <a:cubicBezTo>
                    <a:pt x="493" y="572"/>
                    <a:pt x="493" y="575"/>
                    <a:pt x="493" y="578"/>
                  </a:cubicBezTo>
                  <a:cubicBezTo>
                    <a:pt x="493" y="582"/>
                    <a:pt x="493" y="587"/>
                    <a:pt x="493" y="592"/>
                  </a:cubicBezTo>
                  <a:cubicBezTo>
                    <a:pt x="493" y="597"/>
                    <a:pt x="493" y="601"/>
                    <a:pt x="493" y="606"/>
                  </a:cubicBezTo>
                  <a:cubicBezTo>
                    <a:pt x="493" y="608"/>
                    <a:pt x="493" y="610"/>
                    <a:pt x="493" y="612"/>
                  </a:cubicBezTo>
                  <a:cubicBezTo>
                    <a:pt x="493" y="615"/>
                    <a:pt x="493" y="617"/>
                    <a:pt x="493" y="620"/>
                  </a:cubicBezTo>
                  <a:cubicBezTo>
                    <a:pt x="493" y="623"/>
                    <a:pt x="493" y="625"/>
                    <a:pt x="494" y="627"/>
                  </a:cubicBezTo>
                  <a:cubicBezTo>
                    <a:pt x="494" y="630"/>
                    <a:pt x="494" y="632"/>
                    <a:pt x="494" y="634"/>
                  </a:cubicBezTo>
                  <a:cubicBezTo>
                    <a:pt x="494" y="637"/>
                    <a:pt x="494" y="640"/>
                    <a:pt x="495" y="642"/>
                  </a:cubicBezTo>
                  <a:cubicBezTo>
                    <a:pt x="495" y="644"/>
                    <a:pt x="495" y="646"/>
                    <a:pt x="495" y="647"/>
                  </a:cubicBezTo>
                  <a:cubicBezTo>
                    <a:pt x="495" y="650"/>
                    <a:pt x="496" y="654"/>
                    <a:pt x="496" y="657"/>
                  </a:cubicBezTo>
                  <a:cubicBezTo>
                    <a:pt x="496" y="658"/>
                    <a:pt x="496" y="659"/>
                    <a:pt x="496" y="660"/>
                  </a:cubicBezTo>
                  <a:cubicBezTo>
                    <a:pt x="497" y="664"/>
                    <a:pt x="497" y="667"/>
                    <a:pt x="497" y="671"/>
                  </a:cubicBezTo>
                  <a:cubicBezTo>
                    <a:pt x="497" y="671"/>
                    <a:pt x="497" y="672"/>
                    <a:pt x="497" y="672"/>
                  </a:cubicBezTo>
                  <a:cubicBezTo>
                    <a:pt x="501" y="698"/>
                    <a:pt x="505" y="723"/>
                    <a:pt x="512" y="748"/>
                  </a:cubicBezTo>
                  <a:cubicBezTo>
                    <a:pt x="512" y="749"/>
                    <a:pt x="512" y="749"/>
                    <a:pt x="512" y="749"/>
                  </a:cubicBezTo>
                  <a:cubicBezTo>
                    <a:pt x="513" y="753"/>
                    <a:pt x="514" y="756"/>
                    <a:pt x="514" y="760"/>
                  </a:cubicBezTo>
                  <a:cubicBezTo>
                    <a:pt x="515" y="761"/>
                    <a:pt x="515" y="762"/>
                    <a:pt x="515" y="763"/>
                  </a:cubicBezTo>
                  <a:cubicBezTo>
                    <a:pt x="516" y="766"/>
                    <a:pt x="517" y="769"/>
                    <a:pt x="518" y="772"/>
                  </a:cubicBezTo>
                  <a:cubicBezTo>
                    <a:pt x="518" y="774"/>
                    <a:pt x="519" y="775"/>
                    <a:pt x="519" y="777"/>
                  </a:cubicBezTo>
                  <a:cubicBezTo>
                    <a:pt x="520" y="779"/>
                    <a:pt x="521" y="782"/>
                    <a:pt x="521" y="784"/>
                  </a:cubicBezTo>
                  <a:cubicBezTo>
                    <a:pt x="522" y="787"/>
                    <a:pt x="523" y="789"/>
                    <a:pt x="524" y="792"/>
                  </a:cubicBezTo>
                  <a:cubicBezTo>
                    <a:pt x="524" y="793"/>
                    <a:pt x="525" y="795"/>
                    <a:pt x="525" y="796"/>
                  </a:cubicBezTo>
                  <a:cubicBezTo>
                    <a:pt x="547" y="863"/>
                    <a:pt x="580" y="925"/>
                    <a:pt x="623" y="980"/>
                  </a:cubicBezTo>
                  <a:cubicBezTo>
                    <a:pt x="679" y="1052"/>
                    <a:pt x="750" y="1107"/>
                    <a:pt x="828" y="1142"/>
                  </a:cubicBezTo>
                  <a:cubicBezTo>
                    <a:pt x="829" y="1142"/>
                    <a:pt x="830" y="1143"/>
                    <a:pt x="832" y="1143"/>
                  </a:cubicBezTo>
                  <a:cubicBezTo>
                    <a:pt x="837" y="1146"/>
                    <a:pt x="843" y="1148"/>
                    <a:pt x="848" y="1150"/>
                  </a:cubicBezTo>
                  <a:cubicBezTo>
                    <a:pt x="851" y="1151"/>
                    <a:pt x="853" y="1152"/>
                    <a:pt x="855" y="1153"/>
                  </a:cubicBezTo>
                  <a:cubicBezTo>
                    <a:pt x="858" y="1154"/>
                    <a:pt x="861" y="1155"/>
                    <a:pt x="864" y="1156"/>
                  </a:cubicBezTo>
                  <a:cubicBezTo>
                    <a:pt x="867" y="1157"/>
                    <a:pt x="871" y="1159"/>
                    <a:pt x="875" y="1160"/>
                  </a:cubicBezTo>
                  <a:cubicBezTo>
                    <a:pt x="878" y="1161"/>
                    <a:pt x="880" y="1162"/>
                    <a:pt x="883" y="1162"/>
                  </a:cubicBezTo>
                  <a:cubicBezTo>
                    <a:pt x="887" y="1164"/>
                    <a:pt x="892" y="1165"/>
                    <a:pt x="896" y="1166"/>
                  </a:cubicBezTo>
                  <a:cubicBezTo>
                    <a:pt x="897" y="1166"/>
                    <a:pt x="898" y="1167"/>
                    <a:pt x="899" y="1167"/>
                  </a:cubicBezTo>
                  <a:cubicBezTo>
                    <a:pt x="899" y="1167"/>
                    <a:pt x="899" y="1167"/>
                    <a:pt x="899" y="1167"/>
                  </a:cubicBezTo>
                  <a:cubicBezTo>
                    <a:pt x="897" y="1169"/>
                    <a:pt x="896" y="1171"/>
                    <a:pt x="894" y="1173"/>
                  </a:cubicBezTo>
                  <a:cubicBezTo>
                    <a:pt x="893" y="1175"/>
                    <a:pt x="891" y="1177"/>
                    <a:pt x="890" y="1179"/>
                  </a:cubicBezTo>
                  <a:cubicBezTo>
                    <a:pt x="890" y="1179"/>
                    <a:pt x="890" y="1179"/>
                    <a:pt x="890" y="1179"/>
                  </a:cubicBezTo>
                  <a:cubicBezTo>
                    <a:pt x="883" y="1188"/>
                    <a:pt x="877" y="1198"/>
                    <a:pt x="872" y="1208"/>
                  </a:cubicBezTo>
                  <a:cubicBezTo>
                    <a:pt x="872" y="1209"/>
                    <a:pt x="872" y="1209"/>
                    <a:pt x="871" y="1210"/>
                  </a:cubicBezTo>
                  <a:cubicBezTo>
                    <a:pt x="871" y="1212"/>
                    <a:pt x="870" y="1213"/>
                    <a:pt x="869" y="1214"/>
                  </a:cubicBezTo>
                  <a:cubicBezTo>
                    <a:pt x="866" y="1223"/>
                    <a:pt x="862" y="1231"/>
                    <a:pt x="860" y="1240"/>
                  </a:cubicBezTo>
                  <a:cubicBezTo>
                    <a:pt x="857" y="1253"/>
                    <a:pt x="855" y="1265"/>
                    <a:pt x="855" y="1277"/>
                  </a:cubicBezTo>
                  <a:cubicBezTo>
                    <a:pt x="855" y="1278"/>
                    <a:pt x="855" y="1279"/>
                    <a:pt x="855" y="1280"/>
                  </a:cubicBezTo>
                  <a:cubicBezTo>
                    <a:pt x="855" y="1281"/>
                    <a:pt x="855" y="1282"/>
                    <a:pt x="855" y="1283"/>
                  </a:cubicBezTo>
                  <a:cubicBezTo>
                    <a:pt x="855" y="1285"/>
                    <a:pt x="856" y="1288"/>
                    <a:pt x="856" y="1290"/>
                  </a:cubicBezTo>
                  <a:cubicBezTo>
                    <a:pt x="856" y="1290"/>
                    <a:pt x="856" y="1291"/>
                    <a:pt x="856" y="1291"/>
                  </a:cubicBezTo>
                  <a:cubicBezTo>
                    <a:pt x="856" y="1292"/>
                    <a:pt x="856" y="1294"/>
                    <a:pt x="856" y="1295"/>
                  </a:cubicBezTo>
                  <a:cubicBezTo>
                    <a:pt x="804" y="1384"/>
                    <a:pt x="723" y="1446"/>
                    <a:pt x="629" y="1471"/>
                  </a:cubicBezTo>
                  <a:close/>
                  <a:moveTo>
                    <a:pt x="1070" y="1314"/>
                  </a:moveTo>
                  <a:cubicBezTo>
                    <a:pt x="1070" y="1314"/>
                    <a:pt x="1070" y="1314"/>
                    <a:pt x="1070" y="1314"/>
                  </a:cubicBezTo>
                  <a:cubicBezTo>
                    <a:pt x="1066" y="1314"/>
                    <a:pt x="1061" y="1313"/>
                    <a:pt x="1054" y="1305"/>
                  </a:cubicBezTo>
                  <a:cubicBezTo>
                    <a:pt x="1054" y="1305"/>
                    <a:pt x="1054" y="1305"/>
                    <a:pt x="1054" y="1305"/>
                  </a:cubicBezTo>
                  <a:cubicBezTo>
                    <a:pt x="1053" y="1304"/>
                    <a:pt x="1052" y="1303"/>
                    <a:pt x="1052" y="1303"/>
                  </a:cubicBezTo>
                  <a:cubicBezTo>
                    <a:pt x="1051" y="1302"/>
                    <a:pt x="1051" y="1302"/>
                    <a:pt x="1051" y="1302"/>
                  </a:cubicBezTo>
                  <a:cubicBezTo>
                    <a:pt x="1050" y="1301"/>
                    <a:pt x="1049" y="1301"/>
                    <a:pt x="1048" y="1300"/>
                  </a:cubicBezTo>
                  <a:cubicBezTo>
                    <a:pt x="1048" y="1300"/>
                    <a:pt x="1048" y="1299"/>
                    <a:pt x="1047" y="1299"/>
                  </a:cubicBezTo>
                  <a:cubicBezTo>
                    <a:pt x="1047" y="1299"/>
                    <a:pt x="1046" y="1298"/>
                    <a:pt x="1045" y="1298"/>
                  </a:cubicBezTo>
                  <a:cubicBezTo>
                    <a:pt x="1045" y="1297"/>
                    <a:pt x="1044" y="1297"/>
                    <a:pt x="1044" y="1297"/>
                  </a:cubicBezTo>
                  <a:cubicBezTo>
                    <a:pt x="1043" y="1296"/>
                    <a:pt x="1042" y="1296"/>
                    <a:pt x="1041" y="1295"/>
                  </a:cubicBezTo>
                  <a:cubicBezTo>
                    <a:pt x="1041" y="1295"/>
                    <a:pt x="1041" y="1295"/>
                    <a:pt x="1040" y="1295"/>
                  </a:cubicBezTo>
                  <a:cubicBezTo>
                    <a:pt x="1035" y="1293"/>
                    <a:pt x="1030" y="1292"/>
                    <a:pt x="1024" y="1292"/>
                  </a:cubicBezTo>
                  <a:cubicBezTo>
                    <a:pt x="1024" y="1292"/>
                    <a:pt x="1024" y="1292"/>
                    <a:pt x="1024" y="1292"/>
                  </a:cubicBezTo>
                  <a:cubicBezTo>
                    <a:pt x="1024" y="1292"/>
                    <a:pt x="1023" y="1292"/>
                    <a:pt x="1023" y="1292"/>
                  </a:cubicBezTo>
                  <a:cubicBezTo>
                    <a:pt x="1022" y="1292"/>
                    <a:pt x="1021" y="1292"/>
                    <a:pt x="1020" y="1292"/>
                  </a:cubicBezTo>
                  <a:cubicBezTo>
                    <a:pt x="1019" y="1292"/>
                    <a:pt x="1019" y="1292"/>
                    <a:pt x="1018" y="1292"/>
                  </a:cubicBezTo>
                  <a:cubicBezTo>
                    <a:pt x="1018" y="1292"/>
                    <a:pt x="1017" y="1292"/>
                    <a:pt x="1017" y="1292"/>
                  </a:cubicBezTo>
                  <a:cubicBezTo>
                    <a:pt x="1016" y="1292"/>
                    <a:pt x="1016" y="1292"/>
                    <a:pt x="1016" y="1292"/>
                  </a:cubicBezTo>
                  <a:cubicBezTo>
                    <a:pt x="1015" y="1292"/>
                    <a:pt x="1015" y="1293"/>
                    <a:pt x="1014" y="1293"/>
                  </a:cubicBezTo>
                  <a:cubicBezTo>
                    <a:pt x="1013" y="1293"/>
                    <a:pt x="1013" y="1293"/>
                    <a:pt x="1012" y="1293"/>
                  </a:cubicBezTo>
                  <a:cubicBezTo>
                    <a:pt x="1011" y="1294"/>
                    <a:pt x="1011" y="1294"/>
                    <a:pt x="1010" y="1294"/>
                  </a:cubicBezTo>
                  <a:cubicBezTo>
                    <a:pt x="1009" y="1294"/>
                    <a:pt x="1009" y="1295"/>
                    <a:pt x="1008" y="1295"/>
                  </a:cubicBezTo>
                  <a:cubicBezTo>
                    <a:pt x="1007" y="1295"/>
                    <a:pt x="1007" y="1295"/>
                    <a:pt x="1007" y="1296"/>
                  </a:cubicBezTo>
                  <a:cubicBezTo>
                    <a:pt x="1006" y="1296"/>
                    <a:pt x="1005" y="1296"/>
                    <a:pt x="1004" y="1297"/>
                  </a:cubicBezTo>
                  <a:cubicBezTo>
                    <a:pt x="1004" y="1297"/>
                    <a:pt x="1003" y="1297"/>
                    <a:pt x="1003" y="1298"/>
                  </a:cubicBezTo>
                  <a:cubicBezTo>
                    <a:pt x="1002" y="1298"/>
                    <a:pt x="1001" y="1299"/>
                    <a:pt x="1001" y="1299"/>
                  </a:cubicBezTo>
                  <a:cubicBezTo>
                    <a:pt x="1000" y="1299"/>
                    <a:pt x="1000" y="1300"/>
                    <a:pt x="1000" y="1300"/>
                  </a:cubicBezTo>
                  <a:cubicBezTo>
                    <a:pt x="999" y="1300"/>
                    <a:pt x="998" y="1301"/>
                    <a:pt x="997" y="1302"/>
                  </a:cubicBezTo>
                  <a:cubicBezTo>
                    <a:pt x="997" y="1302"/>
                    <a:pt x="997" y="1302"/>
                    <a:pt x="996" y="1303"/>
                  </a:cubicBezTo>
                  <a:cubicBezTo>
                    <a:pt x="996" y="1303"/>
                    <a:pt x="995" y="1304"/>
                    <a:pt x="994" y="1305"/>
                  </a:cubicBezTo>
                  <a:cubicBezTo>
                    <a:pt x="994" y="1305"/>
                    <a:pt x="994" y="1305"/>
                    <a:pt x="994" y="1305"/>
                  </a:cubicBezTo>
                  <a:cubicBezTo>
                    <a:pt x="987" y="1313"/>
                    <a:pt x="982" y="1314"/>
                    <a:pt x="978" y="1314"/>
                  </a:cubicBezTo>
                  <a:cubicBezTo>
                    <a:pt x="973" y="1314"/>
                    <a:pt x="964" y="1312"/>
                    <a:pt x="950" y="1304"/>
                  </a:cubicBezTo>
                  <a:cubicBezTo>
                    <a:pt x="947" y="1302"/>
                    <a:pt x="940" y="1299"/>
                    <a:pt x="937" y="1289"/>
                  </a:cubicBezTo>
                  <a:cubicBezTo>
                    <a:pt x="937" y="1289"/>
                    <a:pt x="937" y="1289"/>
                    <a:pt x="937" y="1289"/>
                  </a:cubicBezTo>
                  <a:cubicBezTo>
                    <a:pt x="935" y="1283"/>
                    <a:pt x="935" y="1277"/>
                    <a:pt x="936" y="1270"/>
                  </a:cubicBezTo>
                  <a:cubicBezTo>
                    <a:pt x="936" y="1270"/>
                    <a:pt x="936" y="1269"/>
                    <a:pt x="936" y="1269"/>
                  </a:cubicBezTo>
                  <a:cubicBezTo>
                    <a:pt x="936" y="1268"/>
                    <a:pt x="936" y="1267"/>
                    <a:pt x="936" y="1265"/>
                  </a:cubicBezTo>
                  <a:cubicBezTo>
                    <a:pt x="937" y="1264"/>
                    <a:pt x="937" y="1264"/>
                    <a:pt x="937" y="1263"/>
                  </a:cubicBezTo>
                  <a:cubicBezTo>
                    <a:pt x="937" y="1262"/>
                    <a:pt x="937" y="1261"/>
                    <a:pt x="938" y="1259"/>
                  </a:cubicBezTo>
                  <a:cubicBezTo>
                    <a:pt x="938" y="1259"/>
                    <a:pt x="938" y="1259"/>
                    <a:pt x="938" y="1259"/>
                  </a:cubicBezTo>
                  <a:cubicBezTo>
                    <a:pt x="943" y="1240"/>
                    <a:pt x="956" y="1220"/>
                    <a:pt x="973" y="1206"/>
                  </a:cubicBezTo>
                  <a:cubicBezTo>
                    <a:pt x="974" y="1205"/>
                    <a:pt x="975" y="1204"/>
                    <a:pt x="975" y="1203"/>
                  </a:cubicBezTo>
                  <a:cubicBezTo>
                    <a:pt x="990" y="1191"/>
                    <a:pt x="1007" y="1184"/>
                    <a:pt x="1024" y="1184"/>
                  </a:cubicBezTo>
                  <a:cubicBezTo>
                    <a:pt x="1033" y="1184"/>
                    <a:pt x="1042" y="1186"/>
                    <a:pt x="1050" y="1190"/>
                  </a:cubicBezTo>
                  <a:cubicBezTo>
                    <a:pt x="1051" y="1190"/>
                    <a:pt x="1052" y="1190"/>
                    <a:pt x="1052" y="1191"/>
                  </a:cubicBezTo>
                  <a:cubicBezTo>
                    <a:pt x="1070" y="1199"/>
                    <a:pt x="1086" y="1214"/>
                    <a:pt x="1098" y="1232"/>
                  </a:cubicBezTo>
                  <a:cubicBezTo>
                    <a:pt x="1098" y="1232"/>
                    <a:pt x="1098" y="1232"/>
                    <a:pt x="1098" y="1233"/>
                  </a:cubicBezTo>
                  <a:cubicBezTo>
                    <a:pt x="1099" y="1234"/>
                    <a:pt x="1100" y="1236"/>
                    <a:pt x="1101" y="1237"/>
                  </a:cubicBezTo>
                  <a:cubicBezTo>
                    <a:pt x="1101" y="1237"/>
                    <a:pt x="1101" y="1238"/>
                    <a:pt x="1101" y="1238"/>
                  </a:cubicBezTo>
                  <a:cubicBezTo>
                    <a:pt x="1102" y="1239"/>
                    <a:pt x="1102" y="1241"/>
                    <a:pt x="1103" y="1242"/>
                  </a:cubicBezTo>
                  <a:cubicBezTo>
                    <a:pt x="1103" y="1242"/>
                    <a:pt x="1103" y="1242"/>
                    <a:pt x="1104" y="1243"/>
                  </a:cubicBezTo>
                  <a:cubicBezTo>
                    <a:pt x="1104" y="1244"/>
                    <a:pt x="1105" y="1246"/>
                    <a:pt x="1106" y="1247"/>
                  </a:cubicBezTo>
                  <a:cubicBezTo>
                    <a:pt x="1106" y="1248"/>
                    <a:pt x="1106" y="1248"/>
                    <a:pt x="1106" y="1248"/>
                  </a:cubicBezTo>
                  <a:cubicBezTo>
                    <a:pt x="1107" y="1249"/>
                    <a:pt x="1107" y="1251"/>
                    <a:pt x="1108" y="1253"/>
                  </a:cubicBezTo>
                  <a:cubicBezTo>
                    <a:pt x="1108" y="1253"/>
                    <a:pt x="1108" y="1253"/>
                    <a:pt x="1108" y="1253"/>
                  </a:cubicBezTo>
                  <a:cubicBezTo>
                    <a:pt x="1109" y="1255"/>
                    <a:pt x="1109" y="1256"/>
                    <a:pt x="1110" y="1258"/>
                  </a:cubicBezTo>
                  <a:cubicBezTo>
                    <a:pt x="1110" y="1258"/>
                    <a:pt x="1110" y="1259"/>
                    <a:pt x="1110" y="1260"/>
                  </a:cubicBezTo>
                  <a:cubicBezTo>
                    <a:pt x="1110" y="1260"/>
                    <a:pt x="1110" y="1260"/>
                    <a:pt x="1110" y="1260"/>
                  </a:cubicBezTo>
                  <a:cubicBezTo>
                    <a:pt x="1110" y="1260"/>
                    <a:pt x="1111" y="1261"/>
                    <a:pt x="1111" y="1261"/>
                  </a:cubicBezTo>
                  <a:cubicBezTo>
                    <a:pt x="1111" y="1263"/>
                    <a:pt x="1111" y="1264"/>
                    <a:pt x="1111" y="1265"/>
                  </a:cubicBezTo>
                  <a:cubicBezTo>
                    <a:pt x="1113" y="1274"/>
                    <a:pt x="1114" y="1285"/>
                    <a:pt x="1109" y="1294"/>
                  </a:cubicBezTo>
                  <a:cubicBezTo>
                    <a:pt x="1109" y="1294"/>
                    <a:pt x="1109" y="1294"/>
                    <a:pt x="1109" y="1294"/>
                  </a:cubicBezTo>
                  <a:cubicBezTo>
                    <a:pt x="1105" y="1300"/>
                    <a:pt x="1100" y="1303"/>
                    <a:pt x="1098" y="1304"/>
                  </a:cubicBezTo>
                  <a:cubicBezTo>
                    <a:pt x="1084" y="1312"/>
                    <a:pt x="1075" y="1314"/>
                    <a:pt x="1070" y="1314"/>
                  </a:cubicBezTo>
                  <a:close/>
                  <a:moveTo>
                    <a:pt x="1378" y="1603"/>
                  </a:moveTo>
                  <a:cubicBezTo>
                    <a:pt x="1372" y="1604"/>
                    <a:pt x="1367" y="1605"/>
                    <a:pt x="1363" y="1605"/>
                  </a:cubicBezTo>
                  <a:cubicBezTo>
                    <a:pt x="1363" y="1605"/>
                    <a:pt x="1363" y="1605"/>
                    <a:pt x="1363" y="1605"/>
                  </a:cubicBezTo>
                  <a:cubicBezTo>
                    <a:pt x="1355" y="1605"/>
                    <a:pt x="1352" y="1603"/>
                    <a:pt x="1349" y="1597"/>
                  </a:cubicBezTo>
                  <a:cubicBezTo>
                    <a:pt x="1349" y="1597"/>
                    <a:pt x="1349" y="1597"/>
                    <a:pt x="1349" y="1597"/>
                  </a:cubicBezTo>
                  <a:cubicBezTo>
                    <a:pt x="1349" y="1596"/>
                    <a:pt x="1348" y="1595"/>
                    <a:pt x="1347" y="1593"/>
                  </a:cubicBezTo>
                  <a:cubicBezTo>
                    <a:pt x="1347" y="1593"/>
                    <a:pt x="1347" y="1593"/>
                    <a:pt x="1347" y="1593"/>
                  </a:cubicBezTo>
                  <a:cubicBezTo>
                    <a:pt x="1346" y="1592"/>
                    <a:pt x="1346" y="1591"/>
                    <a:pt x="1345" y="1590"/>
                  </a:cubicBezTo>
                  <a:cubicBezTo>
                    <a:pt x="1345" y="1590"/>
                    <a:pt x="1344" y="1590"/>
                    <a:pt x="1344" y="1589"/>
                  </a:cubicBezTo>
                  <a:cubicBezTo>
                    <a:pt x="1344" y="1588"/>
                    <a:pt x="1343" y="1588"/>
                    <a:pt x="1342" y="1587"/>
                  </a:cubicBezTo>
                  <a:cubicBezTo>
                    <a:pt x="1342" y="1587"/>
                    <a:pt x="1342" y="1586"/>
                    <a:pt x="1341" y="1586"/>
                  </a:cubicBezTo>
                  <a:cubicBezTo>
                    <a:pt x="1341" y="1585"/>
                    <a:pt x="1340" y="1585"/>
                    <a:pt x="1339" y="1584"/>
                  </a:cubicBezTo>
                  <a:cubicBezTo>
                    <a:pt x="1339" y="1584"/>
                    <a:pt x="1339" y="1584"/>
                    <a:pt x="1338" y="1583"/>
                  </a:cubicBezTo>
                  <a:cubicBezTo>
                    <a:pt x="1337" y="1583"/>
                    <a:pt x="1337" y="1582"/>
                    <a:pt x="1336" y="1582"/>
                  </a:cubicBezTo>
                  <a:cubicBezTo>
                    <a:pt x="1336" y="1581"/>
                    <a:pt x="1335" y="1581"/>
                    <a:pt x="1335" y="1581"/>
                  </a:cubicBezTo>
                  <a:cubicBezTo>
                    <a:pt x="1334" y="1580"/>
                    <a:pt x="1333" y="1580"/>
                    <a:pt x="1333" y="1580"/>
                  </a:cubicBezTo>
                  <a:cubicBezTo>
                    <a:pt x="1332" y="1579"/>
                    <a:pt x="1332" y="1579"/>
                    <a:pt x="1331" y="1579"/>
                  </a:cubicBezTo>
                  <a:cubicBezTo>
                    <a:pt x="1330" y="1578"/>
                    <a:pt x="1330" y="1578"/>
                    <a:pt x="1329" y="1578"/>
                  </a:cubicBezTo>
                  <a:cubicBezTo>
                    <a:pt x="1328" y="1578"/>
                    <a:pt x="1328" y="1577"/>
                    <a:pt x="1327" y="1577"/>
                  </a:cubicBezTo>
                  <a:cubicBezTo>
                    <a:pt x="1327" y="1577"/>
                    <a:pt x="1327" y="1577"/>
                    <a:pt x="1326" y="1577"/>
                  </a:cubicBezTo>
                  <a:cubicBezTo>
                    <a:pt x="1326" y="1577"/>
                    <a:pt x="1325" y="1577"/>
                    <a:pt x="1325" y="1576"/>
                  </a:cubicBezTo>
                  <a:cubicBezTo>
                    <a:pt x="1325" y="1576"/>
                    <a:pt x="1324" y="1576"/>
                    <a:pt x="1324" y="1576"/>
                  </a:cubicBezTo>
                  <a:cubicBezTo>
                    <a:pt x="1324" y="1576"/>
                    <a:pt x="1323" y="1576"/>
                    <a:pt x="1323" y="1576"/>
                  </a:cubicBezTo>
                  <a:cubicBezTo>
                    <a:pt x="1322" y="1576"/>
                    <a:pt x="1320" y="1575"/>
                    <a:pt x="1319" y="1575"/>
                  </a:cubicBezTo>
                  <a:cubicBezTo>
                    <a:pt x="1319" y="1575"/>
                    <a:pt x="1319" y="1575"/>
                    <a:pt x="1319" y="1575"/>
                  </a:cubicBezTo>
                  <a:cubicBezTo>
                    <a:pt x="1317" y="1575"/>
                    <a:pt x="1315" y="1575"/>
                    <a:pt x="1314" y="1575"/>
                  </a:cubicBezTo>
                  <a:cubicBezTo>
                    <a:pt x="1314" y="1575"/>
                    <a:pt x="1314" y="1575"/>
                    <a:pt x="1313" y="1575"/>
                  </a:cubicBezTo>
                  <a:cubicBezTo>
                    <a:pt x="1313" y="1575"/>
                    <a:pt x="1313" y="1575"/>
                    <a:pt x="1313" y="1575"/>
                  </a:cubicBezTo>
                  <a:cubicBezTo>
                    <a:pt x="1311" y="1575"/>
                    <a:pt x="1310" y="1575"/>
                    <a:pt x="1308" y="1575"/>
                  </a:cubicBezTo>
                  <a:cubicBezTo>
                    <a:pt x="1308" y="1575"/>
                    <a:pt x="1308" y="1575"/>
                    <a:pt x="1307" y="1575"/>
                  </a:cubicBezTo>
                  <a:cubicBezTo>
                    <a:pt x="1306" y="1575"/>
                    <a:pt x="1304" y="1576"/>
                    <a:pt x="1302" y="1576"/>
                  </a:cubicBezTo>
                  <a:cubicBezTo>
                    <a:pt x="1302" y="1576"/>
                    <a:pt x="1301" y="1577"/>
                    <a:pt x="1301" y="1577"/>
                  </a:cubicBezTo>
                  <a:cubicBezTo>
                    <a:pt x="1300" y="1577"/>
                    <a:pt x="1298" y="1578"/>
                    <a:pt x="1297" y="1578"/>
                  </a:cubicBezTo>
                  <a:cubicBezTo>
                    <a:pt x="1296" y="1578"/>
                    <a:pt x="1296" y="1579"/>
                    <a:pt x="1296" y="1579"/>
                  </a:cubicBezTo>
                  <a:cubicBezTo>
                    <a:pt x="1294" y="1579"/>
                    <a:pt x="1293" y="1580"/>
                    <a:pt x="1291" y="1581"/>
                  </a:cubicBezTo>
                  <a:cubicBezTo>
                    <a:pt x="1291" y="1581"/>
                    <a:pt x="1291" y="1581"/>
                    <a:pt x="1291" y="1582"/>
                  </a:cubicBezTo>
                  <a:cubicBezTo>
                    <a:pt x="1288" y="1584"/>
                    <a:pt x="1286" y="1585"/>
                    <a:pt x="1283" y="1585"/>
                  </a:cubicBezTo>
                  <a:cubicBezTo>
                    <a:pt x="1279" y="1585"/>
                    <a:pt x="1271" y="1580"/>
                    <a:pt x="1263" y="1572"/>
                  </a:cubicBezTo>
                  <a:cubicBezTo>
                    <a:pt x="1260" y="1569"/>
                    <a:pt x="1254" y="1562"/>
                    <a:pt x="1260" y="1547"/>
                  </a:cubicBezTo>
                  <a:cubicBezTo>
                    <a:pt x="1271" y="1521"/>
                    <a:pt x="1305" y="1498"/>
                    <a:pt x="1333" y="1498"/>
                  </a:cubicBezTo>
                  <a:cubicBezTo>
                    <a:pt x="1337" y="1498"/>
                    <a:pt x="1341" y="1498"/>
                    <a:pt x="1344" y="1499"/>
                  </a:cubicBezTo>
                  <a:cubicBezTo>
                    <a:pt x="1373" y="1507"/>
                    <a:pt x="1394" y="1546"/>
                    <a:pt x="1394" y="1576"/>
                  </a:cubicBezTo>
                  <a:cubicBezTo>
                    <a:pt x="1394" y="1599"/>
                    <a:pt x="1383" y="1602"/>
                    <a:pt x="1378" y="1603"/>
                  </a:cubicBezTo>
                  <a:close/>
                  <a:moveTo>
                    <a:pt x="1840" y="1106"/>
                  </a:moveTo>
                  <a:cubicBezTo>
                    <a:pt x="1789" y="1299"/>
                    <a:pt x="1629" y="1433"/>
                    <a:pt x="1452" y="1433"/>
                  </a:cubicBezTo>
                  <a:cubicBezTo>
                    <a:pt x="1423" y="1433"/>
                    <a:pt x="1393" y="1429"/>
                    <a:pt x="1365" y="1422"/>
                  </a:cubicBezTo>
                  <a:cubicBezTo>
                    <a:pt x="1296" y="1403"/>
                    <a:pt x="1236" y="1364"/>
                    <a:pt x="1189" y="1307"/>
                  </a:cubicBezTo>
                  <a:cubicBezTo>
                    <a:pt x="1192" y="1296"/>
                    <a:pt x="1193" y="1284"/>
                    <a:pt x="1193" y="1271"/>
                  </a:cubicBezTo>
                  <a:cubicBezTo>
                    <a:pt x="1193" y="1270"/>
                    <a:pt x="1192" y="1269"/>
                    <a:pt x="1192" y="1268"/>
                  </a:cubicBezTo>
                  <a:cubicBezTo>
                    <a:pt x="1192" y="1266"/>
                    <a:pt x="1192" y="1264"/>
                    <a:pt x="1192" y="1262"/>
                  </a:cubicBezTo>
                  <a:cubicBezTo>
                    <a:pt x="1192" y="1260"/>
                    <a:pt x="1191" y="1259"/>
                    <a:pt x="1191" y="1257"/>
                  </a:cubicBezTo>
                  <a:cubicBezTo>
                    <a:pt x="1191" y="1255"/>
                    <a:pt x="1191" y="1254"/>
                    <a:pt x="1190" y="1252"/>
                  </a:cubicBezTo>
                  <a:cubicBezTo>
                    <a:pt x="1190" y="1250"/>
                    <a:pt x="1190" y="1249"/>
                    <a:pt x="1189" y="1247"/>
                  </a:cubicBezTo>
                  <a:cubicBezTo>
                    <a:pt x="1189" y="1245"/>
                    <a:pt x="1189" y="1244"/>
                    <a:pt x="1188" y="1242"/>
                  </a:cubicBezTo>
                  <a:cubicBezTo>
                    <a:pt x="1188" y="1242"/>
                    <a:pt x="1188" y="1241"/>
                    <a:pt x="1188" y="1240"/>
                  </a:cubicBezTo>
                  <a:cubicBezTo>
                    <a:pt x="1187" y="1238"/>
                    <a:pt x="1187" y="1236"/>
                    <a:pt x="1186" y="1235"/>
                  </a:cubicBezTo>
                  <a:cubicBezTo>
                    <a:pt x="1186" y="1235"/>
                    <a:pt x="1186" y="1235"/>
                    <a:pt x="1186" y="1235"/>
                  </a:cubicBezTo>
                  <a:cubicBezTo>
                    <a:pt x="1186" y="1235"/>
                    <a:pt x="1186" y="1235"/>
                    <a:pt x="1186" y="1235"/>
                  </a:cubicBezTo>
                  <a:cubicBezTo>
                    <a:pt x="1185" y="1232"/>
                    <a:pt x="1184" y="1229"/>
                    <a:pt x="1183" y="1226"/>
                  </a:cubicBezTo>
                  <a:cubicBezTo>
                    <a:pt x="1183" y="1225"/>
                    <a:pt x="1183" y="1225"/>
                    <a:pt x="1182" y="1224"/>
                  </a:cubicBezTo>
                  <a:cubicBezTo>
                    <a:pt x="1182" y="1222"/>
                    <a:pt x="1181" y="1221"/>
                    <a:pt x="1181" y="1219"/>
                  </a:cubicBezTo>
                  <a:cubicBezTo>
                    <a:pt x="1180" y="1218"/>
                    <a:pt x="1179" y="1216"/>
                    <a:pt x="1179" y="1215"/>
                  </a:cubicBezTo>
                  <a:cubicBezTo>
                    <a:pt x="1179" y="1215"/>
                    <a:pt x="1179" y="1214"/>
                    <a:pt x="1178" y="1214"/>
                  </a:cubicBezTo>
                  <a:cubicBezTo>
                    <a:pt x="1171" y="1197"/>
                    <a:pt x="1161" y="1181"/>
                    <a:pt x="1149" y="1167"/>
                  </a:cubicBezTo>
                  <a:cubicBezTo>
                    <a:pt x="1150" y="1167"/>
                    <a:pt x="1152" y="1166"/>
                    <a:pt x="1154" y="1166"/>
                  </a:cubicBezTo>
                  <a:cubicBezTo>
                    <a:pt x="1156" y="1165"/>
                    <a:pt x="1158" y="1164"/>
                    <a:pt x="1161" y="1164"/>
                  </a:cubicBezTo>
                  <a:cubicBezTo>
                    <a:pt x="1258" y="1135"/>
                    <a:pt x="1347" y="1075"/>
                    <a:pt x="1416" y="991"/>
                  </a:cubicBezTo>
                  <a:cubicBezTo>
                    <a:pt x="1478" y="915"/>
                    <a:pt x="1521" y="824"/>
                    <a:pt x="1542" y="726"/>
                  </a:cubicBezTo>
                  <a:cubicBezTo>
                    <a:pt x="1542" y="725"/>
                    <a:pt x="1542" y="724"/>
                    <a:pt x="1542" y="723"/>
                  </a:cubicBezTo>
                  <a:cubicBezTo>
                    <a:pt x="1543" y="720"/>
                    <a:pt x="1544" y="716"/>
                    <a:pt x="1544" y="712"/>
                  </a:cubicBezTo>
                  <a:cubicBezTo>
                    <a:pt x="1545" y="711"/>
                    <a:pt x="1545" y="709"/>
                    <a:pt x="1545" y="707"/>
                  </a:cubicBezTo>
                  <a:cubicBezTo>
                    <a:pt x="1546" y="704"/>
                    <a:pt x="1546" y="702"/>
                    <a:pt x="1547" y="699"/>
                  </a:cubicBezTo>
                  <a:cubicBezTo>
                    <a:pt x="1547" y="697"/>
                    <a:pt x="1547" y="694"/>
                    <a:pt x="1548" y="692"/>
                  </a:cubicBezTo>
                  <a:cubicBezTo>
                    <a:pt x="1548" y="690"/>
                    <a:pt x="1548" y="687"/>
                    <a:pt x="1549" y="685"/>
                  </a:cubicBezTo>
                  <a:cubicBezTo>
                    <a:pt x="1549" y="683"/>
                    <a:pt x="1549" y="680"/>
                    <a:pt x="1550" y="678"/>
                  </a:cubicBezTo>
                  <a:cubicBezTo>
                    <a:pt x="1550" y="676"/>
                    <a:pt x="1550" y="673"/>
                    <a:pt x="1550" y="671"/>
                  </a:cubicBezTo>
                  <a:cubicBezTo>
                    <a:pt x="1551" y="669"/>
                    <a:pt x="1551" y="666"/>
                    <a:pt x="1551" y="663"/>
                  </a:cubicBezTo>
                  <a:cubicBezTo>
                    <a:pt x="1552" y="661"/>
                    <a:pt x="1552" y="659"/>
                    <a:pt x="1552" y="657"/>
                  </a:cubicBezTo>
                  <a:cubicBezTo>
                    <a:pt x="1552" y="654"/>
                    <a:pt x="1553" y="652"/>
                    <a:pt x="1553" y="649"/>
                  </a:cubicBezTo>
                  <a:cubicBezTo>
                    <a:pt x="1553" y="647"/>
                    <a:pt x="1553" y="645"/>
                    <a:pt x="1553" y="643"/>
                  </a:cubicBezTo>
                  <a:cubicBezTo>
                    <a:pt x="1553" y="640"/>
                    <a:pt x="1554" y="638"/>
                    <a:pt x="1554" y="635"/>
                  </a:cubicBezTo>
                  <a:cubicBezTo>
                    <a:pt x="1554" y="633"/>
                    <a:pt x="1554" y="631"/>
                    <a:pt x="1554" y="629"/>
                  </a:cubicBezTo>
                  <a:cubicBezTo>
                    <a:pt x="1554" y="626"/>
                    <a:pt x="1555" y="623"/>
                    <a:pt x="1555" y="620"/>
                  </a:cubicBezTo>
                  <a:cubicBezTo>
                    <a:pt x="1555" y="618"/>
                    <a:pt x="1555" y="616"/>
                    <a:pt x="1555" y="614"/>
                  </a:cubicBezTo>
                  <a:cubicBezTo>
                    <a:pt x="1555" y="611"/>
                    <a:pt x="1555" y="609"/>
                    <a:pt x="1555" y="606"/>
                  </a:cubicBezTo>
                  <a:cubicBezTo>
                    <a:pt x="1555" y="604"/>
                    <a:pt x="1555" y="602"/>
                    <a:pt x="1555" y="600"/>
                  </a:cubicBezTo>
                  <a:cubicBezTo>
                    <a:pt x="1555" y="597"/>
                    <a:pt x="1555" y="594"/>
                    <a:pt x="1555" y="592"/>
                  </a:cubicBezTo>
                  <a:cubicBezTo>
                    <a:pt x="1555" y="591"/>
                    <a:pt x="1555" y="591"/>
                    <a:pt x="1555" y="591"/>
                  </a:cubicBezTo>
                  <a:cubicBezTo>
                    <a:pt x="1555" y="590"/>
                    <a:pt x="1555" y="588"/>
                    <a:pt x="1555" y="587"/>
                  </a:cubicBezTo>
                  <a:cubicBezTo>
                    <a:pt x="1566" y="589"/>
                    <a:pt x="1576" y="591"/>
                    <a:pt x="1587" y="594"/>
                  </a:cubicBezTo>
                  <a:cubicBezTo>
                    <a:pt x="1683" y="620"/>
                    <a:pt x="1763" y="687"/>
                    <a:pt x="1811" y="782"/>
                  </a:cubicBezTo>
                  <a:cubicBezTo>
                    <a:pt x="1860" y="879"/>
                    <a:pt x="1870" y="994"/>
                    <a:pt x="1840" y="11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 name="Arc 13"/>
          <p:cNvSpPr/>
          <p:nvPr/>
        </p:nvSpPr>
        <p:spPr>
          <a:xfrm>
            <a:off x="8644597" y="630638"/>
            <a:ext cx="1537982" cy="1537982"/>
          </a:xfrm>
          <a:prstGeom prst="arc">
            <a:avLst>
              <a:gd name="adj1" fmla="val 10646995"/>
              <a:gd name="adj2" fmla="val 5031509"/>
            </a:avLst>
          </a:prstGeom>
          <a:ln w="730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p:cNvSpPr/>
          <p:nvPr/>
        </p:nvSpPr>
        <p:spPr>
          <a:xfrm rot="12600000">
            <a:off x="4705755" y="1173875"/>
            <a:ext cx="1537982" cy="1537982"/>
          </a:xfrm>
          <a:prstGeom prst="arc">
            <a:avLst>
              <a:gd name="adj1" fmla="val 9928029"/>
              <a:gd name="adj2" fmla="val 18814663"/>
            </a:avLst>
          </a:prstGeom>
          <a:ln w="730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p:cNvSpPr/>
          <p:nvPr/>
        </p:nvSpPr>
        <p:spPr>
          <a:xfrm>
            <a:off x="6772360" y="2053676"/>
            <a:ext cx="2808782" cy="1446550"/>
          </a:xfrm>
          <a:prstGeom prst="rect">
            <a:avLst/>
          </a:prstGeom>
        </p:spPr>
        <p:txBody>
          <a:bodyPr wrap="none">
            <a:spAutoFit/>
          </a:bodyPr>
          <a:lstStyle/>
          <a:p>
            <a:pPr algn="r"/>
            <a:r>
              <a:rPr lang="en-US" sz="8800" b="1" spc="600" dirty="0">
                <a:solidFill>
                  <a:schemeClr val="bg2">
                    <a:lumMod val="25000"/>
                  </a:schemeClr>
                </a:solidFill>
                <a:latin typeface="Code Pro Bold LC" panose="02000000000000000000" pitchFamily="2" charset="0"/>
                <a:cs typeface="Segoe UI" panose="020B0502040204020203" pitchFamily="34" charset="0"/>
              </a:rPr>
              <a:t>2018</a:t>
            </a:r>
          </a:p>
        </p:txBody>
      </p:sp>
    </p:spTree>
    <p:extLst>
      <p:ext uri="{BB962C8B-B14F-4D97-AF65-F5344CB8AC3E}">
        <p14:creationId xmlns:p14="http://schemas.microsoft.com/office/powerpoint/2010/main" val="169914898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theme/theme1.xml><?xml version="1.0" encoding="utf-8"?>
<a:theme xmlns:a="http://schemas.openxmlformats.org/drawingml/2006/main" name="1_Office Theme">
  <a:themeElements>
    <a:clrScheme name="Custom 10">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954F72"/>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Design">
  <a:themeElements>
    <a:clrScheme name="Standard">
      <a:dk1>
        <a:sysClr val="windowText" lastClr="000000"/>
      </a:dk1>
      <a:lt1>
        <a:sysClr val="window" lastClr="FFFFFF"/>
      </a:lt1>
      <a:dk2>
        <a:srgbClr val="000000"/>
      </a:dk2>
      <a:lt2>
        <a:srgbClr val="F8F8F8"/>
      </a:lt2>
      <a:accent1>
        <a:srgbClr val="2A79FF"/>
      </a:accent1>
      <a:accent2>
        <a:srgbClr val="B2B2B2"/>
      </a:accent2>
      <a:accent3>
        <a:srgbClr val="969696"/>
      </a:accent3>
      <a:accent4>
        <a:srgbClr val="808080"/>
      </a:accent4>
      <a:accent5>
        <a:srgbClr val="5F5F5F"/>
      </a:accent5>
      <a:accent6>
        <a:srgbClr val="474747"/>
      </a:accent6>
      <a:hlink>
        <a:srgbClr val="C00000"/>
      </a:hlink>
      <a:folHlink>
        <a:srgbClr val="FFC0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a:solidFill>
            <a:srgbClr val="A50021"/>
          </a:solidFill>
          <a:round/>
          <a:headEnd/>
          <a:tailEnd/>
        </a:ln>
      </a:spPr>
      <a:bodyPr/>
      <a:lstStyle>
        <a:defPPr>
          <a:defRPr dirty="0"/>
        </a:defPPr>
      </a:lst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TotalTime>
  <Words>272</Words>
  <Application>Microsoft Office PowerPoint</Application>
  <PresentationFormat>Widescreen</PresentationFormat>
  <Paragraphs>55</Paragraphs>
  <Slides>17</Slides>
  <Notes>1</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17</vt:i4>
      </vt:variant>
    </vt:vector>
  </HeadingPairs>
  <TitlesOfParts>
    <vt:vector size="33" baseType="lpstr">
      <vt:lpstr>Code Pro Bold LC</vt:lpstr>
      <vt:lpstr>Averta Black</vt:lpstr>
      <vt:lpstr>Lato Light</vt:lpstr>
      <vt:lpstr>Segoe UI Semilight</vt:lpstr>
      <vt:lpstr>Arial</vt:lpstr>
      <vt:lpstr>Symbol</vt:lpstr>
      <vt:lpstr>MS PGothic</vt:lpstr>
      <vt:lpstr>Segoe UI</vt:lpstr>
      <vt:lpstr>Arial Black</vt:lpstr>
      <vt:lpstr>AR DARLING</vt:lpstr>
      <vt:lpstr>Calibri</vt:lpstr>
      <vt:lpstr>Montserrat ExtraBold</vt:lpstr>
      <vt:lpstr>Calibri Light</vt:lpstr>
      <vt:lpstr>Wingdings</vt:lpstr>
      <vt:lpstr>1_Office Theme</vt:lpstr>
      <vt:lpstr>Larissa-Design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Presentation Point</cp:lastModifiedBy>
  <cp:revision>35</cp:revision>
  <dcterms:created xsi:type="dcterms:W3CDTF">2016-11-11T07:36:34Z</dcterms:created>
  <dcterms:modified xsi:type="dcterms:W3CDTF">2018-06-27T21:23:57Z</dcterms:modified>
</cp:coreProperties>
</file>