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6"/>
  </p:notesMasterIdLst>
  <p:sldIdLst>
    <p:sldId id="446" r:id="rId3"/>
    <p:sldId id="447" r:id="rId4"/>
    <p:sldId id="448" r:id="rId5"/>
    <p:sldId id="449" r:id="rId6"/>
    <p:sldId id="450" r:id="rId7"/>
    <p:sldId id="451" r:id="rId8"/>
    <p:sldId id="379" r:id="rId9"/>
    <p:sldId id="434" r:id="rId10"/>
    <p:sldId id="419" r:id="rId11"/>
    <p:sldId id="435" r:id="rId12"/>
    <p:sldId id="436" r:id="rId13"/>
    <p:sldId id="443" r:id="rId14"/>
    <p:sldId id="445" r:id="rId15"/>
  </p:sldIdLst>
  <p:sldSz cx="12190413" cy="6858000"/>
  <p:notesSz cx="6669088" cy="9926638"/>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99CCFF"/>
    <a:srgbClr val="5F5F5F"/>
    <a:srgbClr val="D7D7D7"/>
    <a:srgbClr val="EAEAEA"/>
    <a:srgbClr val="AFAFAF"/>
    <a:srgbClr val="E6E6E6"/>
    <a:srgbClr val="C8C8C8"/>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38745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25953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76947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71448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5028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90250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76056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41555508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57328590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1348774911"/>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1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1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hyperlink" Target="http://www.presentationpoint.com/software/datapoint/" TargetMode="External"/><Relationship Id="rId3" Type="http://schemas.openxmlformats.org/officeDocument/2006/relationships/image" Target="../media/image15.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20.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18742409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81"/>
          <p:cNvSpPr>
            <a:spLocks noChangeArrowheads="1"/>
          </p:cNvSpPr>
          <p:nvPr/>
        </p:nvSpPr>
        <p:spPr bwMode="auto">
          <a:xfrm>
            <a:off x="0" y="0"/>
            <a:ext cx="12190413" cy="1364414"/>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1" name="Text Box 19"/>
          <p:cNvSpPr txBox="1">
            <a:spLocks noChangeArrowheads="1"/>
          </p:cNvSpPr>
          <p:nvPr/>
        </p:nvSpPr>
        <p:spPr bwMode="auto">
          <a:xfrm>
            <a:off x="595312" y="2367059"/>
            <a:ext cx="482758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200" noProof="1">
                <a:latin typeface="+mn-lt"/>
              </a:rPr>
              <a:t>With devotion we live the formidable hospitality in Munich. </a:t>
            </a:r>
          </a:p>
          <a:p>
            <a:pPr eaLnBrk="1" hangingPunct="1"/>
            <a:endParaRPr lang="de-DE" altLang="de-DE" sz="2200" noProof="1">
              <a:latin typeface="+mn-lt"/>
            </a:endParaRPr>
          </a:p>
          <a:p>
            <a:pPr eaLnBrk="1" hangingPunct="1"/>
            <a:r>
              <a:rPr lang="de-DE" altLang="de-DE" sz="2200" noProof="1">
                <a:latin typeface="+mn-lt"/>
              </a:rPr>
              <a:t>Experience our Gourmet-Cuisine in the restaurant MUNICH.</a:t>
            </a:r>
          </a:p>
          <a:p>
            <a:pPr eaLnBrk="1" hangingPunct="1"/>
            <a:endParaRPr lang="de-DE" altLang="de-DE" sz="2200" noProof="1">
              <a:latin typeface="+mn-lt"/>
            </a:endParaRPr>
          </a:p>
          <a:p>
            <a:pPr eaLnBrk="1" hangingPunct="1"/>
            <a:r>
              <a:rPr lang="de-DE" altLang="de-DE" sz="2200" noProof="1">
                <a:latin typeface="+mn-lt"/>
              </a:rPr>
              <a:t>Enjoy fresh , regional delicacies in our "Bavarian-Stubb". </a:t>
            </a:r>
          </a:p>
        </p:txBody>
      </p:sp>
      <p:sp>
        <p:nvSpPr>
          <p:cNvPr id="94" name="Text Box 20"/>
          <p:cNvSpPr txBox="1">
            <a:spLocks noChangeArrowheads="1"/>
          </p:cNvSpPr>
          <p:nvPr/>
        </p:nvSpPr>
        <p:spPr bwMode="auto">
          <a:xfrm>
            <a:off x="595313" y="1619943"/>
            <a:ext cx="4827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800" b="1" noProof="1">
                <a:latin typeface="+mn-lt"/>
              </a:rPr>
              <a:t>Rendez-Vous of senses</a:t>
            </a:r>
            <a:endParaRPr lang="de-DE" altLang="de-DE" sz="2800" noProof="1">
              <a:latin typeface="+mn-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115" y="1364414"/>
            <a:ext cx="6476297" cy="4240918"/>
          </a:xfrm>
          <a:prstGeom prst="rect">
            <a:avLst/>
          </a:prstGeom>
        </p:spPr>
      </p:pic>
      <p:grpSp>
        <p:nvGrpSpPr>
          <p:cNvPr id="9" name="Group 8"/>
          <p:cNvGrpSpPr/>
          <p:nvPr/>
        </p:nvGrpSpPr>
        <p:grpSpPr>
          <a:xfrm>
            <a:off x="4687648" y="328069"/>
            <a:ext cx="3048006" cy="2171303"/>
            <a:chOff x="11675309" y="1415508"/>
            <a:chExt cx="3048006" cy="3048006"/>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75309" y="1415508"/>
              <a:ext cx="3048006" cy="3048006"/>
            </a:xfrm>
            <a:prstGeom prst="rect">
              <a:avLst/>
            </a:prstGeom>
          </p:spPr>
        </p:pic>
        <p:sp>
          <p:nvSpPr>
            <p:cNvPr id="11" name="TextBox 10"/>
            <p:cNvSpPr txBox="1"/>
            <p:nvPr/>
          </p:nvSpPr>
          <p:spPr>
            <a:xfrm>
              <a:off x="11951083" y="1716682"/>
              <a:ext cx="2496457" cy="1522965"/>
            </a:xfrm>
            <a:prstGeom prst="rect">
              <a:avLst/>
            </a:prstGeom>
            <a:noFill/>
          </p:spPr>
          <p:txBody>
            <a:bodyPr wrap="square" rtlCol="0">
              <a:spAutoFit/>
            </a:bodyPr>
            <a:lstStyle/>
            <a:p>
              <a:r>
                <a:rPr lang="en-US" dirty="0"/>
                <a:t>Display menu with </a:t>
              </a:r>
              <a:r>
                <a:rPr lang="en-US" u="sng" dirty="0">
                  <a:hlinkClick r:id="rId6"/>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70603529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81"/>
          <p:cNvSpPr>
            <a:spLocks noChangeArrowheads="1"/>
          </p:cNvSpPr>
          <p:nvPr/>
        </p:nvSpPr>
        <p:spPr bwMode="auto">
          <a:xfrm>
            <a:off x="0" y="0"/>
            <a:ext cx="12190413" cy="1364414"/>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8" name="Text Box 19"/>
          <p:cNvSpPr txBox="1">
            <a:spLocks noChangeArrowheads="1"/>
          </p:cNvSpPr>
          <p:nvPr/>
        </p:nvSpPr>
        <p:spPr bwMode="auto">
          <a:xfrm>
            <a:off x="4923534" y="2367059"/>
            <a:ext cx="6531866"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de-DE" sz="2200" dirty="0">
                <a:solidFill>
                  <a:srgbClr val="292929"/>
                </a:solidFill>
                <a:latin typeface="+mn-lt"/>
              </a:rPr>
              <a:t>Start your day with a good cup of coffee or a freshly brewed tea, choose from our daily creatively arranged buffet whatever pleases you most: sweets, snacks, healthy,  hearty,. </a:t>
            </a:r>
          </a:p>
          <a:p>
            <a:pPr eaLnBrk="1" hangingPunct="1"/>
            <a:br>
              <a:rPr lang="en-US" altLang="de-DE" sz="2200" dirty="0">
                <a:solidFill>
                  <a:srgbClr val="292929"/>
                </a:solidFill>
                <a:latin typeface="+mn-lt"/>
              </a:rPr>
            </a:br>
            <a:r>
              <a:rPr lang="en-US" altLang="de-DE" sz="2200" dirty="0">
                <a:solidFill>
                  <a:srgbClr val="292929"/>
                </a:solidFill>
                <a:latin typeface="+mn-lt"/>
              </a:rPr>
              <a:t>And for the special healthy start into the day see our „</a:t>
            </a:r>
            <a:r>
              <a:rPr lang="en-US" altLang="de-DE" sz="2200" dirty="0" err="1">
                <a:solidFill>
                  <a:srgbClr val="292929"/>
                </a:solidFill>
                <a:latin typeface="+mn-lt"/>
              </a:rPr>
              <a:t>BioCorner</a:t>
            </a:r>
            <a:r>
              <a:rPr lang="en-US" altLang="de-DE" sz="2200" dirty="0">
                <a:solidFill>
                  <a:srgbClr val="292929"/>
                </a:solidFill>
                <a:latin typeface="+mn-lt"/>
              </a:rPr>
              <a:t>“ where  you find a large assortment of regional organic foods.</a:t>
            </a:r>
          </a:p>
        </p:txBody>
      </p:sp>
      <p:sp>
        <p:nvSpPr>
          <p:cNvPr id="99" name="Text Box 20"/>
          <p:cNvSpPr txBox="1">
            <a:spLocks noChangeArrowheads="1"/>
          </p:cNvSpPr>
          <p:nvPr/>
        </p:nvSpPr>
        <p:spPr bwMode="auto">
          <a:xfrm>
            <a:off x="4923535" y="1619943"/>
            <a:ext cx="4827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de-DE" sz="2800" b="1" dirty="0">
                <a:solidFill>
                  <a:srgbClr val="292929"/>
                </a:solidFill>
                <a:latin typeface="+mn-lt"/>
              </a:rPr>
              <a:t>Wake up with a smile</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9989" r="3742"/>
          <a:stretch/>
        </p:blipFill>
        <p:spPr>
          <a:xfrm>
            <a:off x="-6263" y="1364414"/>
            <a:ext cx="4659682" cy="425181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215" y="1003300"/>
            <a:ext cx="3048006" cy="2171303"/>
          </a:xfrm>
          <a:prstGeom prst="rect">
            <a:avLst/>
          </a:prstGeom>
        </p:spPr>
      </p:pic>
      <p:sp>
        <p:nvSpPr>
          <p:cNvPr id="11" name="TextBox 10"/>
          <p:cNvSpPr txBox="1"/>
          <p:nvPr/>
        </p:nvSpPr>
        <p:spPr>
          <a:xfrm>
            <a:off x="978989" y="1217847"/>
            <a:ext cx="2496457" cy="1084912"/>
          </a:xfrm>
          <a:prstGeom prst="rect">
            <a:avLst/>
          </a:prstGeom>
          <a:noFill/>
        </p:spPr>
        <p:txBody>
          <a:bodyPr wrap="square" rtlCol="0">
            <a:spAutoFit/>
          </a:bodyPr>
          <a:lstStyle/>
          <a:p>
            <a:r>
              <a:rPr lang="en-US" dirty="0"/>
              <a:t>Timed announcements  with </a:t>
            </a:r>
            <a:r>
              <a:rPr lang="en-US" u="sng" dirty="0">
                <a:hlinkClick r:id="rId6"/>
              </a:rPr>
              <a:t>DataPoint</a:t>
            </a:r>
            <a:r>
              <a:rPr lang="en-US" dirty="0"/>
              <a:t> </a:t>
            </a:r>
          </a:p>
          <a:p>
            <a:endParaRPr lang="en-US" dirty="0"/>
          </a:p>
          <a:p>
            <a:r>
              <a:rPr lang="en-US" sz="1050" dirty="0"/>
              <a:t>You can remove this note</a:t>
            </a:r>
          </a:p>
        </p:txBody>
      </p:sp>
    </p:spTree>
    <p:extLst>
      <p:ext uri="{BB962C8B-B14F-4D97-AF65-F5344CB8AC3E}">
        <p14:creationId xmlns:p14="http://schemas.microsoft.com/office/powerpoint/2010/main" val="385955311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7102"/>
          <a:stretch/>
        </p:blipFill>
        <p:spPr>
          <a:xfrm>
            <a:off x="702307" y="2795516"/>
            <a:ext cx="2511129" cy="138817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2017" b="6746"/>
          <a:stretch/>
        </p:blipFill>
        <p:spPr>
          <a:xfrm>
            <a:off x="702307" y="1368665"/>
            <a:ext cx="2511129" cy="1391740"/>
          </a:xfrm>
          <a:prstGeom prst="rect">
            <a:avLst/>
          </a:prstGeom>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aphicFrame>
        <p:nvGraphicFramePr>
          <p:cNvPr id="95" name="Group 645"/>
          <p:cNvGraphicFramePr>
            <a:graphicFrameLocks noGrp="1"/>
          </p:cNvGraphicFramePr>
          <p:nvPr>
            <p:extLst>
              <p:ext uri="{D42A27DB-BD31-4B8C-83A1-F6EECF244321}">
                <p14:modId xmlns:p14="http://schemas.microsoft.com/office/powerpoint/2010/main" val="3849956080"/>
              </p:ext>
            </p:extLst>
          </p:nvPr>
        </p:nvGraphicFramePr>
        <p:xfrm>
          <a:off x="3213436" y="4230519"/>
          <a:ext cx="8229264" cy="1374813"/>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62587">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15:30 - 16:00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Conference 2</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62587">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49639">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graphicFrame>
        <p:nvGraphicFramePr>
          <p:cNvPr id="96" name="Group 660"/>
          <p:cNvGraphicFramePr>
            <a:graphicFrameLocks noGrp="1"/>
          </p:cNvGraphicFramePr>
          <p:nvPr>
            <p:extLst>
              <p:ext uri="{D42A27DB-BD31-4B8C-83A1-F6EECF244321}">
                <p14:modId xmlns:p14="http://schemas.microsoft.com/office/powerpoint/2010/main" val="3323321000"/>
              </p:ext>
            </p:extLst>
          </p:nvPr>
        </p:nvGraphicFramePr>
        <p:xfrm>
          <a:off x="3213436" y="2806474"/>
          <a:ext cx="8229264" cy="1413892"/>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75736">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15:30 - 16:00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Lunch</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75736">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62420">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graphicFrame>
        <p:nvGraphicFramePr>
          <p:cNvPr id="97" name="Group 90"/>
          <p:cNvGraphicFramePr>
            <a:graphicFrameLocks noGrp="1"/>
          </p:cNvGraphicFramePr>
          <p:nvPr>
            <p:extLst>
              <p:ext uri="{D42A27DB-BD31-4B8C-83A1-F6EECF244321}">
                <p14:modId xmlns:p14="http://schemas.microsoft.com/office/powerpoint/2010/main" val="4054584405"/>
              </p:ext>
            </p:extLst>
          </p:nvPr>
        </p:nvGraphicFramePr>
        <p:xfrm>
          <a:off x="3213436" y="1361850"/>
          <a:ext cx="8229264" cy="1444625"/>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85747">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15:30 - 16:00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Conference 1</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85747">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73131">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sp>
        <p:nvSpPr>
          <p:cNvPr id="104" name="Rectangle 691" descr="Folie34C"/>
          <p:cNvSpPr>
            <a:spLocks noChangeArrowheads="1"/>
          </p:cNvSpPr>
          <p:nvPr/>
        </p:nvSpPr>
        <p:spPr bwMode="auto">
          <a:xfrm>
            <a:off x="702307" y="4220366"/>
            <a:ext cx="2511129" cy="1369816"/>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02306" y="4218804"/>
            <a:ext cx="2511129" cy="1374067"/>
          </a:xfrm>
          <a:prstGeom prst="rect">
            <a:avLst/>
          </a:prstGeom>
        </p:spPr>
      </p:pic>
      <p:grpSp>
        <p:nvGrpSpPr>
          <p:cNvPr id="14" name="Group 13"/>
          <p:cNvGrpSpPr/>
          <p:nvPr/>
        </p:nvGrpSpPr>
        <p:grpSpPr>
          <a:xfrm>
            <a:off x="8695661" y="3097217"/>
            <a:ext cx="3048006" cy="2171303"/>
            <a:chOff x="7856129" y="1513453"/>
            <a:chExt cx="3048006" cy="3048006"/>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7" name="TextBox 16"/>
            <p:cNvSpPr txBox="1"/>
            <p:nvPr/>
          </p:nvSpPr>
          <p:spPr>
            <a:xfrm>
              <a:off x="8131903" y="1814627"/>
              <a:ext cx="2496457" cy="1522965"/>
            </a:xfrm>
            <a:prstGeom prst="rect">
              <a:avLst/>
            </a:prstGeom>
            <a:noFill/>
          </p:spPr>
          <p:txBody>
            <a:bodyPr wrap="square" rtlCol="0">
              <a:spAutoFit/>
            </a:bodyPr>
            <a:lstStyle/>
            <a:p>
              <a:r>
                <a:rPr lang="en-US" dirty="0"/>
                <a:t>Announce activities using </a:t>
              </a:r>
              <a:r>
                <a:rPr lang="en-US" u="sng" dirty="0">
                  <a:hlinkClick r:id="rId8"/>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96307187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1000"/>
                                        <p:tgtEl>
                                          <p:spTgt spid="9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1000"/>
                                        <p:tgtEl>
                                          <p:spTgt spid="9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426898688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38611056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324468251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40200527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126246453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261950992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639"/>
          <a:stretch/>
        </p:blipFill>
        <p:spPr>
          <a:xfrm>
            <a:off x="0" y="0"/>
            <a:ext cx="12190416" cy="6858000"/>
          </a:xfrm>
          <a:prstGeom prst="rect">
            <a:avLst/>
          </a:prstGeom>
        </p:spPr>
      </p:pic>
      <p:sp>
        <p:nvSpPr>
          <p:cNvPr id="15" name="Rechteck 14"/>
          <p:cNvSpPr/>
          <p:nvPr/>
        </p:nvSpPr>
        <p:spPr bwMode="auto">
          <a:xfrm>
            <a:off x="-2170" y="56053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FFFFFF"/>
                </a:solidFill>
              </a:rPr>
              <a:t>+++ Newsticker +++ Newsticker +++ Newsticker +++ Newsticker +++ Newsticker +++ Newsticker +++Newsticker +++Newsticker +++Newsticker +++</a:t>
            </a:r>
            <a:endParaRPr lang="en-US" sz="1600" noProof="1">
              <a:solidFill>
                <a:srgbClr val="FFFFFF"/>
              </a:solidFill>
            </a:endParaRPr>
          </a:p>
        </p:txBody>
      </p:sp>
      <p:sp>
        <p:nvSpPr>
          <p:cNvPr id="92" name="Rectangle 10"/>
          <p:cNvSpPr>
            <a:spLocks noChangeArrowheads="1"/>
          </p:cNvSpPr>
          <p:nvPr/>
        </p:nvSpPr>
        <p:spPr bwMode="gray">
          <a:xfrm>
            <a:off x="10048010" y="427797"/>
            <a:ext cx="1901825" cy="4365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noProof="1">
                <a:solidFill>
                  <a:srgbClr val="FFFFFF"/>
                </a:solidFill>
                <a:latin typeface="Calibri" panose="020F0502020204030204" pitchFamily="34" charset="0"/>
              </a:rPr>
              <a:t>YOUR</a:t>
            </a:r>
            <a:r>
              <a:rPr lang="de-DE" altLang="de-DE" sz="2000" b="1" noProof="1">
                <a:solidFill>
                  <a:srgbClr val="292929"/>
                </a:solidFill>
                <a:latin typeface="Calibri" panose="020F0502020204030204" pitchFamily="34" charset="0"/>
              </a:rPr>
              <a:t> </a:t>
            </a:r>
            <a:r>
              <a:rPr lang="de-DE" altLang="de-DE" sz="2000" b="1" noProof="1">
                <a:solidFill>
                  <a:srgbClr val="99CCFF"/>
                </a:solidFill>
                <a:latin typeface="Calibri" panose="020F0502020204030204" pitchFamily="34" charset="0"/>
              </a:rPr>
              <a:t>LOGO</a:t>
            </a:r>
          </a:p>
        </p:txBody>
      </p:sp>
      <p:sp>
        <p:nvSpPr>
          <p:cNvPr id="93" name="Rectangle 314"/>
          <p:cNvSpPr>
            <a:spLocks noChangeArrowheads="1"/>
          </p:cNvSpPr>
          <p:nvPr/>
        </p:nvSpPr>
        <p:spPr bwMode="gray">
          <a:xfrm>
            <a:off x="-2170" y="1170339"/>
            <a:ext cx="12192583" cy="1924050"/>
          </a:xfrm>
          <a:prstGeom prst="rect">
            <a:avLst/>
          </a:prstGeom>
          <a:solidFill>
            <a:srgbClr val="FFFFFF">
              <a:alpha val="60000"/>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4" name="Text Box 382"/>
          <p:cNvSpPr txBox="1">
            <a:spLocks noChangeArrowheads="1"/>
          </p:cNvSpPr>
          <p:nvPr/>
        </p:nvSpPr>
        <p:spPr bwMode="gray">
          <a:xfrm>
            <a:off x="448680" y="1502119"/>
            <a:ext cx="5494919"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de-DE" sz="4400" b="1" noProof="1">
                <a:solidFill>
                  <a:srgbClr val="FFFFFF"/>
                </a:solidFill>
                <a:latin typeface="Calibri" panose="020F0502020204030204" pitchFamily="34" charset="0"/>
              </a:rPr>
              <a:t>Welcome to Hotel</a:t>
            </a:r>
          </a:p>
          <a:p>
            <a:pPr eaLnBrk="1" hangingPunct="1"/>
            <a:r>
              <a:rPr lang="en-US" altLang="de-DE" sz="4400" b="1" noProof="1">
                <a:solidFill>
                  <a:srgbClr val="FFFFFF"/>
                </a:solidFill>
                <a:latin typeface="Calibri" panose="020F0502020204030204" pitchFamily="34" charset="0"/>
              </a:rPr>
              <a:t> "Chateau Munich"</a:t>
            </a:r>
          </a:p>
        </p:txBody>
      </p:sp>
    </p:spTree>
    <p:extLst>
      <p:ext uri="{BB962C8B-B14F-4D97-AF65-F5344CB8AC3E}">
        <p14:creationId xmlns:p14="http://schemas.microsoft.com/office/powerpoint/2010/main" val="37976838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0"/>
                                        <p:tgtEl>
                                          <p:spTgt spid="9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8" name="Text Box 9"/>
          <p:cNvSpPr txBox="1">
            <a:spLocks noChangeArrowheads="1"/>
          </p:cNvSpPr>
          <p:nvPr/>
        </p:nvSpPr>
        <p:spPr bwMode="auto">
          <a:xfrm>
            <a:off x="2169136" y="1591196"/>
            <a:ext cx="548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3600" b="1" noProof="1">
                <a:solidFill>
                  <a:srgbClr val="292929"/>
                </a:solidFill>
              </a:rPr>
              <a:t>Welcome</a:t>
            </a:r>
          </a:p>
        </p:txBody>
      </p:sp>
      <p:pic>
        <p:nvPicPr>
          <p:cNvPr id="101" name="Picture 14" descr="deutschl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276" y="2546255"/>
            <a:ext cx="480146" cy="3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6"/>
          <p:cNvSpPr txBox="1">
            <a:spLocks noChangeArrowheads="1"/>
          </p:cNvSpPr>
          <p:nvPr/>
        </p:nvSpPr>
        <p:spPr bwMode="auto">
          <a:xfrm>
            <a:off x="2169137" y="2411250"/>
            <a:ext cx="548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3600" b="1" noProof="1">
                <a:solidFill>
                  <a:srgbClr val="292929"/>
                </a:solidFill>
              </a:rPr>
              <a:t>Willkommen</a:t>
            </a:r>
          </a:p>
        </p:txBody>
      </p:sp>
      <p:pic>
        <p:nvPicPr>
          <p:cNvPr id="102" name="Picture 15" descr="großbritanni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276" y="1730688"/>
            <a:ext cx="480146" cy="3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0"/>
          <p:cNvSpPr txBox="1">
            <a:spLocks noChangeArrowheads="1"/>
          </p:cNvSpPr>
          <p:nvPr/>
        </p:nvSpPr>
        <p:spPr bwMode="auto">
          <a:xfrm>
            <a:off x="2169137" y="4051358"/>
            <a:ext cx="548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3600" b="1" noProof="1">
                <a:solidFill>
                  <a:srgbClr val="292929"/>
                </a:solidFill>
                <a:latin typeface="+mn-lt"/>
              </a:rPr>
              <a:t>Benvenuto</a:t>
            </a:r>
          </a:p>
        </p:txBody>
      </p:sp>
      <p:pic>
        <p:nvPicPr>
          <p:cNvPr id="103" name="Picture 16" descr="itali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276" y="4180289"/>
            <a:ext cx="480146" cy="3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8"/>
          <p:cNvSpPr txBox="1">
            <a:spLocks noChangeArrowheads="1"/>
          </p:cNvSpPr>
          <p:nvPr/>
        </p:nvSpPr>
        <p:spPr bwMode="auto">
          <a:xfrm>
            <a:off x="2169138" y="3231304"/>
            <a:ext cx="548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3600" b="1" noProof="1">
                <a:solidFill>
                  <a:srgbClr val="292929"/>
                </a:solidFill>
                <a:latin typeface="+mn-lt"/>
              </a:rPr>
              <a:t>Bienvenue</a:t>
            </a:r>
          </a:p>
        </p:txBody>
      </p:sp>
      <p:pic>
        <p:nvPicPr>
          <p:cNvPr id="104" name="Picture 17" descr="frankrei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276" y="3361823"/>
            <a:ext cx="480146" cy="3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 Box 11"/>
          <p:cNvSpPr txBox="1">
            <a:spLocks noChangeArrowheads="1"/>
          </p:cNvSpPr>
          <p:nvPr/>
        </p:nvSpPr>
        <p:spPr bwMode="auto">
          <a:xfrm>
            <a:off x="2169137" y="4871413"/>
            <a:ext cx="548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3600" b="1" noProof="1">
                <a:solidFill>
                  <a:srgbClr val="292929"/>
                </a:solidFill>
                <a:latin typeface="+mn-lt"/>
              </a:rPr>
              <a:t>Bienvenida</a:t>
            </a:r>
          </a:p>
        </p:txBody>
      </p:sp>
      <p:pic>
        <p:nvPicPr>
          <p:cNvPr id="105" name="Picture 18" descr="spani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7276" y="4998757"/>
            <a:ext cx="480146" cy="3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t="31265" b="6504"/>
          <a:stretch/>
        </p:blipFill>
        <p:spPr>
          <a:xfrm>
            <a:off x="7644906" y="1352810"/>
            <a:ext cx="4545507" cy="4254135"/>
          </a:xfrm>
          <a:prstGeom prst="rect">
            <a:avLst/>
          </a:prstGeom>
        </p:spPr>
      </p:pic>
    </p:spTree>
    <p:extLst>
      <p:ext uri="{BB962C8B-B14F-4D97-AF65-F5344CB8AC3E}">
        <p14:creationId xmlns:p14="http://schemas.microsoft.com/office/powerpoint/2010/main" val="5877581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81"/>
          <p:cNvSpPr>
            <a:spLocks noChangeArrowheads="1"/>
          </p:cNvSpPr>
          <p:nvPr/>
        </p:nvSpPr>
        <p:spPr bwMode="auto">
          <a:xfrm>
            <a:off x="0" y="0"/>
            <a:ext cx="12190413" cy="1364414"/>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26" name="Text Box 76"/>
          <p:cNvSpPr txBox="1">
            <a:spLocks noChangeArrowheads="1"/>
          </p:cNvSpPr>
          <p:nvPr/>
        </p:nvSpPr>
        <p:spPr bwMode="auto">
          <a:xfrm>
            <a:off x="5102844" y="3233371"/>
            <a:ext cx="21274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GB" altLang="de-DE" sz="2400" b="1" dirty="0">
                <a:solidFill>
                  <a:srgbClr val="292929"/>
                </a:solidFill>
                <a:latin typeface="+mn-lt"/>
              </a:rPr>
              <a:t>Mr. Miller</a:t>
            </a:r>
          </a:p>
          <a:p>
            <a:pPr eaLnBrk="1" hangingPunct="1"/>
            <a:r>
              <a:rPr lang="en-GB" altLang="de-DE" sz="2400" dirty="0">
                <a:solidFill>
                  <a:srgbClr val="292929"/>
                </a:solidFill>
                <a:latin typeface="+mn-lt"/>
              </a:rPr>
              <a:t>Company  2</a:t>
            </a:r>
          </a:p>
        </p:txBody>
      </p:sp>
      <p:sp>
        <p:nvSpPr>
          <p:cNvPr id="127" name="Text Box 96"/>
          <p:cNvSpPr txBox="1">
            <a:spLocks noChangeArrowheads="1"/>
          </p:cNvSpPr>
          <p:nvPr/>
        </p:nvSpPr>
        <p:spPr bwMode="auto">
          <a:xfrm>
            <a:off x="5102844" y="2318383"/>
            <a:ext cx="2699113" cy="71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spcBef>
                <a:spcPct val="20000"/>
              </a:spcBef>
            </a:pPr>
            <a:r>
              <a:rPr lang="en-GB" altLang="de-DE" sz="2400" b="1" dirty="0">
                <a:solidFill>
                  <a:srgbClr val="292929"/>
                </a:solidFill>
                <a:latin typeface="+mn-lt"/>
              </a:rPr>
              <a:t>Mr. Smith</a:t>
            </a:r>
            <a:br>
              <a:rPr lang="en-GB" altLang="de-DE" sz="2400" b="1" dirty="0">
                <a:solidFill>
                  <a:srgbClr val="292929"/>
                </a:solidFill>
                <a:latin typeface="+mn-lt"/>
              </a:rPr>
            </a:br>
            <a:r>
              <a:rPr lang="en-GB" altLang="de-DE" sz="2400" dirty="0">
                <a:solidFill>
                  <a:srgbClr val="292929"/>
                </a:solidFill>
                <a:latin typeface="+mn-lt"/>
              </a:rPr>
              <a:t>Company 1</a:t>
            </a:r>
          </a:p>
        </p:txBody>
      </p:sp>
      <p:sp>
        <p:nvSpPr>
          <p:cNvPr id="128" name="Text Box 111"/>
          <p:cNvSpPr txBox="1">
            <a:spLocks noChangeArrowheads="1"/>
          </p:cNvSpPr>
          <p:nvPr/>
        </p:nvSpPr>
        <p:spPr bwMode="auto">
          <a:xfrm>
            <a:off x="5102844" y="1602572"/>
            <a:ext cx="5630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spcBef>
                <a:spcPct val="50000"/>
              </a:spcBef>
            </a:pPr>
            <a:r>
              <a:rPr lang="en-GB" altLang="de-DE" sz="2800" b="1" dirty="0">
                <a:solidFill>
                  <a:srgbClr val="292929"/>
                </a:solidFill>
                <a:latin typeface="+mn-lt"/>
              </a:rPr>
              <a:t>Our guests today: Conference XY</a:t>
            </a:r>
          </a:p>
        </p:txBody>
      </p:sp>
      <p:sp>
        <p:nvSpPr>
          <p:cNvPr id="129" name="Text Box 115"/>
          <p:cNvSpPr txBox="1">
            <a:spLocks noChangeArrowheads="1"/>
          </p:cNvSpPr>
          <p:nvPr/>
        </p:nvSpPr>
        <p:spPr bwMode="auto">
          <a:xfrm>
            <a:off x="5102844" y="4267202"/>
            <a:ext cx="19033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spcBef>
                <a:spcPct val="20000"/>
              </a:spcBef>
            </a:pPr>
            <a:r>
              <a:rPr lang="en-GB" altLang="de-DE" sz="2400" b="1" dirty="0">
                <a:solidFill>
                  <a:srgbClr val="292929"/>
                </a:solidFill>
                <a:latin typeface="+mn-lt"/>
              </a:rPr>
              <a:t>Mr. Brown</a:t>
            </a:r>
            <a:br>
              <a:rPr lang="en-GB" altLang="de-DE" sz="2400" b="1" dirty="0">
                <a:solidFill>
                  <a:srgbClr val="292929"/>
                </a:solidFill>
                <a:latin typeface="+mn-lt"/>
              </a:rPr>
            </a:br>
            <a:r>
              <a:rPr lang="en-GB" altLang="de-DE" sz="2400" dirty="0">
                <a:solidFill>
                  <a:srgbClr val="292929"/>
                </a:solidFill>
                <a:latin typeface="+mn-lt"/>
              </a:rPr>
              <a:t>Company 3</a:t>
            </a:r>
          </a:p>
        </p:txBody>
      </p:sp>
      <p:sp>
        <p:nvSpPr>
          <p:cNvPr id="131" name="Rectangle 616"/>
          <p:cNvSpPr>
            <a:spLocks noChangeArrowheads="1"/>
          </p:cNvSpPr>
          <p:nvPr/>
        </p:nvSpPr>
        <p:spPr bwMode="gray">
          <a:xfrm>
            <a:off x="8766075" y="2519996"/>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solidFill>
                  <a:srgbClr val="99CCFF"/>
                </a:solidFill>
                <a:latin typeface="Calibri" panose="020F0502020204030204" pitchFamily="34" charset="0"/>
              </a:rPr>
              <a:t>LOGO</a:t>
            </a:r>
          </a:p>
        </p:txBody>
      </p:sp>
      <p:sp>
        <p:nvSpPr>
          <p:cNvPr id="132" name="Rectangle 616"/>
          <p:cNvSpPr>
            <a:spLocks noChangeArrowheads="1"/>
          </p:cNvSpPr>
          <p:nvPr/>
        </p:nvSpPr>
        <p:spPr bwMode="gray">
          <a:xfrm>
            <a:off x="8766075" y="3506892"/>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solidFill>
                  <a:srgbClr val="99CCFF"/>
                </a:solidFill>
                <a:latin typeface="Calibri" panose="020F0502020204030204" pitchFamily="34" charset="0"/>
              </a:rPr>
              <a:t>LOGO</a:t>
            </a:r>
          </a:p>
        </p:txBody>
      </p:sp>
      <p:sp>
        <p:nvSpPr>
          <p:cNvPr id="133" name="Rectangle 616"/>
          <p:cNvSpPr>
            <a:spLocks noChangeArrowheads="1"/>
          </p:cNvSpPr>
          <p:nvPr/>
        </p:nvSpPr>
        <p:spPr bwMode="gray">
          <a:xfrm>
            <a:off x="8766075" y="4493788"/>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solidFill>
                  <a:srgbClr val="99CCFF"/>
                </a:solidFill>
                <a:latin typeface="Calibri" panose="020F0502020204030204" pitchFamily="34" charset="0"/>
              </a:rPr>
              <a:t>LOGO</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528" r="20247"/>
          <a:stretch/>
        </p:blipFill>
        <p:spPr>
          <a:xfrm>
            <a:off x="0" y="1364414"/>
            <a:ext cx="4784943" cy="4237909"/>
          </a:xfrm>
          <a:prstGeom prst="rect">
            <a:avLst/>
          </a:prstGeom>
        </p:spPr>
      </p:pic>
      <p:grpSp>
        <p:nvGrpSpPr>
          <p:cNvPr id="14" name="Group 13"/>
          <p:cNvGrpSpPr/>
          <p:nvPr/>
        </p:nvGrpSpPr>
        <p:grpSpPr>
          <a:xfrm>
            <a:off x="868468" y="397842"/>
            <a:ext cx="3048006" cy="2171303"/>
            <a:chOff x="7856129" y="1513453"/>
            <a:chExt cx="3048006" cy="3048006"/>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7" name="TextBox 16"/>
            <p:cNvSpPr txBox="1"/>
            <p:nvPr/>
          </p:nvSpPr>
          <p:spPr>
            <a:xfrm>
              <a:off x="8131903" y="1814627"/>
              <a:ext cx="2496457" cy="1522965"/>
            </a:xfrm>
            <a:prstGeom prst="rect">
              <a:avLst/>
            </a:prstGeom>
            <a:noFill/>
          </p:spPr>
          <p:txBody>
            <a:bodyPr wrap="square" rtlCol="0">
              <a:spAutoFit/>
            </a:bodyPr>
            <a:lstStyle/>
            <a:p>
              <a:r>
                <a:rPr lang="en-US" dirty="0"/>
                <a:t>Welcome your guests with </a:t>
              </a:r>
              <a:r>
                <a:rPr lang="en-US" u="sng" dirty="0">
                  <a:hlinkClick r:id="rId6"/>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401741051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2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POINT DATAPOINT PRODUCTNAME" val="DataPoint"/>
  <p:tag name="PRESENTATIONPOINT DATAPOINT VERSION" val="1"/>
  <p:tag name="PRESENTATIONPOINT DATAPOINT LICENSEDSAVE" val="-1"/>
  <p:tag name="PRESENTATIONPOINT DATAPOINT PRODUCTCODE" val="DP16STD"/>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1017</TotalTime>
  <Words>455</Words>
  <Application>Microsoft Office PowerPoint</Application>
  <PresentationFormat>Custom</PresentationFormat>
  <Paragraphs>95</Paragraphs>
  <Slides>13</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Hotel</dc:title>
  <dc:creator>Presentationpoint</dc:creator>
  <cp:lastModifiedBy>Presentation Point</cp:lastModifiedBy>
  <cp:revision>384</cp:revision>
  <dcterms:created xsi:type="dcterms:W3CDTF">2010-05-21T10:35:54Z</dcterms:created>
  <dcterms:modified xsi:type="dcterms:W3CDTF">2017-02-10T17:42:33Z</dcterms:modified>
</cp:coreProperties>
</file>