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4" r:id="rId3"/>
  </p:sldMasterIdLst>
  <p:notesMasterIdLst>
    <p:notesMasterId r:id="rId28"/>
  </p:notesMasterIdLst>
  <p:sldIdLst>
    <p:sldId id="287" r:id="rId4"/>
    <p:sldId id="288" r:id="rId5"/>
    <p:sldId id="289" r:id="rId6"/>
    <p:sldId id="290" r:id="rId7"/>
    <p:sldId id="291" r:id="rId8"/>
    <p:sldId id="292" r:id="rId9"/>
    <p:sldId id="277" r:id="rId10"/>
    <p:sldId id="278" r:id="rId11"/>
    <p:sldId id="279" r:id="rId12"/>
    <p:sldId id="259" r:id="rId13"/>
    <p:sldId id="257" r:id="rId14"/>
    <p:sldId id="260" r:id="rId15"/>
    <p:sldId id="262" r:id="rId16"/>
    <p:sldId id="261" r:id="rId17"/>
    <p:sldId id="268" r:id="rId18"/>
    <p:sldId id="269" r:id="rId19"/>
    <p:sldId id="270" r:id="rId20"/>
    <p:sldId id="271" r:id="rId21"/>
    <p:sldId id="272" r:id="rId22"/>
    <p:sldId id="273" r:id="rId23"/>
    <p:sldId id="274" r:id="rId24"/>
    <p:sldId id="275" r:id="rId25"/>
    <p:sldId id="267"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0D43"/>
    <a:srgbClr val="BB2E2E"/>
    <a:srgbClr val="832020"/>
    <a:srgbClr val="EE6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7" d="100"/>
          <a:sy n="177" d="100"/>
        </p:scale>
        <p:origin x="204" y="16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CB0AF-EC82-43C5-9649-5804E83B7ED0}" type="datetimeFigureOut">
              <a:rPr lang="en-US" smtClean="0"/>
              <a:t>6/3/2017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75DA8-DF20-42FA-BB43-07190E5219BD}" type="slidenum">
              <a:rPr lang="en-US" smtClean="0"/>
              <a:t>‹#›</a:t>
            </a:fld>
            <a:endParaRPr lang="en-US"/>
          </a:p>
        </p:txBody>
      </p:sp>
    </p:spTree>
    <p:extLst>
      <p:ext uri="{BB962C8B-B14F-4D97-AF65-F5344CB8AC3E}">
        <p14:creationId xmlns:p14="http://schemas.microsoft.com/office/powerpoint/2010/main" val="153452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C44A9-787D-46CE-A755-DD8D7F810C62}" type="slidenum">
              <a:rPr lang="en-US" smtClean="0"/>
              <a:t>20</a:t>
            </a:fld>
            <a:endParaRPr lang="en-US"/>
          </a:p>
        </p:txBody>
      </p:sp>
    </p:spTree>
    <p:extLst>
      <p:ext uri="{BB962C8B-B14F-4D97-AF65-F5344CB8AC3E}">
        <p14:creationId xmlns:p14="http://schemas.microsoft.com/office/powerpoint/2010/main" val="29227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C44A9-787D-46CE-A755-DD8D7F810C62}" type="slidenum">
              <a:rPr lang="en-US" smtClean="0"/>
              <a:t>21</a:t>
            </a:fld>
            <a:endParaRPr lang="en-US"/>
          </a:p>
        </p:txBody>
      </p:sp>
    </p:spTree>
    <p:extLst>
      <p:ext uri="{BB962C8B-B14F-4D97-AF65-F5344CB8AC3E}">
        <p14:creationId xmlns:p14="http://schemas.microsoft.com/office/powerpoint/2010/main" val="256173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0338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7EC4D5-B4AE-45AB-9C2B-9E6683E11CE5}"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4227290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EC4D5-B4AE-45AB-9C2B-9E6683E11CE5}"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267618051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EC4D5-B4AE-45AB-9C2B-9E6683E11CE5}"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30990103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fld id="{5B5746FD-7827-4151-B06F-1EAC5F82C007}" type="datetimeFigureOut">
              <a:rPr lang="en-US" smtClean="0">
                <a:solidFill>
                  <a:prstClr val="black">
                    <a:tint val="75000"/>
                  </a:prstClr>
                </a:solidFill>
              </a:rPr>
              <a:pPr defTabSz="914309"/>
              <a:t>6/3/2017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fld id="{4CF7B521-3CF4-4710-97FB-C29AEC6AFC87}"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9921736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fld id="{5B5746FD-7827-4151-B06F-1EAC5F82C007}" type="datetimeFigureOut">
              <a:rPr lang="en-US" smtClean="0">
                <a:solidFill>
                  <a:prstClr val="black">
                    <a:tint val="75000"/>
                  </a:prstClr>
                </a:solidFill>
              </a:rPr>
              <a:pPr defTabSz="914309"/>
              <a:t>6/3/2017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fld id="{4CF7B521-3CF4-4710-97FB-C29AEC6AFC87}"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13328602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03.06.2017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19629549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EC4D5-B4AE-45AB-9C2B-9E6683E11CE5}"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401206487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EC4D5-B4AE-45AB-9C2B-9E6683E11CE5}"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3722058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EC4D5-B4AE-45AB-9C2B-9E6683E11CE5}"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2457038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EC4D5-B4AE-45AB-9C2B-9E6683E11CE5}" type="datetimeFigureOut">
              <a:rPr lang="en-US" smtClean="0"/>
              <a:t>6/3/2017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8864675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EC4D5-B4AE-45AB-9C2B-9E6683E11CE5}" type="datetimeFigureOut">
              <a:rPr lang="en-US" smtClean="0"/>
              <a:t>6/3/2017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8980973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EC4D5-B4AE-45AB-9C2B-9E6683E11CE5}" type="datetimeFigureOut">
              <a:rPr lang="en-US" smtClean="0"/>
              <a:t>6/3/2017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134829345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7EC4D5-B4AE-45AB-9C2B-9E6683E11CE5}"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7160517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7EC4D5-B4AE-45AB-9C2B-9E6683E11CE5}"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FACE3-EB45-4CD9-A6F6-7F6BC91ED207}" type="slidenum">
              <a:rPr lang="en-US" smtClean="0"/>
              <a:t>‹#›</a:t>
            </a:fld>
            <a:endParaRPr lang="en-US"/>
          </a:p>
        </p:txBody>
      </p:sp>
    </p:spTree>
    <p:extLst>
      <p:ext uri="{BB962C8B-B14F-4D97-AF65-F5344CB8AC3E}">
        <p14:creationId xmlns:p14="http://schemas.microsoft.com/office/powerpoint/2010/main" val="37247803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EC4D5-B4AE-45AB-9C2B-9E6683E11CE5}" type="datetimeFigureOut">
              <a:rPr lang="en-US" smtClean="0"/>
              <a:t>6/3/2017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FACE3-EB45-4CD9-A6F6-7F6BC91ED207}" type="slidenum">
              <a:rPr lang="en-US" smtClean="0"/>
              <a:t>‹#›</a:t>
            </a:fld>
            <a:endParaRPr lang="en-US"/>
          </a:p>
        </p:txBody>
      </p:sp>
    </p:spTree>
    <p:extLst>
      <p:ext uri="{BB962C8B-B14F-4D97-AF65-F5344CB8AC3E}">
        <p14:creationId xmlns:p14="http://schemas.microsoft.com/office/powerpoint/2010/main" val="3412134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6/3/2017</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2986043212"/>
      </p:ext>
    </p:extLst>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03.06.2017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1868165094"/>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25.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794" y="447"/>
            <a:ext cx="12190413" cy="6857108"/>
          </a:xfrm>
          <a:prstGeom prst="rect">
            <a:avLst/>
          </a:prstGeom>
        </p:spPr>
      </p:pic>
      <p:sp>
        <p:nvSpPr>
          <p:cNvPr id="5" name="Rectangle 4">
            <a:hlinkClick r:id="rId3"/>
          </p:cNvPr>
          <p:cNvSpPr/>
          <p:nvPr/>
        </p:nvSpPr>
        <p:spPr>
          <a:xfrm>
            <a:off x="794" y="447"/>
            <a:ext cx="12190413" cy="6857108"/>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sp>
        <p:nvSpPr>
          <p:cNvPr id="6" name="Rectangle 5">
            <a:hlinkClick r:id="rId3"/>
          </p:cNvPr>
          <p:cNvSpPr/>
          <p:nvPr/>
        </p:nvSpPr>
        <p:spPr>
          <a:xfrm>
            <a:off x="146310" y="1736451"/>
            <a:ext cx="7498889" cy="2308023"/>
          </a:xfrm>
          <a:prstGeom prst="rect">
            <a:avLst/>
          </a:prstGeom>
        </p:spPr>
        <p:txBody>
          <a:bodyPr wrap="square">
            <a:spAutoFit/>
          </a:bodyPr>
          <a:lstStyle/>
          <a:p>
            <a:pPr defTabSz="914309"/>
            <a:r>
              <a:rPr lang="en-US" sz="4800" dirty="0">
                <a:solidFill>
                  <a:prstClr val="white"/>
                </a:solidFill>
                <a:latin typeface="Segoe UI" panose="020B0502040204020203" pitchFamily="34" charset="0"/>
                <a:cs typeface="Segoe UI" panose="020B0502040204020203" pitchFamily="34" charset="0"/>
              </a:rPr>
              <a:t>PowerPoint Templates provided by </a:t>
            </a:r>
            <a:r>
              <a:rPr lang="en-US" sz="4800" b="1" dirty="0">
                <a:solidFill>
                  <a:prstClr val="white"/>
                </a:solidFill>
                <a:latin typeface="Segoe UI" panose="020B0502040204020203" pitchFamily="34" charset="0"/>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89" y="270287"/>
            <a:ext cx="2380940" cy="285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6309" y="6302001"/>
            <a:ext cx="11870749" cy="369284"/>
          </a:xfrm>
          <a:prstGeom prst="rect">
            <a:avLst/>
          </a:prstGeom>
        </p:spPr>
        <p:txBody>
          <a:bodyPr wrap="square">
            <a:spAutoFit/>
          </a:bodyPr>
          <a:lstStyle/>
          <a:p>
            <a:pPr defTabSz="914309"/>
            <a:r>
              <a:rPr lang="en-US" dirty="0">
                <a:solidFill>
                  <a:prstClr val="white"/>
                </a:solidFill>
                <a:latin typeface="Segoe UI" panose="020B0502040204020203" pitchFamily="34" charset="0"/>
                <a:cs typeface="Segoe UI" panose="020B0502040204020203" pitchFamily="34" charset="0"/>
              </a:rPr>
              <a:t>www.PresentationPoint.com</a:t>
            </a:r>
          </a:p>
        </p:txBody>
      </p:sp>
      <p:sp>
        <p:nvSpPr>
          <p:cNvPr id="7" name="Rectangle 6"/>
          <p:cNvSpPr/>
          <p:nvPr/>
        </p:nvSpPr>
        <p:spPr>
          <a:xfrm>
            <a:off x="146309" y="4044473"/>
            <a:ext cx="6725730" cy="1077078"/>
          </a:xfrm>
          <a:prstGeom prst="rect">
            <a:avLst/>
          </a:prstGeom>
        </p:spPr>
        <p:txBody>
          <a:bodyPr wrap="square">
            <a:spAutoFit/>
          </a:bodyPr>
          <a:lstStyle/>
          <a:p>
            <a:pPr defTabSz="914309"/>
            <a:r>
              <a:rPr lang="en-US" sz="3200" dirty="0">
                <a:solidFill>
                  <a:prstClr val="white"/>
                </a:solidFill>
                <a:latin typeface="Segoe UI Semilight" panose="020B0402040204020203" pitchFamily="34" charset="0"/>
                <a:cs typeface="Segoe UI Semilight" panose="020B0402040204020203" pitchFamily="34" charset="0"/>
              </a:rPr>
              <a:t>Software solutions for digital signage and data driven presentations</a:t>
            </a:r>
            <a:endParaRPr lang="en-US" sz="3200" b="1" dirty="0">
              <a:solidFill>
                <a:prstClr val="white"/>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63895709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886" r="34989"/>
          <a:stretch/>
        </p:blipFill>
        <p:spPr>
          <a:xfrm>
            <a:off x="0" y="2198"/>
            <a:ext cx="5272391" cy="6855802"/>
          </a:xfrm>
          <a:prstGeom prst="rect">
            <a:avLst/>
          </a:prstGeom>
        </p:spPr>
      </p:pic>
      <p:sp>
        <p:nvSpPr>
          <p:cNvPr id="6" name="Rectangle 5"/>
          <p:cNvSpPr/>
          <p:nvPr/>
        </p:nvSpPr>
        <p:spPr>
          <a:xfrm>
            <a:off x="4181475" y="-1"/>
            <a:ext cx="8010525" cy="6858001"/>
          </a:xfrm>
          <a:custGeom>
            <a:avLst/>
            <a:gdLst>
              <a:gd name="connsiteX0" fmla="*/ 0 w 7121525"/>
              <a:gd name="connsiteY0" fmla="*/ 0 h 6858001"/>
              <a:gd name="connsiteX1" fmla="*/ 7121525 w 7121525"/>
              <a:gd name="connsiteY1" fmla="*/ 0 h 6858001"/>
              <a:gd name="connsiteX2" fmla="*/ 7121525 w 7121525"/>
              <a:gd name="connsiteY2" fmla="*/ 6858001 h 6858001"/>
              <a:gd name="connsiteX3" fmla="*/ 0 w 7121525"/>
              <a:gd name="connsiteY3" fmla="*/ 6858001 h 6858001"/>
              <a:gd name="connsiteX4" fmla="*/ 0 w 7121525"/>
              <a:gd name="connsiteY4" fmla="*/ 0 h 6858001"/>
              <a:gd name="connsiteX0" fmla="*/ 876300 w 7997825"/>
              <a:gd name="connsiteY0" fmla="*/ 0 h 6858001"/>
              <a:gd name="connsiteX1" fmla="*/ 7997825 w 7997825"/>
              <a:gd name="connsiteY1" fmla="*/ 0 h 6858001"/>
              <a:gd name="connsiteX2" fmla="*/ 7997825 w 7997825"/>
              <a:gd name="connsiteY2" fmla="*/ 6858001 h 6858001"/>
              <a:gd name="connsiteX3" fmla="*/ 0 w 7997825"/>
              <a:gd name="connsiteY3" fmla="*/ 6781801 h 6858001"/>
              <a:gd name="connsiteX4" fmla="*/ 876300 w 7997825"/>
              <a:gd name="connsiteY4" fmla="*/ 0 h 6858001"/>
              <a:gd name="connsiteX0" fmla="*/ 876300 w 7997825"/>
              <a:gd name="connsiteY0" fmla="*/ 0 h 6858001"/>
              <a:gd name="connsiteX1" fmla="*/ 7997825 w 7997825"/>
              <a:gd name="connsiteY1" fmla="*/ 0 h 6858001"/>
              <a:gd name="connsiteX2" fmla="*/ 7997825 w 7997825"/>
              <a:gd name="connsiteY2" fmla="*/ 6858001 h 6858001"/>
              <a:gd name="connsiteX3" fmla="*/ 0 w 7997825"/>
              <a:gd name="connsiteY3" fmla="*/ 6781801 h 6858001"/>
              <a:gd name="connsiteX4" fmla="*/ 876300 w 7997825"/>
              <a:gd name="connsiteY4" fmla="*/ 0 h 6858001"/>
              <a:gd name="connsiteX0" fmla="*/ 889000 w 8010525"/>
              <a:gd name="connsiteY0" fmla="*/ 0 h 6870701"/>
              <a:gd name="connsiteX1" fmla="*/ 8010525 w 8010525"/>
              <a:gd name="connsiteY1" fmla="*/ 0 h 6870701"/>
              <a:gd name="connsiteX2" fmla="*/ 8010525 w 8010525"/>
              <a:gd name="connsiteY2" fmla="*/ 6858001 h 6870701"/>
              <a:gd name="connsiteX3" fmla="*/ 0 w 8010525"/>
              <a:gd name="connsiteY3" fmla="*/ 6870701 h 6870701"/>
              <a:gd name="connsiteX4" fmla="*/ 889000 w 8010525"/>
              <a:gd name="connsiteY4" fmla="*/ 0 h 687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25" h="6870701">
                <a:moveTo>
                  <a:pt x="889000" y="0"/>
                </a:moveTo>
                <a:lnTo>
                  <a:pt x="8010525" y="0"/>
                </a:lnTo>
                <a:lnTo>
                  <a:pt x="8010525" y="6858001"/>
                </a:lnTo>
                <a:lnTo>
                  <a:pt x="0" y="6870701"/>
                </a:lnTo>
                <a:cubicBezTo>
                  <a:pt x="1371600" y="5054601"/>
                  <a:pt x="596900" y="2260600"/>
                  <a:pt x="889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516864" y="0"/>
            <a:ext cx="3657297" cy="6858000"/>
            <a:chOff x="2516864" y="0"/>
            <a:chExt cx="3657297" cy="6858000"/>
          </a:xfrm>
        </p:grpSpPr>
        <p:sp>
          <p:nvSpPr>
            <p:cNvPr id="8" name="Isosceles Triangle 7"/>
            <p:cNvSpPr/>
            <p:nvPr/>
          </p:nvSpPr>
          <p:spPr>
            <a:xfrm rot="10800000">
              <a:off x="5070475" y="0"/>
              <a:ext cx="1103686" cy="3604846"/>
            </a:xfrm>
            <a:prstGeom prst="triangle">
              <a:avLst>
                <a:gd name="adj" fmla="val 7790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359223" y="0"/>
              <a:ext cx="1449541" cy="6858000"/>
            </a:xfrm>
            <a:custGeom>
              <a:avLst/>
              <a:gdLst>
                <a:gd name="connsiteX0" fmla="*/ 33866 w 1159933"/>
                <a:gd name="connsiteY0" fmla="*/ 0 h 3962400"/>
                <a:gd name="connsiteX1" fmla="*/ 575733 w 1159933"/>
                <a:gd name="connsiteY1" fmla="*/ 0 h 3962400"/>
                <a:gd name="connsiteX2" fmla="*/ 1159933 w 1159933"/>
                <a:gd name="connsiteY2" fmla="*/ 1761067 h 3962400"/>
                <a:gd name="connsiteX3" fmla="*/ 0 w 1159933"/>
                <a:gd name="connsiteY3" fmla="*/ 3962400 h 3962400"/>
                <a:gd name="connsiteX4" fmla="*/ 448733 w 1159933"/>
                <a:gd name="connsiteY4" fmla="*/ 2048933 h 3962400"/>
                <a:gd name="connsiteX5" fmla="*/ 33866 w 1159933"/>
                <a:gd name="connsiteY5"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933" h="3962400">
                  <a:moveTo>
                    <a:pt x="33866" y="0"/>
                  </a:moveTo>
                  <a:lnTo>
                    <a:pt x="575733" y="0"/>
                  </a:lnTo>
                  <a:lnTo>
                    <a:pt x="1159933" y="1761067"/>
                  </a:lnTo>
                  <a:lnTo>
                    <a:pt x="0" y="3962400"/>
                  </a:lnTo>
                  <a:lnTo>
                    <a:pt x="448733" y="2048933"/>
                  </a:lnTo>
                  <a:lnTo>
                    <a:pt x="33866" y="0"/>
                  </a:lnTo>
                  <a:close/>
                </a:path>
              </a:pathLst>
            </a:cu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1171"/>
            <p:cNvSpPr/>
            <p:nvPr/>
          </p:nvSpPr>
          <p:spPr>
            <a:xfrm>
              <a:off x="2516864" y="3604846"/>
              <a:ext cx="2397840" cy="3253154"/>
            </a:xfrm>
            <a:custGeom>
              <a:avLst/>
              <a:gdLst>
                <a:gd name="connsiteX0" fmla="*/ 0 w 1474269"/>
                <a:gd name="connsiteY0" fmla="*/ 1981200 h 1981200"/>
                <a:gd name="connsiteX1" fmla="*/ 1474269 w 1474269"/>
                <a:gd name="connsiteY1" fmla="*/ 0 h 1981200"/>
                <a:gd name="connsiteX2" fmla="*/ 1474269 w 1474269"/>
                <a:gd name="connsiteY2" fmla="*/ 1981200 h 1981200"/>
                <a:gd name="connsiteX3" fmla="*/ 0 w 1474269"/>
                <a:gd name="connsiteY3" fmla="*/ 1981200 h 1981200"/>
                <a:gd name="connsiteX0" fmla="*/ 0 w 1918769"/>
                <a:gd name="connsiteY0" fmla="*/ 1860550 h 1860550"/>
                <a:gd name="connsiteX1" fmla="*/ 1918769 w 1918769"/>
                <a:gd name="connsiteY1" fmla="*/ 0 h 1860550"/>
                <a:gd name="connsiteX2" fmla="*/ 1474269 w 1918769"/>
                <a:gd name="connsiteY2" fmla="*/ 1860550 h 1860550"/>
                <a:gd name="connsiteX3" fmla="*/ 0 w 1918769"/>
                <a:gd name="connsiteY3" fmla="*/ 1860550 h 1860550"/>
                <a:gd name="connsiteX0" fmla="*/ 0 w 1918769"/>
                <a:gd name="connsiteY0" fmla="*/ 1879600 h 1879600"/>
                <a:gd name="connsiteX1" fmla="*/ 1918769 w 1918769"/>
                <a:gd name="connsiteY1" fmla="*/ 0 h 1879600"/>
                <a:gd name="connsiteX2" fmla="*/ 1474269 w 1918769"/>
                <a:gd name="connsiteY2" fmla="*/ 1879600 h 1879600"/>
                <a:gd name="connsiteX3" fmla="*/ 0 w 1918769"/>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1918769" h="1879600">
                  <a:moveTo>
                    <a:pt x="0" y="1879600"/>
                  </a:moveTo>
                  <a:lnTo>
                    <a:pt x="1918769" y="0"/>
                  </a:lnTo>
                  <a:lnTo>
                    <a:pt x="1474269" y="1879600"/>
                  </a:lnTo>
                  <a:lnTo>
                    <a:pt x="0" y="187960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013065" y="127244"/>
            <a:ext cx="1803278" cy="1803278"/>
            <a:chOff x="4013065" y="127244"/>
            <a:chExt cx="1803278" cy="1803278"/>
          </a:xfrm>
        </p:grpSpPr>
        <p:sp>
          <p:nvSpPr>
            <p:cNvPr id="10" name="32-Point Star 9"/>
            <p:cNvSpPr/>
            <p:nvPr/>
          </p:nvSpPr>
          <p:spPr>
            <a:xfrm>
              <a:off x="4013065" y="127244"/>
              <a:ext cx="1803278" cy="1803278"/>
            </a:xfrm>
            <a:prstGeom prst="star32">
              <a:avLst>
                <a:gd name="adj" fmla="val 455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13229" y="409099"/>
              <a:ext cx="1402948"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30%</a:t>
              </a:r>
            </a:p>
          </p:txBody>
        </p:sp>
        <p:sp>
          <p:nvSpPr>
            <p:cNvPr id="12" name="Rectangle 11"/>
            <p:cNvSpPr/>
            <p:nvPr/>
          </p:nvSpPr>
          <p:spPr>
            <a:xfrm>
              <a:off x="4587569" y="1212625"/>
              <a:ext cx="625492" cy="523220"/>
            </a:xfrm>
            <a:prstGeom prst="rect">
              <a:avLst/>
            </a:prstGeom>
          </p:spPr>
          <p:txBody>
            <a:bodyPr wrap="none">
              <a:spAutoFit/>
            </a:bodyPr>
            <a:lstStyle/>
            <a:p>
              <a:pPr algn="ctr"/>
              <a:r>
                <a:rPr lang="en-US" sz="2800" b="1" dirty="0">
                  <a:solidFill>
                    <a:schemeClr val="tx1">
                      <a:lumMod val="75000"/>
                      <a:lumOff val="25000"/>
                    </a:schemeClr>
                  </a:solidFill>
                  <a:latin typeface="Agency FB" panose="020B0503020202020204" pitchFamily="34" charset="0"/>
                </a:rPr>
                <a:t>OFF</a:t>
              </a:r>
            </a:p>
          </p:txBody>
        </p:sp>
      </p:grpSp>
      <p:sp>
        <p:nvSpPr>
          <p:cNvPr id="2" name="Rectangle 1"/>
          <p:cNvSpPr/>
          <p:nvPr/>
        </p:nvSpPr>
        <p:spPr>
          <a:xfrm>
            <a:off x="6520016" y="1626577"/>
            <a:ext cx="4908716" cy="1323439"/>
          </a:xfrm>
          <a:prstGeom prst="rect">
            <a:avLst/>
          </a:prstGeom>
        </p:spPr>
        <p:txBody>
          <a:bodyPr wrap="none">
            <a:spAutoFit/>
          </a:bodyPr>
          <a:lstStyle/>
          <a:p>
            <a:pPr algn="ctr"/>
            <a:r>
              <a:rPr lang="en-US" sz="8000" b="1" dirty="0">
                <a:solidFill>
                  <a:srgbClr val="F40D43"/>
                </a:solidFill>
                <a:latin typeface="Agency FB" panose="020B0503020202020204" pitchFamily="34" charset="0"/>
              </a:rPr>
              <a:t>LOREM IPSUM</a:t>
            </a:r>
          </a:p>
        </p:txBody>
      </p:sp>
      <p:sp>
        <p:nvSpPr>
          <p:cNvPr id="3" name="Rectangle 2"/>
          <p:cNvSpPr/>
          <p:nvPr/>
        </p:nvSpPr>
        <p:spPr>
          <a:xfrm>
            <a:off x="6188548" y="2950016"/>
            <a:ext cx="5571652" cy="923330"/>
          </a:xfrm>
          <a:prstGeom prst="rect">
            <a:avLst/>
          </a:prstGeom>
        </p:spPr>
        <p:txBody>
          <a:bodyPr wrap="square">
            <a:spAutoFit/>
          </a:bodyPr>
          <a:lstStyle/>
          <a:p>
            <a:pPr algn="ctr"/>
            <a:r>
              <a:rPr lang="en-US" dirty="0" err="1">
                <a:solidFill>
                  <a:schemeClr val="bg1">
                    <a:lumMod val="50000"/>
                  </a:schemeClr>
                </a:solidFill>
                <a:latin typeface="Segoe UI Semilight" panose="020B0402040204020203" pitchFamily="34" charset="0"/>
                <a:cs typeface="Segoe UI Semilight" panose="020B0402040204020203" pitchFamily="34" charset="0"/>
              </a:rPr>
              <a:t>Sed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metus</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elit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pellentesque</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eu</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Etiam</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leo</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fringilla</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augue</a:t>
            </a:r>
            <a:r>
              <a:rPr lang="en-US" dirty="0">
                <a:solidFill>
                  <a:schemeClr val="bg1">
                    <a:lumMod val="50000"/>
                  </a:schemeClr>
                </a:solidFill>
                <a:latin typeface="Segoe UI Semilight" panose="020B0402040204020203" pitchFamily="34" charset="0"/>
                <a:cs typeface="Segoe UI Semilight" panose="020B0402040204020203" pitchFamily="34" charset="0"/>
              </a:rPr>
              <a:t>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porttitor</a:t>
            </a:r>
            <a:r>
              <a:rPr lang="en-US" dirty="0">
                <a:solidFill>
                  <a:schemeClr val="bg1">
                    <a:lumMod val="50000"/>
                  </a:schemeClr>
                </a:solidFill>
                <a:latin typeface="Segoe UI Semilight" panose="020B0402040204020203" pitchFamily="34" charset="0"/>
                <a:cs typeface="Segoe UI Semilight" panose="020B0402040204020203" pitchFamily="34" charset="0"/>
              </a:rPr>
              <a:t> sem. </a:t>
            </a:r>
            <a:r>
              <a:rPr lang="en-US" dirty="0" err="1">
                <a:solidFill>
                  <a:schemeClr val="bg1">
                    <a:lumMod val="50000"/>
                  </a:schemeClr>
                </a:solidFill>
                <a:latin typeface="Segoe UI Semilight" panose="020B0402040204020203" pitchFamily="34" charset="0"/>
                <a:cs typeface="Segoe UI Semilight" panose="020B0402040204020203" pitchFamily="34" charset="0"/>
              </a:rPr>
              <a:t>Mauris</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bibendum</a:t>
            </a:r>
            <a:r>
              <a:rPr lang="en-US" dirty="0">
                <a:solidFill>
                  <a:schemeClr val="bg1">
                    <a:lumMod val="50000"/>
                  </a:schemeClr>
                </a:solidFill>
                <a:latin typeface="Segoe UI Semilight" panose="020B0402040204020203" pitchFamily="34" charset="0"/>
                <a:cs typeface="Segoe UI Semilight" panose="020B0402040204020203" pitchFamily="34" charset="0"/>
              </a:rPr>
              <a:t> id ligula a gravida.</a:t>
            </a:r>
          </a:p>
        </p:txBody>
      </p:sp>
      <p:grpSp>
        <p:nvGrpSpPr>
          <p:cNvPr id="15" name="Group 14"/>
          <p:cNvGrpSpPr/>
          <p:nvPr/>
        </p:nvGrpSpPr>
        <p:grpSpPr>
          <a:xfrm>
            <a:off x="7788748" y="4093478"/>
            <a:ext cx="2371252" cy="1137946"/>
            <a:chOff x="7788748" y="4093478"/>
            <a:chExt cx="2371252" cy="1137946"/>
          </a:xfrm>
        </p:grpSpPr>
        <p:sp>
          <p:nvSpPr>
            <p:cNvPr id="13" name="Rounded Rectangle 12"/>
            <p:cNvSpPr/>
            <p:nvPr/>
          </p:nvSpPr>
          <p:spPr>
            <a:xfrm>
              <a:off x="7788748" y="4093478"/>
              <a:ext cx="2371252" cy="1137946"/>
            </a:xfrm>
            <a:prstGeom prst="roundRect">
              <a:avLst>
                <a:gd name="adj" fmla="val 50000"/>
              </a:avLst>
            </a:pr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76277" y="4156194"/>
              <a:ext cx="1648208" cy="1015663"/>
            </a:xfrm>
            <a:prstGeom prst="rect">
              <a:avLst/>
            </a:prstGeom>
          </p:spPr>
          <p:txBody>
            <a:bodyPr wrap="none">
              <a:spAutoFit/>
            </a:bodyPr>
            <a:lstStyle/>
            <a:p>
              <a:pPr algn="ctr"/>
              <a:r>
                <a:rPr lang="en-US" sz="6000" b="1" dirty="0">
                  <a:solidFill>
                    <a:schemeClr val="bg1"/>
                  </a:solidFill>
                  <a:latin typeface="Agency FB" panose="020B0503020202020204" pitchFamily="34" charset="0"/>
                </a:rPr>
                <a:t>$18.</a:t>
              </a:r>
              <a:r>
                <a:rPr lang="en-US" sz="3600" b="1" dirty="0">
                  <a:solidFill>
                    <a:schemeClr val="bg1"/>
                  </a:solidFill>
                  <a:latin typeface="Agency FB" panose="020B0503020202020204" pitchFamily="34" charset="0"/>
                </a:rPr>
                <a:t>00</a:t>
              </a:r>
              <a:endParaRPr lang="en-US" sz="6000" b="1" dirty="0">
                <a:solidFill>
                  <a:schemeClr val="bg1"/>
                </a:solidFill>
                <a:latin typeface="Agency FB" panose="020B0503020202020204" pitchFamily="34" charset="0"/>
              </a:endParaRPr>
            </a:p>
          </p:txBody>
        </p:sp>
      </p:grpSp>
    </p:spTree>
    <p:extLst>
      <p:ext uri="{BB962C8B-B14F-4D97-AF65-F5344CB8AC3E}">
        <p14:creationId xmlns:p14="http://schemas.microsoft.com/office/powerpoint/2010/main" val="8831856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7"/>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par>
                                <p:cTn id="12" presetID="22" presetClass="entr" presetSubtype="1" fill="hold" grpId="0" nodeType="withEffect">
                                  <p:stCondLst>
                                    <p:cond delay="125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10" presetClass="entr" presetSubtype="0" fill="hold" nodeType="withEffect">
                                  <p:stCondLst>
                                    <p:cond delay="2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 presetClass="entr" presetSubtype="8" fill="hold" nodeType="withEffect">
                                  <p:stCondLst>
                                    <p:cond delay="30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375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22423" r="12341"/>
          <a:stretch/>
        </p:blipFill>
        <p:spPr>
          <a:xfrm>
            <a:off x="5486400" y="0"/>
            <a:ext cx="6713267" cy="6873240"/>
          </a:xfrm>
          <a:prstGeom prst="rect">
            <a:avLst/>
          </a:prstGeom>
        </p:spPr>
      </p:pic>
      <p:sp>
        <p:nvSpPr>
          <p:cNvPr id="13" name="Freeform 12"/>
          <p:cNvSpPr/>
          <p:nvPr/>
        </p:nvSpPr>
        <p:spPr>
          <a:xfrm>
            <a:off x="-30480" y="-15240"/>
            <a:ext cx="8016240" cy="6903720"/>
          </a:xfrm>
          <a:custGeom>
            <a:avLst/>
            <a:gdLst>
              <a:gd name="connsiteX0" fmla="*/ 0 w 8016240"/>
              <a:gd name="connsiteY0" fmla="*/ 0 h 6903720"/>
              <a:gd name="connsiteX1" fmla="*/ 6949440 w 8016240"/>
              <a:gd name="connsiteY1" fmla="*/ 0 h 6903720"/>
              <a:gd name="connsiteX2" fmla="*/ 8016240 w 8016240"/>
              <a:gd name="connsiteY2" fmla="*/ 2956560 h 6903720"/>
              <a:gd name="connsiteX3" fmla="*/ 6522720 w 8016240"/>
              <a:gd name="connsiteY3" fmla="*/ 3870960 h 6903720"/>
              <a:gd name="connsiteX4" fmla="*/ 5090160 w 8016240"/>
              <a:gd name="connsiteY4" fmla="*/ 6842760 h 6903720"/>
              <a:gd name="connsiteX5" fmla="*/ 4617720 w 8016240"/>
              <a:gd name="connsiteY5" fmla="*/ 6873240 h 6903720"/>
              <a:gd name="connsiteX6" fmla="*/ 0 w 8016240"/>
              <a:gd name="connsiteY6" fmla="*/ 6903720 h 6903720"/>
              <a:gd name="connsiteX7" fmla="*/ 0 w 8016240"/>
              <a:gd name="connsiteY7" fmla="*/ 0 h 690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16240" h="6903720">
                <a:moveTo>
                  <a:pt x="0" y="0"/>
                </a:moveTo>
                <a:lnTo>
                  <a:pt x="6949440" y="0"/>
                </a:lnTo>
                <a:lnTo>
                  <a:pt x="8016240" y="2956560"/>
                </a:lnTo>
                <a:lnTo>
                  <a:pt x="6522720" y="3870960"/>
                </a:lnTo>
                <a:lnTo>
                  <a:pt x="5090160" y="6842760"/>
                </a:lnTo>
                <a:lnTo>
                  <a:pt x="4617720" y="6873240"/>
                </a:lnTo>
                <a:lnTo>
                  <a:pt x="0" y="690372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484418" y="0"/>
            <a:ext cx="3724275" cy="6858000"/>
            <a:chOff x="4192588" y="3881438"/>
            <a:chExt cx="3724275" cy="3983038"/>
          </a:xfrm>
        </p:grpSpPr>
        <p:sp>
          <p:nvSpPr>
            <p:cNvPr id="4" name="Freeform 1017"/>
            <p:cNvSpPr>
              <a:spLocks/>
            </p:cNvSpPr>
            <p:nvPr/>
          </p:nvSpPr>
          <p:spPr bwMode="auto">
            <a:xfrm>
              <a:off x="4192588" y="3881438"/>
              <a:ext cx="3724275" cy="3983038"/>
            </a:xfrm>
            <a:custGeom>
              <a:avLst/>
              <a:gdLst>
                <a:gd name="T0" fmla="*/ 1362 w 2346"/>
                <a:gd name="T1" fmla="*/ 0 h 2509"/>
                <a:gd name="T2" fmla="*/ 2067 w 2346"/>
                <a:gd name="T3" fmla="*/ 1076 h 2509"/>
                <a:gd name="T4" fmla="*/ 1173 w 2346"/>
                <a:gd name="T5" fmla="*/ 1341 h 2509"/>
                <a:gd name="T6" fmla="*/ 0 w 2346"/>
                <a:gd name="T7" fmla="*/ 2509 h 2509"/>
                <a:gd name="T8" fmla="*/ 804 w 2346"/>
                <a:gd name="T9" fmla="*/ 2509 h 2509"/>
                <a:gd name="T10" fmla="*/ 1400 w 2346"/>
                <a:gd name="T11" fmla="*/ 1511 h 2509"/>
                <a:gd name="T12" fmla="*/ 2346 w 2346"/>
                <a:gd name="T13" fmla="*/ 1133 h 2509"/>
                <a:gd name="T14" fmla="*/ 1854 w 2346"/>
                <a:gd name="T15" fmla="*/ 0 h 2509"/>
                <a:gd name="T16" fmla="*/ 1362 w 2346"/>
                <a:gd name="T17" fmla="*/ 0 h 2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6" h="2509">
                  <a:moveTo>
                    <a:pt x="1362" y="0"/>
                  </a:moveTo>
                  <a:lnTo>
                    <a:pt x="2067" y="1076"/>
                  </a:lnTo>
                  <a:lnTo>
                    <a:pt x="1173" y="1341"/>
                  </a:lnTo>
                  <a:lnTo>
                    <a:pt x="0" y="2509"/>
                  </a:lnTo>
                  <a:lnTo>
                    <a:pt x="804" y="2509"/>
                  </a:lnTo>
                  <a:lnTo>
                    <a:pt x="1400" y="1511"/>
                  </a:lnTo>
                  <a:lnTo>
                    <a:pt x="2346" y="1133"/>
                  </a:lnTo>
                  <a:lnTo>
                    <a:pt x="1854" y="0"/>
                  </a:lnTo>
                  <a:lnTo>
                    <a:pt x="1362" y="0"/>
                  </a:lnTo>
                  <a:close/>
                </a:path>
              </a:pathLst>
            </a:custGeom>
            <a:solidFill>
              <a:srgbClr val="BB2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1019"/>
            <p:cNvSpPr>
              <a:spLocks/>
            </p:cNvSpPr>
            <p:nvPr/>
          </p:nvSpPr>
          <p:spPr bwMode="auto">
            <a:xfrm>
              <a:off x="6354763" y="3881438"/>
              <a:ext cx="1119188" cy="1704975"/>
            </a:xfrm>
            <a:custGeom>
              <a:avLst/>
              <a:gdLst>
                <a:gd name="T0" fmla="*/ 492 w 705"/>
                <a:gd name="T1" fmla="*/ 0 h 1074"/>
                <a:gd name="T2" fmla="*/ 0 w 705"/>
                <a:gd name="T3" fmla="*/ 0 h 1074"/>
                <a:gd name="T4" fmla="*/ 705 w 705"/>
                <a:gd name="T5" fmla="*/ 1074 h 1074"/>
                <a:gd name="T6" fmla="*/ 492 w 705"/>
                <a:gd name="T7" fmla="*/ 0 h 1074"/>
              </a:gdLst>
              <a:ahLst/>
              <a:cxnLst>
                <a:cxn ang="0">
                  <a:pos x="T0" y="T1"/>
                </a:cxn>
                <a:cxn ang="0">
                  <a:pos x="T2" y="T3"/>
                </a:cxn>
                <a:cxn ang="0">
                  <a:pos x="T4" y="T5"/>
                </a:cxn>
                <a:cxn ang="0">
                  <a:pos x="T6" y="T7"/>
                </a:cxn>
              </a:cxnLst>
              <a:rect l="0" t="0" r="r" b="b"/>
              <a:pathLst>
                <a:path w="705" h="1074">
                  <a:moveTo>
                    <a:pt x="492" y="0"/>
                  </a:moveTo>
                  <a:lnTo>
                    <a:pt x="0" y="0"/>
                  </a:lnTo>
                  <a:lnTo>
                    <a:pt x="705" y="1074"/>
                  </a:lnTo>
                  <a:lnTo>
                    <a:pt x="492" y="0"/>
                  </a:lnTo>
                  <a:close/>
                </a:path>
              </a:pathLst>
            </a:custGeom>
            <a:solidFill>
              <a:srgbClr val="83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023"/>
            <p:cNvSpPr>
              <a:spLocks/>
            </p:cNvSpPr>
            <p:nvPr/>
          </p:nvSpPr>
          <p:spPr bwMode="auto">
            <a:xfrm>
              <a:off x="4192588" y="6013450"/>
              <a:ext cx="1858963" cy="1851025"/>
            </a:xfrm>
            <a:custGeom>
              <a:avLst/>
              <a:gdLst>
                <a:gd name="T0" fmla="*/ 1171 w 1171"/>
                <a:gd name="T1" fmla="*/ 0 h 1166"/>
                <a:gd name="T2" fmla="*/ 0 w 1171"/>
                <a:gd name="T3" fmla="*/ 1166 h 1166"/>
                <a:gd name="T4" fmla="*/ 804 w 1171"/>
                <a:gd name="T5" fmla="*/ 1166 h 1166"/>
                <a:gd name="T6" fmla="*/ 1171 w 1171"/>
                <a:gd name="T7" fmla="*/ 0 h 1166"/>
              </a:gdLst>
              <a:ahLst/>
              <a:cxnLst>
                <a:cxn ang="0">
                  <a:pos x="T0" y="T1"/>
                </a:cxn>
                <a:cxn ang="0">
                  <a:pos x="T2" y="T3"/>
                </a:cxn>
                <a:cxn ang="0">
                  <a:pos x="T4" y="T5"/>
                </a:cxn>
                <a:cxn ang="0">
                  <a:pos x="T6" y="T7"/>
                </a:cxn>
              </a:cxnLst>
              <a:rect l="0" t="0" r="r" b="b"/>
              <a:pathLst>
                <a:path w="1171" h="1166">
                  <a:moveTo>
                    <a:pt x="1171" y="0"/>
                  </a:moveTo>
                  <a:lnTo>
                    <a:pt x="0" y="1166"/>
                  </a:lnTo>
                  <a:lnTo>
                    <a:pt x="804" y="1166"/>
                  </a:lnTo>
                  <a:lnTo>
                    <a:pt x="1171" y="0"/>
                  </a:lnTo>
                  <a:close/>
                </a:path>
              </a:pathLst>
            </a:custGeom>
            <a:solidFill>
              <a:srgbClr val="832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1"/>
          <p:cNvGrpSpPr/>
          <p:nvPr/>
        </p:nvGrpSpPr>
        <p:grpSpPr>
          <a:xfrm>
            <a:off x="9865225" y="-15240"/>
            <a:ext cx="1993900" cy="1651000"/>
            <a:chOff x="9865225" y="-15240"/>
            <a:chExt cx="1993900" cy="1651000"/>
          </a:xfrm>
        </p:grpSpPr>
        <p:sp>
          <p:nvSpPr>
            <p:cNvPr id="17" name="Pentagon 16"/>
            <p:cNvSpPr/>
            <p:nvPr/>
          </p:nvSpPr>
          <p:spPr>
            <a:xfrm rot="5400000">
              <a:off x="10036675" y="-186690"/>
              <a:ext cx="1651000" cy="1993900"/>
            </a:xfrm>
            <a:prstGeom prst="homePlate">
              <a:avLst>
                <a:gd name="adj" fmla="val 2788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252072" y="0"/>
              <a:ext cx="1220206"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15%</a:t>
              </a:r>
            </a:p>
          </p:txBody>
        </p:sp>
        <p:sp>
          <p:nvSpPr>
            <p:cNvPr id="19" name="Rectangle 18"/>
            <p:cNvSpPr/>
            <p:nvPr/>
          </p:nvSpPr>
          <p:spPr>
            <a:xfrm>
              <a:off x="10535041" y="803526"/>
              <a:ext cx="625492" cy="523220"/>
            </a:xfrm>
            <a:prstGeom prst="rect">
              <a:avLst/>
            </a:prstGeom>
          </p:spPr>
          <p:txBody>
            <a:bodyPr wrap="none">
              <a:spAutoFit/>
            </a:bodyPr>
            <a:lstStyle/>
            <a:p>
              <a:pPr algn="ctr"/>
              <a:r>
                <a:rPr lang="en-US" sz="2800" b="1" dirty="0">
                  <a:solidFill>
                    <a:schemeClr val="tx1">
                      <a:lumMod val="75000"/>
                      <a:lumOff val="25000"/>
                    </a:schemeClr>
                  </a:solidFill>
                  <a:latin typeface="Agency FB" panose="020B0503020202020204" pitchFamily="34" charset="0"/>
                </a:rPr>
                <a:t>OFF</a:t>
              </a:r>
            </a:p>
          </p:txBody>
        </p:sp>
      </p:grpSp>
      <p:sp>
        <p:nvSpPr>
          <p:cNvPr id="27" name="Rectangle 26"/>
          <p:cNvSpPr/>
          <p:nvPr/>
        </p:nvSpPr>
        <p:spPr>
          <a:xfrm>
            <a:off x="621501" y="1626577"/>
            <a:ext cx="4908716" cy="1323439"/>
          </a:xfrm>
          <a:prstGeom prst="rect">
            <a:avLst/>
          </a:prstGeom>
        </p:spPr>
        <p:txBody>
          <a:bodyPr wrap="none">
            <a:spAutoFit/>
          </a:bodyPr>
          <a:lstStyle/>
          <a:p>
            <a:pPr algn="ctr"/>
            <a:r>
              <a:rPr lang="en-US" sz="8000" b="1" dirty="0">
                <a:solidFill>
                  <a:srgbClr val="F40D43"/>
                </a:solidFill>
                <a:latin typeface="Agency FB" panose="020B0503020202020204" pitchFamily="34" charset="0"/>
              </a:rPr>
              <a:t>LOREM IPSUM</a:t>
            </a:r>
          </a:p>
        </p:txBody>
      </p:sp>
      <p:sp>
        <p:nvSpPr>
          <p:cNvPr id="28" name="Rectangle 27"/>
          <p:cNvSpPr/>
          <p:nvPr/>
        </p:nvSpPr>
        <p:spPr>
          <a:xfrm>
            <a:off x="290033" y="2950016"/>
            <a:ext cx="5571652" cy="923330"/>
          </a:xfrm>
          <a:prstGeom prst="rect">
            <a:avLst/>
          </a:prstGeom>
        </p:spPr>
        <p:txBody>
          <a:bodyPr wrap="square">
            <a:spAutoFit/>
          </a:bodyPr>
          <a:lstStyle/>
          <a:p>
            <a:pPr algn="ctr"/>
            <a:r>
              <a:rPr lang="en-US" dirty="0" err="1">
                <a:solidFill>
                  <a:schemeClr val="bg1">
                    <a:lumMod val="50000"/>
                  </a:schemeClr>
                </a:solidFill>
                <a:latin typeface="Segoe UI Semilight" panose="020B0402040204020203" pitchFamily="34" charset="0"/>
                <a:cs typeface="Segoe UI Semilight" panose="020B0402040204020203" pitchFamily="34" charset="0"/>
              </a:rPr>
              <a:t>Sed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metus</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elit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pellentesque</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eu</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Etiam</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leo</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fringilla</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augue</a:t>
            </a:r>
            <a:r>
              <a:rPr lang="en-US" dirty="0">
                <a:solidFill>
                  <a:schemeClr val="bg1">
                    <a:lumMod val="50000"/>
                  </a:schemeClr>
                </a:solidFill>
                <a:latin typeface="Segoe UI Semilight" panose="020B0402040204020203" pitchFamily="34" charset="0"/>
                <a:cs typeface="Segoe UI Semilight" panose="020B0402040204020203" pitchFamily="34" charset="0"/>
              </a:rPr>
              <a:t>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porttitor</a:t>
            </a:r>
            <a:r>
              <a:rPr lang="en-US" dirty="0">
                <a:solidFill>
                  <a:schemeClr val="bg1">
                    <a:lumMod val="50000"/>
                  </a:schemeClr>
                </a:solidFill>
                <a:latin typeface="Segoe UI Semilight" panose="020B0402040204020203" pitchFamily="34" charset="0"/>
                <a:cs typeface="Segoe UI Semilight" panose="020B0402040204020203" pitchFamily="34" charset="0"/>
              </a:rPr>
              <a:t> sem. </a:t>
            </a:r>
            <a:r>
              <a:rPr lang="en-US" dirty="0" err="1">
                <a:solidFill>
                  <a:schemeClr val="bg1">
                    <a:lumMod val="50000"/>
                  </a:schemeClr>
                </a:solidFill>
                <a:latin typeface="Segoe UI Semilight" panose="020B0402040204020203" pitchFamily="34" charset="0"/>
                <a:cs typeface="Segoe UI Semilight" panose="020B0402040204020203" pitchFamily="34" charset="0"/>
              </a:rPr>
              <a:t>Mauris</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bibendum</a:t>
            </a:r>
            <a:r>
              <a:rPr lang="en-US" dirty="0">
                <a:solidFill>
                  <a:schemeClr val="bg1">
                    <a:lumMod val="50000"/>
                  </a:schemeClr>
                </a:solidFill>
                <a:latin typeface="Segoe UI Semilight" panose="020B0402040204020203" pitchFamily="34" charset="0"/>
                <a:cs typeface="Segoe UI Semilight" panose="020B0402040204020203" pitchFamily="34" charset="0"/>
              </a:rPr>
              <a:t> id ligula a gravida.</a:t>
            </a:r>
          </a:p>
        </p:txBody>
      </p:sp>
      <p:grpSp>
        <p:nvGrpSpPr>
          <p:cNvPr id="29" name="Group 28"/>
          <p:cNvGrpSpPr/>
          <p:nvPr/>
        </p:nvGrpSpPr>
        <p:grpSpPr>
          <a:xfrm>
            <a:off x="1890233" y="4093478"/>
            <a:ext cx="2371252" cy="1137946"/>
            <a:chOff x="7788748" y="4093478"/>
            <a:chExt cx="2371252" cy="1137946"/>
          </a:xfrm>
        </p:grpSpPr>
        <p:sp>
          <p:nvSpPr>
            <p:cNvPr id="30" name="Rounded Rectangle 29"/>
            <p:cNvSpPr/>
            <p:nvPr/>
          </p:nvSpPr>
          <p:spPr>
            <a:xfrm>
              <a:off x="7788748" y="4093478"/>
              <a:ext cx="2371252" cy="1137946"/>
            </a:xfrm>
            <a:prstGeom prst="roundRect">
              <a:avLst>
                <a:gd name="adj" fmla="val 50000"/>
              </a:avLst>
            </a:pr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186697" y="4156194"/>
              <a:ext cx="1627369" cy="1015663"/>
            </a:xfrm>
            <a:prstGeom prst="rect">
              <a:avLst/>
            </a:prstGeom>
          </p:spPr>
          <p:txBody>
            <a:bodyPr wrap="none">
              <a:spAutoFit/>
            </a:bodyPr>
            <a:lstStyle/>
            <a:p>
              <a:pPr algn="ctr"/>
              <a:r>
                <a:rPr lang="en-US" sz="6000" b="1" dirty="0">
                  <a:solidFill>
                    <a:schemeClr val="bg1"/>
                  </a:solidFill>
                  <a:latin typeface="Agency FB" panose="020B0503020202020204" pitchFamily="34" charset="0"/>
                </a:rPr>
                <a:t>$12.</a:t>
              </a:r>
              <a:r>
                <a:rPr lang="en-US" sz="3600" b="1" dirty="0">
                  <a:solidFill>
                    <a:schemeClr val="bg1"/>
                  </a:solidFill>
                  <a:latin typeface="Agency FB" panose="020B0503020202020204" pitchFamily="34" charset="0"/>
                </a:rPr>
                <a:t>00</a:t>
              </a:r>
              <a:endParaRPr lang="en-US" sz="6000" b="1" dirty="0">
                <a:solidFill>
                  <a:schemeClr val="bg1"/>
                </a:solidFill>
                <a:latin typeface="Agency FB" panose="020B0503020202020204" pitchFamily="34" charset="0"/>
              </a:endParaRPr>
            </a:p>
          </p:txBody>
        </p:sp>
      </p:grpSp>
    </p:spTree>
    <p:extLst>
      <p:ext uri="{BB962C8B-B14F-4D97-AF65-F5344CB8AC3E}">
        <p14:creationId xmlns:p14="http://schemas.microsoft.com/office/powerpoint/2010/main" val="28818120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4"/>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 calcmode="lin" valueType="num">
                                      <p:cBhvr>
                                        <p:cTn id="9" dur="500" fill="hold"/>
                                        <p:tgtEl>
                                          <p:spTgt spid="27"/>
                                        </p:tgtEl>
                                        <p:attrNameLst>
                                          <p:attrName>ppt_w</p:attrName>
                                        </p:attrNameLst>
                                      </p:cBhvr>
                                      <p:tavLst>
                                        <p:tav tm="0">
                                          <p:val>
                                            <p:fltVal val="0"/>
                                          </p:val>
                                        </p:tav>
                                        <p:tav tm="100000">
                                          <p:val>
                                            <p:strVal val="#ppt_w"/>
                                          </p:val>
                                        </p:tav>
                                      </p:tavLst>
                                    </p:anim>
                                    <p:anim calcmode="lin" valueType="num">
                                      <p:cBhvr>
                                        <p:cTn id="10" dur="500" fill="hold"/>
                                        <p:tgtEl>
                                          <p:spTgt spid="27"/>
                                        </p:tgtEl>
                                        <p:attrNameLst>
                                          <p:attrName>ppt_h</p:attrName>
                                        </p:attrNameLst>
                                      </p:cBhvr>
                                      <p:tavLst>
                                        <p:tav tm="0">
                                          <p:val>
                                            <p:fltVal val="0"/>
                                          </p:val>
                                        </p:tav>
                                        <p:tav tm="100000">
                                          <p:val>
                                            <p:strVal val="#ppt_h"/>
                                          </p:val>
                                        </p:tav>
                                      </p:tavLst>
                                    </p:anim>
                                    <p:animEffect transition="in" filter="fade">
                                      <p:cBhvr>
                                        <p:cTn id="11" dur="500"/>
                                        <p:tgtEl>
                                          <p:spTgt spid="27"/>
                                        </p:tgtEl>
                                      </p:cBhvr>
                                    </p:animEffect>
                                  </p:childTnLst>
                                </p:cTn>
                              </p:par>
                              <p:par>
                                <p:cTn id="12" presetID="10" presetClass="entr" presetSubtype="0" fill="hold" nodeType="withEffect">
                                  <p:stCondLst>
                                    <p:cond delay="15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 presetClass="entr" presetSubtype="2" fill="hold" nodeType="withEffect">
                                  <p:stCondLst>
                                    <p:cond delay="2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300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9778" r="34000"/>
          <a:stretch/>
        </p:blipFill>
        <p:spPr>
          <a:xfrm>
            <a:off x="0" y="0"/>
            <a:ext cx="6426200" cy="6858000"/>
          </a:xfrm>
          <a:prstGeom prst="rect">
            <a:avLst/>
          </a:prstGeom>
        </p:spPr>
      </p:pic>
      <p:sp>
        <p:nvSpPr>
          <p:cNvPr id="10" name="Freeform 9"/>
          <p:cNvSpPr/>
          <p:nvPr/>
        </p:nvSpPr>
        <p:spPr>
          <a:xfrm>
            <a:off x="5080000" y="0"/>
            <a:ext cx="7124700" cy="6858000"/>
          </a:xfrm>
          <a:custGeom>
            <a:avLst/>
            <a:gdLst>
              <a:gd name="connsiteX0" fmla="*/ 1638300 w 7124700"/>
              <a:gd name="connsiteY0" fmla="*/ 0 h 6858000"/>
              <a:gd name="connsiteX1" fmla="*/ 7112000 w 7124700"/>
              <a:gd name="connsiteY1" fmla="*/ 0 h 6858000"/>
              <a:gd name="connsiteX2" fmla="*/ 7124700 w 7124700"/>
              <a:gd name="connsiteY2" fmla="*/ 6858000 h 6858000"/>
              <a:gd name="connsiteX3" fmla="*/ 1003300 w 7124700"/>
              <a:gd name="connsiteY3" fmla="*/ 6858000 h 6858000"/>
              <a:gd name="connsiteX4" fmla="*/ 1333500 w 7124700"/>
              <a:gd name="connsiteY4" fmla="*/ 6045200 h 6858000"/>
              <a:gd name="connsiteX5" fmla="*/ 0 w 7124700"/>
              <a:gd name="connsiteY5" fmla="*/ 3048000 h 6858000"/>
              <a:gd name="connsiteX6" fmla="*/ 1638300 w 71247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4700" h="6858000">
                <a:moveTo>
                  <a:pt x="1638300" y="0"/>
                </a:moveTo>
                <a:lnTo>
                  <a:pt x="7112000" y="0"/>
                </a:lnTo>
                <a:cubicBezTo>
                  <a:pt x="7116233" y="2286000"/>
                  <a:pt x="7120467" y="4572000"/>
                  <a:pt x="7124700" y="6858000"/>
                </a:cubicBezTo>
                <a:lnTo>
                  <a:pt x="1003300" y="6858000"/>
                </a:lnTo>
                <a:lnTo>
                  <a:pt x="1333500" y="6045200"/>
                </a:lnTo>
                <a:lnTo>
                  <a:pt x="0" y="3048000"/>
                </a:lnTo>
                <a:lnTo>
                  <a:pt x="16383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864100" y="-12700"/>
            <a:ext cx="1911550" cy="6880225"/>
            <a:chOff x="4864100" y="-12700"/>
            <a:chExt cx="1911550" cy="6880225"/>
          </a:xfrm>
        </p:grpSpPr>
        <p:sp>
          <p:nvSpPr>
            <p:cNvPr id="9" name="Freeform 8"/>
            <p:cNvSpPr/>
            <p:nvPr/>
          </p:nvSpPr>
          <p:spPr>
            <a:xfrm>
              <a:off x="5353250" y="-7620"/>
              <a:ext cx="1422400" cy="3195320"/>
            </a:xfrm>
            <a:custGeom>
              <a:avLst/>
              <a:gdLst>
                <a:gd name="connsiteX0" fmla="*/ 749300 w 1422400"/>
                <a:gd name="connsiteY0" fmla="*/ 25400 h 3200400"/>
                <a:gd name="connsiteX1" fmla="*/ 1422400 w 1422400"/>
                <a:gd name="connsiteY1" fmla="*/ 0 h 3200400"/>
                <a:gd name="connsiteX2" fmla="*/ 0 w 1422400"/>
                <a:gd name="connsiteY2" fmla="*/ 3200400 h 3200400"/>
                <a:gd name="connsiteX3" fmla="*/ 749300 w 1422400"/>
                <a:gd name="connsiteY3" fmla="*/ 25400 h 3200400"/>
                <a:gd name="connsiteX0" fmla="*/ 749300 w 1422400"/>
                <a:gd name="connsiteY0" fmla="*/ 6150 h 3200400"/>
                <a:gd name="connsiteX1" fmla="*/ 1422400 w 1422400"/>
                <a:gd name="connsiteY1" fmla="*/ 0 h 3200400"/>
                <a:gd name="connsiteX2" fmla="*/ 0 w 1422400"/>
                <a:gd name="connsiteY2" fmla="*/ 3200400 h 3200400"/>
                <a:gd name="connsiteX3" fmla="*/ 749300 w 1422400"/>
                <a:gd name="connsiteY3" fmla="*/ 6150 h 3200400"/>
                <a:gd name="connsiteX0" fmla="*/ 744220 w 1422400"/>
                <a:gd name="connsiteY0" fmla="*/ 6150 h 3200400"/>
                <a:gd name="connsiteX1" fmla="*/ 1422400 w 1422400"/>
                <a:gd name="connsiteY1" fmla="*/ 0 h 3200400"/>
                <a:gd name="connsiteX2" fmla="*/ 0 w 1422400"/>
                <a:gd name="connsiteY2" fmla="*/ 3200400 h 3200400"/>
                <a:gd name="connsiteX3" fmla="*/ 744220 w 1422400"/>
                <a:gd name="connsiteY3" fmla="*/ 6150 h 3200400"/>
                <a:gd name="connsiteX0" fmla="*/ 744220 w 1422400"/>
                <a:gd name="connsiteY0" fmla="*/ 1070 h 3195320"/>
                <a:gd name="connsiteX1" fmla="*/ 1422400 w 1422400"/>
                <a:gd name="connsiteY1" fmla="*/ 0 h 3195320"/>
                <a:gd name="connsiteX2" fmla="*/ 0 w 1422400"/>
                <a:gd name="connsiteY2" fmla="*/ 3195320 h 3195320"/>
                <a:gd name="connsiteX3" fmla="*/ 744220 w 1422400"/>
                <a:gd name="connsiteY3" fmla="*/ 1070 h 3195320"/>
              </a:gdLst>
              <a:ahLst/>
              <a:cxnLst>
                <a:cxn ang="0">
                  <a:pos x="connsiteX0" y="connsiteY0"/>
                </a:cxn>
                <a:cxn ang="0">
                  <a:pos x="connsiteX1" y="connsiteY1"/>
                </a:cxn>
                <a:cxn ang="0">
                  <a:pos x="connsiteX2" y="connsiteY2"/>
                </a:cxn>
                <a:cxn ang="0">
                  <a:pos x="connsiteX3" y="connsiteY3"/>
                </a:cxn>
              </a:cxnLst>
              <a:rect l="l" t="t" r="r" b="b"/>
              <a:pathLst>
                <a:path w="1422400" h="3195320">
                  <a:moveTo>
                    <a:pt x="744220" y="1070"/>
                  </a:moveTo>
                  <a:lnTo>
                    <a:pt x="1422400" y="0"/>
                  </a:lnTo>
                  <a:lnTo>
                    <a:pt x="0" y="3195320"/>
                  </a:lnTo>
                  <a:lnTo>
                    <a:pt x="744220" y="1070"/>
                  </a:lnTo>
                  <a:close/>
                </a:path>
              </a:pathLst>
            </a:cu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864100" y="-12700"/>
              <a:ext cx="1765300" cy="6880225"/>
            </a:xfrm>
            <a:custGeom>
              <a:avLst/>
              <a:gdLst>
                <a:gd name="connsiteX0" fmla="*/ 0 w 1765300"/>
                <a:gd name="connsiteY0" fmla="*/ 12700 h 6858000"/>
                <a:gd name="connsiteX1" fmla="*/ 1231900 w 1765300"/>
                <a:gd name="connsiteY1" fmla="*/ 0 h 6858000"/>
                <a:gd name="connsiteX2" fmla="*/ 508000 w 1765300"/>
                <a:gd name="connsiteY2" fmla="*/ 3225800 h 6858000"/>
                <a:gd name="connsiteX3" fmla="*/ 1765300 w 1765300"/>
                <a:gd name="connsiteY3" fmla="*/ 6007100 h 6858000"/>
                <a:gd name="connsiteX4" fmla="*/ 1295400 w 1765300"/>
                <a:gd name="connsiteY4" fmla="*/ 6858000 h 6858000"/>
                <a:gd name="connsiteX5" fmla="*/ 1485900 w 1765300"/>
                <a:gd name="connsiteY5" fmla="*/ 6007100 h 6858000"/>
                <a:gd name="connsiteX6" fmla="*/ 76200 w 1765300"/>
                <a:gd name="connsiteY6" fmla="*/ 3251200 h 6858000"/>
                <a:gd name="connsiteX7" fmla="*/ 0 w 1765300"/>
                <a:gd name="connsiteY7" fmla="*/ 12700 h 6858000"/>
                <a:gd name="connsiteX0" fmla="*/ 0 w 1765300"/>
                <a:gd name="connsiteY0" fmla="*/ 12700 h 6864350"/>
                <a:gd name="connsiteX1" fmla="*/ 1231900 w 1765300"/>
                <a:gd name="connsiteY1" fmla="*/ 0 h 6864350"/>
                <a:gd name="connsiteX2" fmla="*/ 508000 w 1765300"/>
                <a:gd name="connsiteY2" fmla="*/ 3225800 h 6864350"/>
                <a:gd name="connsiteX3" fmla="*/ 1765300 w 1765300"/>
                <a:gd name="connsiteY3" fmla="*/ 6007100 h 6864350"/>
                <a:gd name="connsiteX4" fmla="*/ 1295400 w 1765300"/>
                <a:gd name="connsiteY4" fmla="*/ 6864350 h 6864350"/>
                <a:gd name="connsiteX5" fmla="*/ 1485900 w 1765300"/>
                <a:gd name="connsiteY5" fmla="*/ 6007100 h 6864350"/>
                <a:gd name="connsiteX6" fmla="*/ 76200 w 1765300"/>
                <a:gd name="connsiteY6" fmla="*/ 3251200 h 6864350"/>
                <a:gd name="connsiteX7" fmla="*/ 0 w 1765300"/>
                <a:gd name="connsiteY7" fmla="*/ 12700 h 6864350"/>
                <a:gd name="connsiteX0" fmla="*/ 0 w 1765300"/>
                <a:gd name="connsiteY0" fmla="*/ 12700 h 6880225"/>
                <a:gd name="connsiteX1" fmla="*/ 1231900 w 1765300"/>
                <a:gd name="connsiteY1" fmla="*/ 0 h 6880225"/>
                <a:gd name="connsiteX2" fmla="*/ 508000 w 1765300"/>
                <a:gd name="connsiteY2" fmla="*/ 3225800 h 6880225"/>
                <a:gd name="connsiteX3" fmla="*/ 1765300 w 1765300"/>
                <a:gd name="connsiteY3" fmla="*/ 6007100 h 6880225"/>
                <a:gd name="connsiteX4" fmla="*/ 1285875 w 1765300"/>
                <a:gd name="connsiteY4" fmla="*/ 6880225 h 6880225"/>
                <a:gd name="connsiteX5" fmla="*/ 1485900 w 1765300"/>
                <a:gd name="connsiteY5" fmla="*/ 6007100 h 6880225"/>
                <a:gd name="connsiteX6" fmla="*/ 76200 w 1765300"/>
                <a:gd name="connsiteY6" fmla="*/ 3251200 h 6880225"/>
                <a:gd name="connsiteX7" fmla="*/ 0 w 1765300"/>
                <a:gd name="connsiteY7" fmla="*/ 12700 h 68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300" h="6880225">
                  <a:moveTo>
                    <a:pt x="0" y="12700"/>
                  </a:moveTo>
                  <a:lnTo>
                    <a:pt x="1231900" y="0"/>
                  </a:lnTo>
                  <a:lnTo>
                    <a:pt x="508000" y="3225800"/>
                  </a:lnTo>
                  <a:lnTo>
                    <a:pt x="1765300" y="6007100"/>
                  </a:lnTo>
                  <a:lnTo>
                    <a:pt x="1285875" y="6880225"/>
                  </a:lnTo>
                  <a:lnTo>
                    <a:pt x="1485900" y="6007100"/>
                  </a:lnTo>
                  <a:lnTo>
                    <a:pt x="76200" y="3251200"/>
                  </a:lnTo>
                  <a:lnTo>
                    <a:pt x="0" y="12700"/>
                  </a:lnTo>
                  <a:close/>
                </a:path>
              </a:pathLst>
            </a:custGeom>
            <a:solidFill>
              <a:srgbClr val="83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5613399" y="5988050"/>
              <a:ext cx="749301" cy="873125"/>
            </a:xfrm>
            <a:custGeom>
              <a:avLst/>
              <a:gdLst>
                <a:gd name="connsiteX0" fmla="*/ 0 w 1031240"/>
                <a:gd name="connsiteY0" fmla="*/ 889000 h 889000"/>
                <a:gd name="connsiteX1" fmla="*/ 734697 w 1031240"/>
                <a:gd name="connsiteY1" fmla="*/ 0 h 889000"/>
                <a:gd name="connsiteX2" fmla="*/ 1031240 w 1031240"/>
                <a:gd name="connsiteY2" fmla="*/ 889000 h 889000"/>
                <a:gd name="connsiteX3" fmla="*/ 0 w 1031240"/>
                <a:gd name="connsiteY3" fmla="*/ 889000 h 889000"/>
                <a:gd name="connsiteX0" fmla="*/ 0 w 734697"/>
                <a:gd name="connsiteY0" fmla="*/ 889000 h 892175"/>
                <a:gd name="connsiteX1" fmla="*/ 734697 w 734697"/>
                <a:gd name="connsiteY1" fmla="*/ 0 h 892175"/>
                <a:gd name="connsiteX2" fmla="*/ 529590 w 734697"/>
                <a:gd name="connsiteY2" fmla="*/ 892175 h 892175"/>
                <a:gd name="connsiteX3" fmla="*/ 0 w 734697"/>
                <a:gd name="connsiteY3" fmla="*/ 889000 h 892175"/>
              </a:gdLst>
              <a:ahLst/>
              <a:cxnLst>
                <a:cxn ang="0">
                  <a:pos x="connsiteX0" y="connsiteY0"/>
                </a:cxn>
                <a:cxn ang="0">
                  <a:pos x="connsiteX1" y="connsiteY1"/>
                </a:cxn>
                <a:cxn ang="0">
                  <a:pos x="connsiteX2" y="connsiteY2"/>
                </a:cxn>
                <a:cxn ang="0">
                  <a:pos x="connsiteX3" y="connsiteY3"/>
                </a:cxn>
              </a:cxnLst>
              <a:rect l="l" t="t" r="r" b="b"/>
              <a:pathLst>
                <a:path w="734697" h="892175">
                  <a:moveTo>
                    <a:pt x="0" y="889000"/>
                  </a:moveTo>
                  <a:lnTo>
                    <a:pt x="734697" y="0"/>
                  </a:lnTo>
                  <a:lnTo>
                    <a:pt x="529590" y="892175"/>
                  </a:lnTo>
                  <a:lnTo>
                    <a:pt x="0" y="889000"/>
                  </a:lnTo>
                  <a:close/>
                </a:path>
              </a:pathLst>
            </a:cu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0" y="5374967"/>
            <a:ext cx="1752600" cy="1274406"/>
            <a:chOff x="0" y="5374967"/>
            <a:chExt cx="1752600" cy="1274406"/>
          </a:xfrm>
        </p:grpSpPr>
        <p:sp>
          <p:nvSpPr>
            <p:cNvPr id="16" name="Pentagon 15"/>
            <p:cNvSpPr/>
            <p:nvPr/>
          </p:nvSpPr>
          <p:spPr>
            <a:xfrm>
              <a:off x="0" y="5473700"/>
              <a:ext cx="1752600" cy="1104900"/>
            </a:xfrm>
            <a:prstGeom prst="homePlate">
              <a:avLst>
                <a:gd name="adj" fmla="val 339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4157" y="5374967"/>
              <a:ext cx="1051891"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11%</a:t>
              </a:r>
            </a:p>
          </p:txBody>
        </p:sp>
        <p:sp>
          <p:nvSpPr>
            <p:cNvPr id="18" name="Rectangle 17"/>
            <p:cNvSpPr/>
            <p:nvPr/>
          </p:nvSpPr>
          <p:spPr>
            <a:xfrm>
              <a:off x="887487" y="6126153"/>
              <a:ext cx="625492" cy="523220"/>
            </a:xfrm>
            <a:prstGeom prst="rect">
              <a:avLst/>
            </a:prstGeom>
          </p:spPr>
          <p:txBody>
            <a:bodyPr wrap="none">
              <a:spAutoFit/>
            </a:bodyPr>
            <a:lstStyle/>
            <a:p>
              <a:pPr algn="ctr"/>
              <a:r>
                <a:rPr lang="en-US" sz="2800" b="1" dirty="0">
                  <a:solidFill>
                    <a:schemeClr val="tx1">
                      <a:lumMod val="75000"/>
                      <a:lumOff val="25000"/>
                    </a:schemeClr>
                  </a:solidFill>
                  <a:latin typeface="Agency FB" panose="020B0503020202020204" pitchFamily="34" charset="0"/>
                </a:rPr>
                <a:t>OFF</a:t>
              </a:r>
            </a:p>
          </p:txBody>
        </p:sp>
      </p:grpSp>
      <p:sp>
        <p:nvSpPr>
          <p:cNvPr id="19" name="Rectangle 18"/>
          <p:cNvSpPr/>
          <p:nvPr/>
        </p:nvSpPr>
        <p:spPr>
          <a:xfrm>
            <a:off x="6520016" y="1626577"/>
            <a:ext cx="4908716" cy="1323439"/>
          </a:xfrm>
          <a:prstGeom prst="rect">
            <a:avLst/>
          </a:prstGeom>
        </p:spPr>
        <p:txBody>
          <a:bodyPr wrap="none">
            <a:spAutoFit/>
          </a:bodyPr>
          <a:lstStyle/>
          <a:p>
            <a:pPr algn="ctr"/>
            <a:r>
              <a:rPr lang="en-US" sz="8000" b="1" dirty="0">
                <a:solidFill>
                  <a:srgbClr val="F40D43"/>
                </a:solidFill>
                <a:latin typeface="Agency FB" panose="020B0503020202020204" pitchFamily="34" charset="0"/>
              </a:rPr>
              <a:t>LOREM IPSUM</a:t>
            </a:r>
          </a:p>
        </p:txBody>
      </p:sp>
      <p:sp>
        <p:nvSpPr>
          <p:cNvPr id="20" name="Rectangle 19"/>
          <p:cNvSpPr/>
          <p:nvPr/>
        </p:nvSpPr>
        <p:spPr>
          <a:xfrm>
            <a:off x="6188548" y="2950016"/>
            <a:ext cx="5571652" cy="923330"/>
          </a:xfrm>
          <a:prstGeom prst="rect">
            <a:avLst/>
          </a:prstGeom>
        </p:spPr>
        <p:txBody>
          <a:bodyPr wrap="square">
            <a:spAutoFit/>
          </a:bodyPr>
          <a:lstStyle/>
          <a:p>
            <a:pPr algn="ctr"/>
            <a:r>
              <a:rPr lang="en-US" dirty="0" err="1">
                <a:solidFill>
                  <a:schemeClr val="bg1">
                    <a:lumMod val="50000"/>
                  </a:schemeClr>
                </a:solidFill>
                <a:latin typeface="Segoe UI Semilight" panose="020B0402040204020203" pitchFamily="34" charset="0"/>
                <a:cs typeface="Segoe UI Semilight" panose="020B0402040204020203" pitchFamily="34" charset="0"/>
              </a:rPr>
              <a:t>Sed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metus</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elit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pellentesque</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eu</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Etiam</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leo</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fringilla</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augue</a:t>
            </a:r>
            <a:r>
              <a:rPr lang="en-US" dirty="0">
                <a:solidFill>
                  <a:schemeClr val="bg1">
                    <a:lumMod val="50000"/>
                  </a:schemeClr>
                </a:solidFill>
                <a:latin typeface="Segoe UI Semilight" panose="020B0402040204020203" pitchFamily="34" charset="0"/>
                <a:cs typeface="Segoe UI Semilight" panose="020B0402040204020203" pitchFamily="34" charset="0"/>
              </a:rPr>
              <a:t>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porttitor</a:t>
            </a:r>
            <a:r>
              <a:rPr lang="en-US" dirty="0">
                <a:solidFill>
                  <a:schemeClr val="bg1">
                    <a:lumMod val="50000"/>
                  </a:schemeClr>
                </a:solidFill>
                <a:latin typeface="Segoe UI Semilight" panose="020B0402040204020203" pitchFamily="34" charset="0"/>
                <a:cs typeface="Segoe UI Semilight" panose="020B0402040204020203" pitchFamily="34" charset="0"/>
              </a:rPr>
              <a:t> sem. </a:t>
            </a:r>
            <a:r>
              <a:rPr lang="en-US" dirty="0" err="1">
                <a:solidFill>
                  <a:schemeClr val="bg1">
                    <a:lumMod val="50000"/>
                  </a:schemeClr>
                </a:solidFill>
                <a:latin typeface="Segoe UI Semilight" panose="020B0402040204020203" pitchFamily="34" charset="0"/>
                <a:cs typeface="Segoe UI Semilight" panose="020B0402040204020203" pitchFamily="34" charset="0"/>
              </a:rPr>
              <a:t>Mauris</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bibendum</a:t>
            </a:r>
            <a:r>
              <a:rPr lang="en-US" dirty="0">
                <a:solidFill>
                  <a:schemeClr val="bg1">
                    <a:lumMod val="50000"/>
                  </a:schemeClr>
                </a:solidFill>
                <a:latin typeface="Segoe UI Semilight" panose="020B0402040204020203" pitchFamily="34" charset="0"/>
                <a:cs typeface="Segoe UI Semilight" panose="020B0402040204020203" pitchFamily="34" charset="0"/>
              </a:rPr>
              <a:t> id ligula a gravida.</a:t>
            </a:r>
          </a:p>
        </p:txBody>
      </p:sp>
      <p:grpSp>
        <p:nvGrpSpPr>
          <p:cNvPr id="21" name="Group 20"/>
          <p:cNvGrpSpPr/>
          <p:nvPr/>
        </p:nvGrpSpPr>
        <p:grpSpPr>
          <a:xfrm>
            <a:off x="7788748" y="4093478"/>
            <a:ext cx="2371252" cy="1137946"/>
            <a:chOff x="7788748" y="4093478"/>
            <a:chExt cx="2371252" cy="1137946"/>
          </a:xfrm>
        </p:grpSpPr>
        <p:sp>
          <p:nvSpPr>
            <p:cNvPr id="22" name="Rounded Rectangle 21"/>
            <p:cNvSpPr/>
            <p:nvPr/>
          </p:nvSpPr>
          <p:spPr>
            <a:xfrm>
              <a:off x="7788748" y="4093478"/>
              <a:ext cx="2371252" cy="1137946"/>
            </a:xfrm>
            <a:prstGeom prst="roundRect">
              <a:avLst>
                <a:gd name="adj" fmla="val 50000"/>
              </a:avLst>
            </a:pr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179483" y="4156194"/>
              <a:ext cx="1641796" cy="1015663"/>
            </a:xfrm>
            <a:prstGeom prst="rect">
              <a:avLst/>
            </a:prstGeom>
          </p:spPr>
          <p:txBody>
            <a:bodyPr wrap="none">
              <a:spAutoFit/>
            </a:bodyPr>
            <a:lstStyle/>
            <a:p>
              <a:pPr algn="ctr"/>
              <a:r>
                <a:rPr lang="en-US" sz="6000" b="1" dirty="0">
                  <a:solidFill>
                    <a:schemeClr val="bg1"/>
                  </a:solidFill>
                  <a:latin typeface="Agency FB" panose="020B0503020202020204" pitchFamily="34" charset="0"/>
                </a:rPr>
                <a:t>$13.</a:t>
              </a:r>
              <a:r>
                <a:rPr lang="en-US" sz="3600" b="1" dirty="0">
                  <a:solidFill>
                    <a:schemeClr val="bg1"/>
                  </a:solidFill>
                  <a:latin typeface="Agency FB" panose="020B0503020202020204" pitchFamily="34" charset="0"/>
                </a:rPr>
                <a:t>00</a:t>
              </a:r>
              <a:endParaRPr lang="en-US" sz="6000" b="1" dirty="0">
                <a:solidFill>
                  <a:schemeClr val="bg1"/>
                </a:solidFill>
                <a:latin typeface="Agency FB" panose="020B0503020202020204" pitchFamily="34" charset="0"/>
              </a:endParaRPr>
            </a:p>
          </p:txBody>
        </p:sp>
      </p:grpSp>
    </p:spTree>
    <p:extLst>
      <p:ext uri="{BB962C8B-B14F-4D97-AF65-F5344CB8AC3E}">
        <p14:creationId xmlns:p14="http://schemas.microsoft.com/office/powerpoint/2010/main" val="386775348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1"/>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fltVal val="0"/>
                                          </p:val>
                                        </p:tav>
                                        <p:tav tm="100000">
                                          <p:val>
                                            <p:strVal val="#ppt_w"/>
                                          </p:val>
                                        </p:tav>
                                      </p:tavLst>
                                    </p:anim>
                                    <p:anim calcmode="lin" valueType="num">
                                      <p:cBhvr>
                                        <p:cTn id="10" dur="500" fill="hold"/>
                                        <p:tgtEl>
                                          <p:spTgt spid="19"/>
                                        </p:tgtEl>
                                        <p:attrNameLst>
                                          <p:attrName>ppt_h</p:attrName>
                                        </p:attrNameLst>
                                      </p:cBhvr>
                                      <p:tavLst>
                                        <p:tav tm="0">
                                          <p:val>
                                            <p:fltVal val="0"/>
                                          </p:val>
                                        </p:tav>
                                        <p:tav tm="100000">
                                          <p:val>
                                            <p:strVal val="#ppt_h"/>
                                          </p:val>
                                        </p:tav>
                                      </p:tavLst>
                                    </p:anim>
                                    <p:animEffect transition="in" filter="fade">
                                      <p:cBhvr>
                                        <p:cTn id="11" dur="500"/>
                                        <p:tgtEl>
                                          <p:spTgt spid="19"/>
                                        </p:tgtEl>
                                      </p:cBhvr>
                                    </p:animEffect>
                                  </p:childTnLst>
                                </p:cTn>
                              </p:par>
                              <p:par>
                                <p:cTn id="12" presetID="22" presetClass="entr" presetSubtype="1" fill="hold" grpId="0" nodeType="withEffect">
                                  <p:stCondLst>
                                    <p:cond delay="125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10" presetClass="entr" presetSubtype="0" fill="hold" nodeType="withEffect">
                                  <p:stCondLst>
                                    <p:cond delay="2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2" presetClass="entr" presetSubtype="8" fill="hold" nodeType="withEffect">
                                  <p:stCondLst>
                                    <p:cond delay="275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350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0-#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51312" r="6269"/>
          <a:stretch/>
        </p:blipFill>
        <p:spPr>
          <a:xfrm>
            <a:off x="7035800" y="0"/>
            <a:ext cx="5156199" cy="6858000"/>
          </a:xfrm>
          <a:prstGeom prst="rect">
            <a:avLst/>
          </a:prstGeom>
        </p:spPr>
      </p:pic>
      <p:sp>
        <p:nvSpPr>
          <p:cNvPr id="16" name="Freeform 15"/>
          <p:cNvSpPr/>
          <p:nvPr/>
        </p:nvSpPr>
        <p:spPr>
          <a:xfrm>
            <a:off x="-25400" y="0"/>
            <a:ext cx="8483600" cy="6858000"/>
          </a:xfrm>
          <a:custGeom>
            <a:avLst/>
            <a:gdLst>
              <a:gd name="connsiteX0" fmla="*/ 38100 w 8483600"/>
              <a:gd name="connsiteY0" fmla="*/ 0 h 6858000"/>
              <a:gd name="connsiteX1" fmla="*/ 8483600 w 8483600"/>
              <a:gd name="connsiteY1" fmla="*/ 0 h 6858000"/>
              <a:gd name="connsiteX2" fmla="*/ 6972300 w 8483600"/>
              <a:gd name="connsiteY2" fmla="*/ 3416300 h 6858000"/>
              <a:gd name="connsiteX3" fmla="*/ 7315200 w 8483600"/>
              <a:gd name="connsiteY3" fmla="*/ 6845300 h 6858000"/>
              <a:gd name="connsiteX4" fmla="*/ 0 w 8483600"/>
              <a:gd name="connsiteY4" fmla="*/ 6858000 h 6858000"/>
              <a:gd name="connsiteX5" fmla="*/ 38100 w 84836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0" h="6858000">
                <a:moveTo>
                  <a:pt x="38100" y="0"/>
                </a:moveTo>
                <a:lnTo>
                  <a:pt x="8483600" y="0"/>
                </a:lnTo>
                <a:lnTo>
                  <a:pt x="6972300" y="3416300"/>
                </a:lnTo>
                <a:lnTo>
                  <a:pt x="7315200" y="6845300"/>
                </a:lnTo>
                <a:lnTo>
                  <a:pt x="0" y="6858000"/>
                </a:lnTo>
                <a:cubicBezTo>
                  <a:pt x="8467" y="4576233"/>
                  <a:pt x="16933" y="2294467"/>
                  <a:pt x="381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6034764" y="0"/>
            <a:ext cx="3657297" cy="6858000"/>
            <a:chOff x="6034764" y="0"/>
            <a:chExt cx="3657297" cy="6858000"/>
          </a:xfrm>
        </p:grpSpPr>
        <p:sp>
          <p:nvSpPr>
            <p:cNvPr id="6" name="Isosceles Triangle 5"/>
            <p:cNvSpPr/>
            <p:nvPr/>
          </p:nvSpPr>
          <p:spPr>
            <a:xfrm rot="10800000" flipH="1" flipV="1">
              <a:off x="6034764" y="3253154"/>
              <a:ext cx="1103686" cy="3604846"/>
            </a:xfrm>
            <a:prstGeom prst="triangle">
              <a:avLst>
                <a:gd name="adj" fmla="val 77906"/>
              </a:avLst>
            </a:pr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H="1" flipV="1">
              <a:off x="6400161" y="0"/>
              <a:ext cx="1449541" cy="6858000"/>
            </a:xfrm>
            <a:custGeom>
              <a:avLst/>
              <a:gdLst>
                <a:gd name="connsiteX0" fmla="*/ 33866 w 1159933"/>
                <a:gd name="connsiteY0" fmla="*/ 0 h 3962400"/>
                <a:gd name="connsiteX1" fmla="*/ 575733 w 1159933"/>
                <a:gd name="connsiteY1" fmla="*/ 0 h 3962400"/>
                <a:gd name="connsiteX2" fmla="*/ 1159933 w 1159933"/>
                <a:gd name="connsiteY2" fmla="*/ 1761067 h 3962400"/>
                <a:gd name="connsiteX3" fmla="*/ 0 w 1159933"/>
                <a:gd name="connsiteY3" fmla="*/ 3962400 h 3962400"/>
                <a:gd name="connsiteX4" fmla="*/ 448733 w 1159933"/>
                <a:gd name="connsiteY4" fmla="*/ 2048933 h 3962400"/>
                <a:gd name="connsiteX5" fmla="*/ 33866 w 1159933"/>
                <a:gd name="connsiteY5"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933" h="3962400">
                  <a:moveTo>
                    <a:pt x="33866" y="0"/>
                  </a:moveTo>
                  <a:lnTo>
                    <a:pt x="575733" y="0"/>
                  </a:lnTo>
                  <a:lnTo>
                    <a:pt x="1159933" y="1761067"/>
                  </a:lnTo>
                  <a:lnTo>
                    <a:pt x="0" y="3962400"/>
                  </a:lnTo>
                  <a:lnTo>
                    <a:pt x="448733" y="2048933"/>
                  </a:lnTo>
                  <a:lnTo>
                    <a:pt x="33866" y="0"/>
                  </a:lnTo>
                  <a:close/>
                </a:path>
              </a:pathLst>
            </a:custGeom>
            <a:solidFill>
              <a:srgbClr val="BB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1171"/>
            <p:cNvSpPr/>
            <p:nvPr/>
          </p:nvSpPr>
          <p:spPr>
            <a:xfrm flipH="1" flipV="1">
              <a:off x="7294221" y="0"/>
              <a:ext cx="2397840" cy="3253154"/>
            </a:xfrm>
            <a:custGeom>
              <a:avLst/>
              <a:gdLst>
                <a:gd name="connsiteX0" fmla="*/ 0 w 1474269"/>
                <a:gd name="connsiteY0" fmla="*/ 1981200 h 1981200"/>
                <a:gd name="connsiteX1" fmla="*/ 1474269 w 1474269"/>
                <a:gd name="connsiteY1" fmla="*/ 0 h 1981200"/>
                <a:gd name="connsiteX2" fmla="*/ 1474269 w 1474269"/>
                <a:gd name="connsiteY2" fmla="*/ 1981200 h 1981200"/>
                <a:gd name="connsiteX3" fmla="*/ 0 w 1474269"/>
                <a:gd name="connsiteY3" fmla="*/ 1981200 h 1981200"/>
                <a:gd name="connsiteX0" fmla="*/ 0 w 1918769"/>
                <a:gd name="connsiteY0" fmla="*/ 1860550 h 1860550"/>
                <a:gd name="connsiteX1" fmla="*/ 1918769 w 1918769"/>
                <a:gd name="connsiteY1" fmla="*/ 0 h 1860550"/>
                <a:gd name="connsiteX2" fmla="*/ 1474269 w 1918769"/>
                <a:gd name="connsiteY2" fmla="*/ 1860550 h 1860550"/>
                <a:gd name="connsiteX3" fmla="*/ 0 w 1918769"/>
                <a:gd name="connsiteY3" fmla="*/ 1860550 h 1860550"/>
                <a:gd name="connsiteX0" fmla="*/ 0 w 1918769"/>
                <a:gd name="connsiteY0" fmla="*/ 1879600 h 1879600"/>
                <a:gd name="connsiteX1" fmla="*/ 1918769 w 1918769"/>
                <a:gd name="connsiteY1" fmla="*/ 0 h 1879600"/>
                <a:gd name="connsiteX2" fmla="*/ 1474269 w 1918769"/>
                <a:gd name="connsiteY2" fmla="*/ 1879600 h 1879600"/>
                <a:gd name="connsiteX3" fmla="*/ 0 w 1918769"/>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1918769" h="1879600">
                  <a:moveTo>
                    <a:pt x="0" y="1879600"/>
                  </a:moveTo>
                  <a:lnTo>
                    <a:pt x="1918769" y="0"/>
                  </a:lnTo>
                  <a:lnTo>
                    <a:pt x="1474269" y="1879600"/>
                  </a:lnTo>
                  <a:lnTo>
                    <a:pt x="0" y="1879600"/>
                  </a:lnTo>
                  <a:close/>
                </a:path>
              </a:pathLst>
            </a:cu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0439399" y="5374967"/>
            <a:ext cx="1752600" cy="1274406"/>
            <a:chOff x="10439399" y="5374967"/>
            <a:chExt cx="1752600" cy="1274406"/>
          </a:xfrm>
        </p:grpSpPr>
        <p:sp>
          <p:nvSpPr>
            <p:cNvPr id="20" name="Pentagon 19"/>
            <p:cNvSpPr/>
            <p:nvPr/>
          </p:nvSpPr>
          <p:spPr>
            <a:xfrm flipH="1">
              <a:off x="10439399" y="5473700"/>
              <a:ext cx="1752600" cy="1104900"/>
            </a:xfrm>
            <a:prstGeom prst="homePlate">
              <a:avLst>
                <a:gd name="adj" fmla="val 339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12439" y="5374967"/>
              <a:ext cx="1039067"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5%</a:t>
              </a:r>
            </a:p>
          </p:txBody>
        </p:sp>
        <p:sp>
          <p:nvSpPr>
            <p:cNvPr id="22" name="Rectangle 21"/>
            <p:cNvSpPr/>
            <p:nvPr/>
          </p:nvSpPr>
          <p:spPr>
            <a:xfrm>
              <a:off x="11509357" y="6126153"/>
              <a:ext cx="625492" cy="523220"/>
            </a:xfrm>
            <a:prstGeom prst="rect">
              <a:avLst/>
            </a:prstGeom>
          </p:spPr>
          <p:txBody>
            <a:bodyPr wrap="none">
              <a:spAutoFit/>
            </a:bodyPr>
            <a:lstStyle/>
            <a:p>
              <a:pPr algn="ctr"/>
              <a:r>
                <a:rPr lang="en-US" sz="2800" b="1" dirty="0">
                  <a:solidFill>
                    <a:schemeClr val="tx1">
                      <a:lumMod val="75000"/>
                      <a:lumOff val="25000"/>
                    </a:schemeClr>
                  </a:solidFill>
                  <a:latin typeface="Agency FB" panose="020B0503020202020204" pitchFamily="34" charset="0"/>
                </a:rPr>
                <a:t>OFF</a:t>
              </a:r>
            </a:p>
          </p:txBody>
        </p:sp>
      </p:grpSp>
      <p:sp>
        <p:nvSpPr>
          <p:cNvPr id="24" name="Rectangle 23"/>
          <p:cNvSpPr/>
          <p:nvPr/>
        </p:nvSpPr>
        <p:spPr>
          <a:xfrm>
            <a:off x="621501" y="1626577"/>
            <a:ext cx="4908716" cy="1323439"/>
          </a:xfrm>
          <a:prstGeom prst="rect">
            <a:avLst/>
          </a:prstGeom>
        </p:spPr>
        <p:txBody>
          <a:bodyPr wrap="none">
            <a:spAutoFit/>
          </a:bodyPr>
          <a:lstStyle/>
          <a:p>
            <a:pPr algn="ctr"/>
            <a:r>
              <a:rPr lang="en-US" sz="8000" b="1" dirty="0">
                <a:solidFill>
                  <a:srgbClr val="F40D43"/>
                </a:solidFill>
                <a:latin typeface="Agency FB" panose="020B0503020202020204" pitchFamily="34" charset="0"/>
              </a:rPr>
              <a:t>LOREM IPSUM</a:t>
            </a:r>
          </a:p>
        </p:txBody>
      </p:sp>
      <p:sp>
        <p:nvSpPr>
          <p:cNvPr id="25" name="Rectangle 24"/>
          <p:cNvSpPr/>
          <p:nvPr/>
        </p:nvSpPr>
        <p:spPr>
          <a:xfrm>
            <a:off x="290033" y="2950016"/>
            <a:ext cx="5571652" cy="923330"/>
          </a:xfrm>
          <a:prstGeom prst="rect">
            <a:avLst/>
          </a:prstGeom>
        </p:spPr>
        <p:txBody>
          <a:bodyPr wrap="square">
            <a:spAutoFit/>
          </a:bodyPr>
          <a:lstStyle/>
          <a:p>
            <a:pPr algn="ctr"/>
            <a:r>
              <a:rPr lang="en-US" dirty="0" err="1">
                <a:solidFill>
                  <a:schemeClr val="bg1">
                    <a:lumMod val="50000"/>
                  </a:schemeClr>
                </a:solidFill>
                <a:latin typeface="Segoe UI Semilight" panose="020B0402040204020203" pitchFamily="34" charset="0"/>
                <a:cs typeface="Segoe UI Semilight" panose="020B0402040204020203" pitchFamily="34" charset="0"/>
              </a:rPr>
              <a:t>Sed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metus</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elit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pellentesque</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eu</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Etiam</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leo</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fringilla</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augue</a:t>
            </a:r>
            <a:r>
              <a:rPr lang="en-US" dirty="0">
                <a:solidFill>
                  <a:schemeClr val="bg1">
                    <a:lumMod val="50000"/>
                  </a:schemeClr>
                </a:solidFill>
                <a:latin typeface="Segoe UI Semilight" panose="020B0402040204020203" pitchFamily="34" charset="0"/>
                <a:cs typeface="Segoe UI Semilight" panose="020B0402040204020203" pitchFamily="34" charset="0"/>
              </a:rPr>
              <a:t>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porttitor</a:t>
            </a:r>
            <a:r>
              <a:rPr lang="en-US" dirty="0">
                <a:solidFill>
                  <a:schemeClr val="bg1">
                    <a:lumMod val="50000"/>
                  </a:schemeClr>
                </a:solidFill>
                <a:latin typeface="Segoe UI Semilight" panose="020B0402040204020203" pitchFamily="34" charset="0"/>
                <a:cs typeface="Segoe UI Semilight" panose="020B0402040204020203" pitchFamily="34" charset="0"/>
              </a:rPr>
              <a:t> sem. </a:t>
            </a:r>
            <a:r>
              <a:rPr lang="en-US" dirty="0" err="1">
                <a:solidFill>
                  <a:schemeClr val="bg1">
                    <a:lumMod val="50000"/>
                  </a:schemeClr>
                </a:solidFill>
                <a:latin typeface="Segoe UI Semilight" panose="020B0402040204020203" pitchFamily="34" charset="0"/>
                <a:cs typeface="Segoe UI Semilight" panose="020B0402040204020203" pitchFamily="34" charset="0"/>
              </a:rPr>
              <a:t>Mauris</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bibendum</a:t>
            </a:r>
            <a:r>
              <a:rPr lang="en-US" dirty="0">
                <a:solidFill>
                  <a:schemeClr val="bg1">
                    <a:lumMod val="50000"/>
                  </a:schemeClr>
                </a:solidFill>
                <a:latin typeface="Segoe UI Semilight" panose="020B0402040204020203" pitchFamily="34" charset="0"/>
                <a:cs typeface="Segoe UI Semilight" panose="020B0402040204020203" pitchFamily="34" charset="0"/>
              </a:rPr>
              <a:t> id ligula a gravida.</a:t>
            </a:r>
          </a:p>
        </p:txBody>
      </p:sp>
      <p:grpSp>
        <p:nvGrpSpPr>
          <p:cNvPr id="26" name="Group 25"/>
          <p:cNvGrpSpPr/>
          <p:nvPr/>
        </p:nvGrpSpPr>
        <p:grpSpPr>
          <a:xfrm>
            <a:off x="1890233" y="4093478"/>
            <a:ext cx="2371252" cy="1137946"/>
            <a:chOff x="7788748" y="4093478"/>
            <a:chExt cx="2371252" cy="1137946"/>
          </a:xfrm>
        </p:grpSpPr>
        <p:sp>
          <p:nvSpPr>
            <p:cNvPr id="27" name="Rounded Rectangle 26"/>
            <p:cNvSpPr/>
            <p:nvPr/>
          </p:nvSpPr>
          <p:spPr>
            <a:xfrm>
              <a:off x="7788748" y="4093478"/>
              <a:ext cx="2371252" cy="1137946"/>
            </a:xfrm>
            <a:prstGeom prst="roundRect">
              <a:avLst>
                <a:gd name="adj" fmla="val 50000"/>
              </a:avLst>
            </a:pr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00135" y="4156194"/>
              <a:ext cx="1800493" cy="1015663"/>
            </a:xfrm>
            <a:prstGeom prst="rect">
              <a:avLst/>
            </a:prstGeom>
          </p:spPr>
          <p:txBody>
            <a:bodyPr wrap="none">
              <a:spAutoFit/>
            </a:bodyPr>
            <a:lstStyle/>
            <a:p>
              <a:pPr algn="ctr"/>
              <a:r>
                <a:rPr lang="en-US" sz="6000" b="1" dirty="0">
                  <a:solidFill>
                    <a:schemeClr val="bg1"/>
                  </a:solidFill>
                  <a:latin typeface="Agency FB" panose="020B0503020202020204" pitchFamily="34" charset="0"/>
                </a:rPr>
                <a:t>$32.</a:t>
              </a:r>
              <a:r>
                <a:rPr lang="en-US" sz="3600" b="1" dirty="0">
                  <a:solidFill>
                    <a:schemeClr val="bg1"/>
                  </a:solidFill>
                  <a:latin typeface="Agency FB" panose="020B0503020202020204" pitchFamily="34" charset="0"/>
                </a:rPr>
                <a:t>00</a:t>
              </a:r>
              <a:endParaRPr lang="en-US" sz="6000" b="1" dirty="0">
                <a:solidFill>
                  <a:schemeClr val="bg1"/>
                </a:solidFill>
                <a:latin typeface="Agency FB" panose="020B0503020202020204" pitchFamily="34" charset="0"/>
              </a:endParaRPr>
            </a:p>
          </p:txBody>
        </p:sp>
      </p:grpSp>
    </p:spTree>
    <p:extLst>
      <p:ext uri="{BB962C8B-B14F-4D97-AF65-F5344CB8AC3E}">
        <p14:creationId xmlns:p14="http://schemas.microsoft.com/office/powerpoint/2010/main" val="180003018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4"/>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par>
                                <p:cTn id="12" presetID="22" presetClass="entr" presetSubtype="1" fill="hold" grpId="0" nodeType="withEffect">
                                  <p:stCondLst>
                                    <p:cond delay="125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par>
                                <p:cTn id="15" presetID="10" presetClass="entr" presetSubtype="0" fill="hold" nodeType="withEffect">
                                  <p:stCondLst>
                                    <p:cond delay="20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2" presetClass="entr" presetSubtype="2" fill="hold" nodeType="withEffect">
                                  <p:stCondLst>
                                    <p:cond delay="27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350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1+#ppt_w/2"/>
                                          </p:val>
                                        </p:tav>
                                        <p:tav tm="100000">
                                          <p:val>
                                            <p:strVal val="#ppt_x"/>
                                          </p:val>
                                        </p:tav>
                                      </p:tavLst>
                                    </p:anim>
                                    <p:anim calcmode="lin" valueType="num">
                                      <p:cBhvr additive="base">
                                        <p:cTn id="2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3138" b="13459"/>
          <a:stretch/>
        </p:blipFill>
        <p:spPr>
          <a:xfrm>
            <a:off x="-37297" y="0"/>
            <a:ext cx="6220421" cy="6857999"/>
          </a:xfrm>
          <a:prstGeom prst="rect">
            <a:avLst/>
          </a:prstGeom>
        </p:spPr>
      </p:pic>
      <p:sp>
        <p:nvSpPr>
          <p:cNvPr id="15" name="Freeform 14"/>
          <p:cNvSpPr/>
          <p:nvPr/>
        </p:nvSpPr>
        <p:spPr>
          <a:xfrm>
            <a:off x="3657600" y="-38911"/>
            <a:ext cx="8540885" cy="6926094"/>
          </a:xfrm>
          <a:custGeom>
            <a:avLst/>
            <a:gdLst>
              <a:gd name="connsiteX0" fmla="*/ 2840477 w 8540885"/>
              <a:gd name="connsiteY0" fmla="*/ 38911 h 6926094"/>
              <a:gd name="connsiteX1" fmla="*/ 1361872 w 8540885"/>
              <a:gd name="connsiteY1" fmla="*/ 3112851 h 6926094"/>
              <a:gd name="connsiteX2" fmla="*/ 0 w 8540885"/>
              <a:gd name="connsiteY2" fmla="*/ 3871609 h 6926094"/>
              <a:gd name="connsiteX3" fmla="*/ 1089498 w 8540885"/>
              <a:gd name="connsiteY3" fmla="*/ 6887183 h 6926094"/>
              <a:gd name="connsiteX4" fmla="*/ 8540885 w 8540885"/>
              <a:gd name="connsiteY4" fmla="*/ 6926094 h 6926094"/>
              <a:gd name="connsiteX5" fmla="*/ 8540885 w 8540885"/>
              <a:gd name="connsiteY5" fmla="*/ 0 h 6926094"/>
              <a:gd name="connsiteX6" fmla="*/ 2840477 w 8540885"/>
              <a:gd name="connsiteY6" fmla="*/ 38911 h 6926094"/>
              <a:gd name="connsiteX0" fmla="*/ 2840477 w 8540885"/>
              <a:gd name="connsiteY0" fmla="*/ 38911 h 6926094"/>
              <a:gd name="connsiteX1" fmla="*/ 1361872 w 8540885"/>
              <a:gd name="connsiteY1" fmla="*/ 3112851 h 6926094"/>
              <a:gd name="connsiteX2" fmla="*/ 0 w 8540885"/>
              <a:gd name="connsiteY2" fmla="*/ 3871609 h 6926094"/>
              <a:gd name="connsiteX3" fmla="*/ 1089498 w 8540885"/>
              <a:gd name="connsiteY3" fmla="*/ 6906638 h 6926094"/>
              <a:gd name="connsiteX4" fmla="*/ 8540885 w 8540885"/>
              <a:gd name="connsiteY4" fmla="*/ 6926094 h 6926094"/>
              <a:gd name="connsiteX5" fmla="*/ 8540885 w 8540885"/>
              <a:gd name="connsiteY5" fmla="*/ 0 h 6926094"/>
              <a:gd name="connsiteX6" fmla="*/ 2840477 w 8540885"/>
              <a:gd name="connsiteY6" fmla="*/ 38911 h 69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0885" h="6926094">
                <a:moveTo>
                  <a:pt x="2840477" y="38911"/>
                </a:moveTo>
                <a:lnTo>
                  <a:pt x="1361872" y="3112851"/>
                </a:lnTo>
                <a:lnTo>
                  <a:pt x="0" y="3871609"/>
                </a:lnTo>
                <a:lnTo>
                  <a:pt x="1089498" y="6906638"/>
                </a:lnTo>
                <a:lnTo>
                  <a:pt x="8540885" y="6926094"/>
                </a:lnTo>
                <a:lnTo>
                  <a:pt x="8540885" y="0"/>
                </a:lnTo>
                <a:lnTo>
                  <a:pt x="2840477" y="389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3493818" y="0"/>
            <a:ext cx="3724275" cy="6858000"/>
            <a:chOff x="3493818" y="0"/>
            <a:chExt cx="3724275" cy="6858000"/>
          </a:xfrm>
        </p:grpSpPr>
        <p:sp>
          <p:nvSpPr>
            <p:cNvPr id="7" name="Freeform 1017"/>
            <p:cNvSpPr>
              <a:spLocks/>
            </p:cNvSpPr>
            <p:nvPr/>
          </p:nvSpPr>
          <p:spPr bwMode="auto">
            <a:xfrm flipH="1" flipV="1">
              <a:off x="3493818" y="0"/>
              <a:ext cx="3724275" cy="6858000"/>
            </a:xfrm>
            <a:custGeom>
              <a:avLst/>
              <a:gdLst>
                <a:gd name="T0" fmla="*/ 1362 w 2346"/>
                <a:gd name="T1" fmla="*/ 0 h 2509"/>
                <a:gd name="T2" fmla="*/ 2067 w 2346"/>
                <a:gd name="T3" fmla="*/ 1076 h 2509"/>
                <a:gd name="T4" fmla="*/ 1173 w 2346"/>
                <a:gd name="T5" fmla="*/ 1341 h 2509"/>
                <a:gd name="T6" fmla="*/ 0 w 2346"/>
                <a:gd name="T7" fmla="*/ 2509 h 2509"/>
                <a:gd name="T8" fmla="*/ 804 w 2346"/>
                <a:gd name="T9" fmla="*/ 2509 h 2509"/>
                <a:gd name="T10" fmla="*/ 1400 w 2346"/>
                <a:gd name="T11" fmla="*/ 1511 h 2509"/>
                <a:gd name="T12" fmla="*/ 2346 w 2346"/>
                <a:gd name="T13" fmla="*/ 1133 h 2509"/>
                <a:gd name="T14" fmla="*/ 1854 w 2346"/>
                <a:gd name="T15" fmla="*/ 0 h 2509"/>
                <a:gd name="T16" fmla="*/ 1362 w 2346"/>
                <a:gd name="T17" fmla="*/ 0 h 2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6" h="2509">
                  <a:moveTo>
                    <a:pt x="1362" y="0"/>
                  </a:moveTo>
                  <a:lnTo>
                    <a:pt x="2067" y="1076"/>
                  </a:lnTo>
                  <a:lnTo>
                    <a:pt x="1173" y="1341"/>
                  </a:lnTo>
                  <a:lnTo>
                    <a:pt x="0" y="2509"/>
                  </a:lnTo>
                  <a:lnTo>
                    <a:pt x="804" y="2509"/>
                  </a:lnTo>
                  <a:lnTo>
                    <a:pt x="1400" y="1511"/>
                  </a:lnTo>
                  <a:lnTo>
                    <a:pt x="2346" y="1133"/>
                  </a:lnTo>
                  <a:lnTo>
                    <a:pt x="1854" y="0"/>
                  </a:lnTo>
                  <a:lnTo>
                    <a:pt x="1362" y="0"/>
                  </a:lnTo>
                  <a:close/>
                </a:path>
              </a:pathLst>
            </a:custGeom>
            <a:solidFill>
              <a:srgbClr val="F40D4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019"/>
            <p:cNvSpPr>
              <a:spLocks/>
            </p:cNvSpPr>
            <p:nvPr/>
          </p:nvSpPr>
          <p:spPr bwMode="auto">
            <a:xfrm flipH="1" flipV="1">
              <a:off x="3936730" y="3922372"/>
              <a:ext cx="1119188" cy="2935628"/>
            </a:xfrm>
            <a:custGeom>
              <a:avLst/>
              <a:gdLst>
                <a:gd name="T0" fmla="*/ 492 w 705"/>
                <a:gd name="T1" fmla="*/ 0 h 1074"/>
                <a:gd name="T2" fmla="*/ 0 w 705"/>
                <a:gd name="T3" fmla="*/ 0 h 1074"/>
                <a:gd name="T4" fmla="*/ 705 w 705"/>
                <a:gd name="T5" fmla="*/ 1074 h 1074"/>
                <a:gd name="T6" fmla="*/ 492 w 705"/>
                <a:gd name="T7" fmla="*/ 0 h 1074"/>
              </a:gdLst>
              <a:ahLst/>
              <a:cxnLst>
                <a:cxn ang="0">
                  <a:pos x="T0" y="T1"/>
                </a:cxn>
                <a:cxn ang="0">
                  <a:pos x="T2" y="T3"/>
                </a:cxn>
                <a:cxn ang="0">
                  <a:pos x="T4" y="T5"/>
                </a:cxn>
                <a:cxn ang="0">
                  <a:pos x="T6" y="T7"/>
                </a:cxn>
              </a:cxnLst>
              <a:rect l="0" t="0" r="r" b="b"/>
              <a:pathLst>
                <a:path w="705" h="1074">
                  <a:moveTo>
                    <a:pt x="492" y="0"/>
                  </a:moveTo>
                  <a:lnTo>
                    <a:pt x="0" y="0"/>
                  </a:lnTo>
                  <a:lnTo>
                    <a:pt x="705" y="1074"/>
                  </a:lnTo>
                  <a:lnTo>
                    <a:pt x="492" y="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23"/>
            <p:cNvSpPr>
              <a:spLocks/>
            </p:cNvSpPr>
            <p:nvPr/>
          </p:nvSpPr>
          <p:spPr bwMode="auto">
            <a:xfrm flipH="1" flipV="1">
              <a:off x="5359130" y="2"/>
              <a:ext cx="1858963" cy="3187097"/>
            </a:xfrm>
            <a:custGeom>
              <a:avLst/>
              <a:gdLst>
                <a:gd name="T0" fmla="*/ 1171 w 1171"/>
                <a:gd name="T1" fmla="*/ 0 h 1166"/>
                <a:gd name="T2" fmla="*/ 0 w 1171"/>
                <a:gd name="T3" fmla="*/ 1166 h 1166"/>
                <a:gd name="T4" fmla="*/ 804 w 1171"/>
                <a:gd name="T5" fmla="*/ 1166 h 1166"/>
                <a:gd name="T6" fmla="*/ 1171 w 1171"/>
                <a:gd name="T7" fmla="*/ 0 h 1166"/>
              </a:gdLst>
              <a:ahLst/>
              <a:cxnLst>
                <a:cxn ang="0">
                  <a:pos x="T0" y="T1"/>
                </a:cxn>
                <a:cxn ang="0">
                  <a:pos x="T2" y="T3"/>
                </a:cxn>
                <a:cxn ang="0">
                  <a:pos x="T4" y="T5"/>
                </a:cxn>
                <a:cxn ang="0">
                  <a:pos x="T6" y="T7"/>
                </a:cxn>
              </a:cxnLst>
              <a:rect l="0" t="0" r="r" b="b"/>
              <a:pathLst>
                <a:path w="1171" h="1166">
                  <a:moveTo>
                    <a:pt x="1171" y="0"/>
                  </a:moveTo>
                  <a:lnTo>
                    <a:pt x="0" y="1166"/>
                  </a:lnTo>
                  <a:lnTo>
                    <a:pt x="804" y="1166"/>
                  </a:lnTo>
                  <a:lnTo>
                    <a:pt x="1171" y="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9" name="Rectangle 18"/>
          <p:cNvSpPr/>
          <p:nvPr/>
        </p:nvSpPr>
        <p:spPr>
          <a:xfrm>
            <a:off x="6520016" y="1626577"/>
            <a:ext cx="4908716" cy="1323439"/>
          </a:xfrm>
          <a:prstGeom prst="rect">
            <a:avLst/>
          </a:prstGeom>
        </p:spPr>
        <p:txBody>
          <a:bodyPr wrap="none">
            <a:spAutoFit/>
          </a:bodyPr>
          <a:lstStyle/>
          <a:p>
            <a:pPr algn="ctr"/>
            <a:r>
              <a:rPr lang="en-US" sz="8000" b="1" dirty="0">
                <a:solidFill>
                  <a:srgbClr val="F40D43"/>
                </a:solidFill>
                <a:latin typeface="Agency FB" panose="020B0503020202020204" pitchFamily="34" charset="0"/>
              </a:rPr>
              <a:t>LOREM IPSUM</a:t>
            </a:r>
          </a:p>
        </p:txBody>
      </p:sp>
      <p:sp>
        <p:nvSpPr>
          <p:cNvPr id="20" name="Rectangle 19"/>
          <p:cNvSpPr/>
          <p:nvPr/>
        </p:nvSpPr>
        <p:spPr>
          <a:xfrm>
            <a:off x="6188548" y="2950016"/>
            <a:ext cx="5571652" cy="923330"/>
          </a:xfrm>
          <a:prstGeom prst="rect">
            <a:avLst/>
          </a:prstGeom>
        </p:spPr>
        <p:txBody>
          <a:bodyPr wrap="square">
            <a:spAutoFit/>
          </a:bodyPr>
          <a:lstStyle/>
          <a:p>
            <a:pPr algn="ctr"/>
            <a:r>
              <a:rPr lang="en-US" dirty="0" err="1">
                <a:solidFill>
                  <a:schemeClr val="bg1">
                    <a:lumMod val="50000"/>
                  </a:schemeClr>
                </a:solidFill>
                <a:latin typeface="Segoe UI Semilight" panose="020B0402040204020203" pitchFamily="34" charset="0"/>
                <a:cs typeface="Segoe UI Semilight" panose="020B0402040204020203" pitchFamily="34" charset="0"/>
              </a:rPr>
              <a:t>Sed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metus</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eleifend</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elit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pellentesque</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eu</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Etiam</a:t>
            </a:r>
            <a:r>
              <a:rPr lang="en-US" dirty="0">
                <a:solidFill>
                  <a:schemeClr val="bg1">
                    <a:lumMod val="50000"/>
                  </a:schemeClr>
                </a:solidFill>
                <a:latin typeface="Segoe UI Semilight" panose="020B0402040204020203" pitchFamily="34" charset="0"/>
                <a:cs typeface="Segoe UI Semilight" panose="020B0402040204020203" pitchFamily="34" charset="0"/>
              </a:rPr>
              <a:t> et </a:t>
            </a:r>
            <a:r>
              <a:rPr lang="en-US" dirty="0" err="1">
                <a:solidFill>
                  <a:schemeClr val="bg1">
                    <a:lumMod val="50000"/>
                  </a:schemeClr>
                </a:solidFill>
                <a:latin typeface="Segoe UI Semilight" panose="020B0402040204020203" pitchFamily="34" charset="0"/>
                <a:cs typeface="Segoe UI Semilight" panose="020B0402040204020203" pitchFamily="34" charset="0"/>
              </a:rPr>
              <a:t>leo</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tincidunt</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fringilla</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augue</a:t>
            </a:r>
            <a:r>
              <a:rPr lang="en-US" dirty="0">
                <a:solidFill>
                  <a:schemeClr val="bg1">
                    <a:lumMod val="50000"/>
                  </a:schemeClr>
                </a:solidFill>
                <a:latin typeface="Segoe UI Semilight" panose="020B0402040204020203" pitchFamily="34" charset="0"/>
                <a:cs typeface="Segoe UI Semilight" panose="020B0402040204020203" pitchFamily="34" charset="0"/>
              </a:rPr>
              <a:t> at, </a:t>
            </a:r>
            <a:r>
              <a:rPr lang="en-US" dirty="0" err="1">
                <a:solidFill>
                  <a:schemeClr val="bg1">
                    <a:lumMod val="50000"/>
                  </a:schemeClr>
                </a:solidFill>
                <a:latin typeface="Segoe UI Semilight" panose="020B0402040204020203" pitchFamily="34" charset="0"/>
                <a:cs typeface="Segoe UI Semilight" panose="020B0402040204020203" pitchFamily="34" charset="0"/>
              </a:rPr>
              <a:t>porttitor</a:t>
            </a:r>
            <a:r>
              <a:rPr lang="en-US" dirty="0">
                <a:solidFill>
                  <a:schemeClr val="bg1">
                    <a:lumMod val="50000"/>
                  </a:schemeClr>
                </a:solidFill>
                <a:latin typeface="Segoe UI Semilight" panose="020B0402040204020203" pitchFamily="34" charset="0"/>
                <a:cs typeface="Segoe UI Semilight" panose="020B0402040204020203" pitchFamily="34" charset="0"/>
              </a:rPr>
              <a:t> sem. </a:t>
            </a:r>
            <a:r>
              <a:rPr lang="en-US" dirty="0" err="1">
                <a:solidFill>
                  <a:schemeClr val="bg1">
                    <a:lumMod val="50000"/>
                  </a:schemeClr>
                </a:solidFill>
                <a:latin typeface="Segoe UI Semilight" panose="020B0402040204020203" pitchFamily="34" charset="0"/>
                <a:cs typeface="Segoe UI Semilight" panose="020B0402040204020203" pitchFamily="34" charset="0"/>
              </a:rPr>
              <a:t>Mauris</a:t>
            </a:r>
            <a:r>
              <a:rPr lang="en-US" dirty="0">
                <a:solidFill>
                  <a:schemeClr val="bg1">
                    <a:lumMod val="50000"/>
                  </a:schemeClr>
                </a:solidFill>
                <a:latin typeface="Segoe UI Semilight" panose="020B0402040204020203" pitchFamily="34" charset="0"/>
                <a:cs typeface="Segoe UI Semilight" panose="020B0402040204020203" pitchFamily="34" charset="0"/>
              </a:rPr>
              <a:t> </a:t>
            </a:r>
            <a:r>
              <a:rPr lang="en-US" dirty="0" err="1">
                <a:solidFill>
                  <a:schemeClr val="bg1">
                    <a:lumMod val="50000"/>
                  </a:schemeClr>
                </a:solidFill>
                <a:latin typeface="Segoe UI Semilight" panose="020B0402040204020203" pitchFamily="34" charset="0"/>
                <a:cs typeface="Segoe UI Semilight" panose="020B0402040204020203" pitchFamily="34" charset="0"/>
              </a:rPr>
              <a:t>bibendum</a:t>
            </a:r>
            <a:r>
              <a:rPr lang="en-US" dirty="0">
                <a:solidFill>
                  <a:schemeClr val="bg1">
                    <a:lumMod val="50000"/>
                  </a:schemeClr>
                </a:solidFill>
                <a:latin typeface="Segoe UI Semilight" panose="020B0402040204020203" pitchFamily="34" charset="0"/>
                <a:cs typeface="Segoe UI Semilight" panose="020B0402040204020203" pitchFamily="34" charset="0"/>
              </a:rPr>
              <a:t> id ligula a gravida.</a:t>
            </a:r>
          </a:p>
        </p:txBody>
      </p:sp>
      <p:grpSp>
        <p:nvGrpSpPr>
          <p:cNvPr id="21" name="Group 20"/>
          <p:cNvGrpSpPr/>
          <p:nvPr/>
        </p:nvGrpSpPr>
        <p:grpSpPr>
          <a:xfrm>
            <a:off x="7788748" y="4093478"/>
            <a:ext cx="2371252" cy="1137946"/>
            <a:chOff x="7788748" y="4093478"/>
            <a:chExt cx="2371252" cy="1137946"/>
          </a:xfrm>
        </p:grpSpPr>
        <p:sp>
          <p:nvSpPr>
            <p:cNvPr id="22" name="Rounded Rectangle 21"/>
            <p:cNvSpPr/>
            <p:nvPr/>
          </p:nvSpPr>
          <p:spPr>
            <a:xfrm>
              <a:off x="7788748" y="4093478"/>
              <a:ext cx="2371252" cy="1137946"/>
            </a:xfrm>
            <a:prstGeom prst="roundRect">
              <a:avLst>
                <a:gd name="adj" fmla="val 50000"/>
              </a:avLst>
            </a:prstGeom>
            <a:solidFill>
              <a:srgbClr val="F40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107348" y="4156194"/>
              <a:ext cx="1786066" cy="1015663"/>
            </a:xfrm>
            <a:prstGeom prst="rect">
              <a:avLst/>
            </a:prstGeom>
          </p:spPr>
          <p:txBody>
            <a:bodyPr wrap="none">
              <a:spAutoFit/>
            </a:bodyPr>
            <a:lstStyle/>
            <a:p>
              <a:pPr algn="ctr"/>
              <a:r>
                <a:rPr lang="en-US" sz="6000" b="1" dirty="0">
                  <a:solidFill>
                    <a:schemeClr val="bg1"/>
                  </a:solidFill>
                  <a:latin typeface="Agency FB" panose="020B0503020202020204" pitchFamily="34" charset="0"/>
                </a:rPr>
                <a:t>$22.</a:t>
              </a:r>
              <a:r>
                <a:rPr lang="en-US" sz="3600" b="1" dirty="0">
                  <a:solidFill>
                    <a:schemeClr val="bg1"/>
                  </a:solidFill>
                  <a:latin typeface="Agency FB" panose="020B0503020202020204" pitchFamily="34" charset="0"/>
                </a:rPr>
                <a:t>00</a:t>
              </a:r>
              <a:endParaRPr lang="en-US" sz="6000" b="1" dirty="0">
                <a:solidFill>
                  <a:schemeClr val="bg1"/>
                </a:solidFill>
                <a:latin typeface="Agency FB" panose="020B0503020202020204" pitchFamily="34" charset="0"/>
              </a:endParaRPr>
            </a:p>
          </p:txBody>
        </p:sp>
      </p:grpSp>
      <p:grpSp>
        <p:nvGrpSpPr>
          <p:cNvPr id="24" name="Group 23"/>
          <p:cNvGrpSpPr/>
          <p:nvPr/>
        </p:nvGrpSpPr>
        <p:grpSpPr>
          <a:xfrm>
            <a:off x="246852" y="127244"/>
            <a:ext cx="1803278" cy="1803278"/>
            <a:chOff x="4013065" y="127244"/>
            <a:chExt cx="1803278" cy="1803278"/>
          </a:xfrm>
        </p:grpSpPr>
        <p:sp>
          <p:nvSpPr>
            <p:cNvPr id="25" name="32-Point Star 24"/>
            <p:cNvSpPr/>
            <p:nvPr/>
          </p:nvSpPr>
          <p:spPr>
            <a:xfrm>
              <a:off x="4013065" y="127244"/>
              <a:ext cx="1803278" cy="1803278"/>
            </a:xfrm>
            <a:prstGeom prst="star32">
              <a:avLst>
                <a:gd name="adj" fmla="val 4556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304600" y="409099"/>
              <a:ext cx="1220206"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15%</a:t>
              </a:r>
            </a:p>
          </p:txBody>
        </p:sp>
        <p:sp>
          <p:nvSpPr>
            <p:cNvPr id="27" name="Rectangle 26"/>
            <p:cNvSpPr/>
            <p:nvPr/>
          </p:nvSpPr>
          <p:spPr>
            <a:xfrm>
              <a:off x="4587569" y="1212625"/>
              <a:ext cx="625492" cy="523220"/>
            </a:xfrm>
            <a:prstGeom prst="rect">
              <a:avLst/>
            </a:prstGeom>
          </p:spPr>
          <p:txBody>
            <a:bodyPr wrap="none">
              <a:spAutoFit/>
            </a:bodyPr>
            <a:lstStyle/>
            <a:p>
              <a:pPr algn="ctr"/>
              <a:r>
                <a:rPr lang="en-US" sz="2800" b="1" dirty="0">
                  <a:solidFill>
                    <a:schemeClr val="tx1">
                      <a:lumMod val="75000"/>
                      <a:lumOff val="25000"/>
                    </a:schemeClr>
                  </a:solidFill>
                  <a:latin typeface="Agency FB" panose="020B0503020202020204" pitchFamily="34" charset="0"/>
                </a:rPr>
                <a:t>OFF</a:t>
              </a:r>
            </a:p>
          </p:txBody>
        </p:sp>
      </p:grpSp>
    </p:spTree>
    <p:extLst>
      <p:ext uri="{BB962C8B-B14F-4D97-AF65-F5344CB8AC3E}">
        <p14:creationId xmlns:p14="http://schemas.microsoft.com/office/powerpoint/2010/main" val="336832727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4"/>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fltVal val="0"/>
                                          </p:val>
                                        </p:tav>
                                        <p:tav tm="100000">
                                          <p:val>
                                            <p:strVal val="#ppt_w"/>
                                          </p:val>
                                        </p:tav>
                                      </p:tavLst>
                                    </p:anim>
                                    <p:anim calcmode="lin" valueType="num">
                                      <p:cBhvr>
                                        <p:cTn id="10" dur="500" fill="hold"/>
                                        <p:tgtEl>
                                          <p:spTgt spid="19"/>
                                        </p:tgtEl>
                                        <p:attrNameLst>
                                          <p:attrName>ppt_h</p:attrName>
                                        </p:attrNameLst>
                                      </p:cBhvr>
                                      <p:tavLst>
                                        <p:tav tm="0">
                                          <p:val>
                                            <p:fltVal val="0"/>
                                          </p:val>
                                        </p:tav>
                                        <p:tav tm="100000">
                                          <p:val>
                                            <p:strVal val="#ppt_h"/>
                                          </p:val>
                                        </p:tav>
                                      </p:tavLst>
                                    </p:anim>
                                    <p:animEffect transition="in" filter="fade">
                                      <p:cBhvr>
                                        <p:cTn id="11" dur="500"/>
                                        <p:tgtEl>
                                          <p:spTgt spid="19"/>
                                        </p:tgtEl>
                                      </p:cBhvr>
                                    </p:animEffect>
                                  </p:childTnLst>
                                </p:cTn>
                              </p:par>
                              <p:par>
                                <p:cTn id="12" presetID="22" presetClass="entr" presetSubtype="1" fill="hold" grpId="0" nodeType="withEffect">
                                  <p:stCondLst>
                                    <p:cond delay="125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10" presetClass="entr" presetSubtype="0" fill="hold" nodeType="withEffect">
                                  <p:stCondLst>
                                    <p:cond delay="2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2" presetClass="entr" presetSubtype="8" fill="hold" nodeType="withEffect">
                                  <p:stCondLst>
                                    <p:cond delay="27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0-#ppt_w/2"/>
                                          </p:val>
                                        </p:tav>
                                        <p:tav tm="100000">
                                          <p:val>
                                            <p:strVal val="#ppt_x"/>
                                          </p:val>
                                        </p:tav>
                                      </p:tavLst>
                                    </p:anim>
                                    <p:anim calcmode="lin" valueType="num">
                                      <p:cBhvr additive="base">
                                        <p:cTn id="21" dur="500" fill="hold"/>
                                        <p:tgtEl>
                                          <p:spTgt spid="28"/>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350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7813" b="7813"/>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10174" y="2184718"/>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8" name="Group 7"/>
          <p:cNvGrpSpPr/>
          <p:nvPr/>
        </p:nvGrpSpPr>
        <p:grpSpPr>
          <a:xfrm>
            <a:off x="4910374" y="3377519"/>
            <a:ext cx="2371252" cy="1137946"/>
            <a:chOff x="7788748" y="4093478"/>
            <a:chExt cx="2371252" cy="1137946"/>
          </a:xfrm>
        </p:grpSpPr>
        <p:sp>
          <p:nvSpPr>
            <p:cNvPr id="9" name="Rounded Rectangle 8"/>
            <p:cNvSpPr/>
            <p:nvPr/>
          </p:nvSpPr>
          <p:spPr>
            <a:xfrm>
              <a:off x="7788748" y="4093478"/>
              <a:ext cx="2371252" cy="113794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77948" y="4154619"/>
              <a:ext cx="1992853" cy="1015663"/>
            </a:xfrm>
            <a:prstGeom prst="rect">
              <a:avLst/>
            </a:prstGeom>
          </p:spPr>
          <p:txBody>
            <a:bodyPr wrap="none">
              <a:spAutoFit/>
            </a:bodyPr>
            <a:lstStyle/>
            <a:p>
              <a:pPr algn="ct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$17.</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25</a:t>
              </a:r>
              <a:endParaRPr lang="en-US" sz="6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12" name="Rectangle 11"/>
          <p:cNvSpPr/>
          <p:nvPr/>
        </p:nvSpPr>
        <p:spPr>
          <a:xfrm>
            <a:off x="3181372" y="1113653"/>
            <a:ext cx="5763117" cy="1015663"/>
          </a:xfrm>
          <a:prstGeom prst="rect">
            <a:avLst/>
          </a:prstGeom>
        </p:spPr>
        <p:txBody>
          <a:bodyPr wrap="none">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LOREM IPSUM</a:t>
            </a:r>
          </a:p>
        </p:txBody>
      </p:sp>
      <p:grpSp>
        <p:nvGrpSpPr>
          <p:cNvPr id="22" name="Group 4"/>
          <p:cNvGrpSpPr>
            <a:grpSpLocks noChangeAspect="1"/>
          </p:cNvGrpSpPr>
          <p:nvPr/>
        </p:nvGrpSpPr>
        <p:grpSpPr bwMode="auto">
          <a:xfrm>
            <a:off x="3460753" y="6059489"/>
            <a:ext cx="5278442" cy="536574"/>
            <a:chOff x="2180" y="3580"/>
            <a:chExt cx="3325" cy="338"/>
          </a:xfrm>
          <a:solidFill>
            <a:schemeClr val="bg1"/>
          </a:solidFill>
        </p:grpSpPr>
        <p:sp>
          <p:nvSpPr>
            <p:cNvPr id="24" name="Freeform 5"/>
            <p:cNvSpPr>
              <a:spLocks/>
            </p:cNvSpPr>
            <p:nvPr/>
          </p:nvSpPr>
          <p:spPr bwMode="auto">
            <a:xfrm>
              <a:off x="5195" y="3701"/>
              <a:ext cx="239" cy="217"/>
            </a:xfrm>
            <a:custGeom>
              <a:avLst/>
              <a:gdLst>
                <a:gd name="T0" fmla="*/ 4 w 101"/>
                <a:gd name="T1" fmla="*/ 6 h 90"/>
                <a:gd name="T2" fmla="*/ 35 w 101"/>
                <a:gd name="T3" fmla="*/ 15 h 90"/>
                <a:gd name="T4" fmla="*/ 71 w 101"/>
                <a:gd name="T5" fmla="*/ 26 h 90"/>
                <a:gd name="T6" fmla="*/ 77 w 101"/>
                <a:gd name="T7" fmla="*/ 65 h 90"/>
                <a:gd name="T8" fmla="*/ 61 w 101"/>
                <a:gd name="T9" fmla="*/ 75 h 90"/>
                <a:gd name="T10" fmla="*/ 49 w 101"/>
                <a:gd name="T11" fmla="*/ 74 h 90"/>
                <a:gd name="T12" fmla="*/ 51 w 101"/>
                <a:gd name="T13" fmla="*/ 62 h 90"/>
                <a:gd name="T14" fmla="*/ 58 w 101"/>
                <a:gd name="T15" fmla="*/ 60 h 90"/>
                <a:gd name="T16" fmla="*/ 37 w 101"/>
                <a:gd name="T17" fmla="*/ 74 h 90"/>
                <a:gd name="T18" fmla="*/ 85 w 101"/>
                <a:gd name="T19" fmla="*/ 71 h 90"/>
                <a:gd name="T20" fmla="*/ 73 w 101"/>
                <a:gd name="T21" fmla="*/ 19 h 90"/>
                <a:gd name="T22" fmla="*/ 37 w 101"/>
                <a:gd name="T23" fmla="*/ 8 h 90"/>
                <a:gd name="T24" fmla="*/ 4 w 101"/>
                <a:gd name="T25" fmla="*/ 1 h 90"/>
                <a:gd name="T26" fmla="*/ 4 w 101"/>
                <a:gd name="T2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90">
                  <a:moveTo>
                    <a:pt x="4" y="6"/>
                  </a:moveTo>
                  <a:cubicBezTo>
                    <a:pt x="14" y="9"/>
                    <a:pt x="24" y="12"/>
                    <a:pt x="35" y="15"/>
                  </a:cubicBezTo>
                  <a:cubicBezTo>
                    <a:pt x="47" y="18"/>
                    <a:pt x="60" y="20"/>
                    <a:pt x="71" y="26"/>
                  </a:cubicBezTo>
                  <a:cubicBezTo>
                    <a:pt x="86" y="35"/>
                    <a:pt x="87" y="52"/>
                    <a:pt x="77" y="65"/>
                  </a:cubicBezTo>
                  <a:cubicBezTo>
                    <a:pt x="73" y="70"/>
                    <a:pt x="67" y="73"/>
                    <a:pt x="61" y="75"/>
                  </a:cubicBezTo>
                  <a:cubicBezTo>
                    <a:pt x="57" y="76"/>
                    <a:pt x="53" y="75"/>
                    <a:pt x="49" y="74"/>
                  </a:cubicBezTo>
                  <a:cubicBezTo>
                    <a:pt x="40" y="71"/>
                    <a:pt x="47" y="58"/>
                    <a:pt x="51" y="62"/>
                  </a:cubicBezTo>
                  <a:cubicBezTo>
                    <a:pt x="53" y="66"/>
                    <a:pt x="60" y="65"/>
                    <a:pt x="58" y="60"/>
                  </a:cubicBezTo>
                  <a:cubicBezTo>
                    <a:pt x="50" y="43"/>
                    <a:pt x="26" y="59"/>
                    <a:pt x="37" y="74"/>
                  </a:cubicBezTo>
                  <a:cubicBezTo>
                    <a:pt x="49" y="90"/>
                    <a:pt x="74" y="84"/>
                    <a:pt x="85" y="71"/>
                  </a:cubicBezTo>
                  <a:cubicBezTo>
                    <a:pt x="101" y="53"/>
                    <a:pt x="91" y="31"/>
                    <a:pt x="73" y="19"/>
                  </a:cubicBezTo>
                  <a:cubicBezTo>
                    <a:pt x="63" y="12"/>
                    <a:pt x="49" y="11"/>
                    <a:pt x="37" y="8"/>
                  </a:cubicBezTo>
                  <a:cubicBezTo>
                    <a:pt x="26" y="6"/>
                    <a:pt x="15" y="3"/>
                    <a:pt x="4" y="1"/>
                  </a:cubicBezTo>
                  <a:cubicBezTo>
                    <a:pt x="0" y="0"/>
                    <a:pt x="2" y="5"/>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p:nvSpPr>
          <p:spPr bwMode="auto">
            <a:xfrm>
              <a:off x="5219" y="3665"/>
              <a:ext cx="281" cy="60"/>
            </a:xfrm>
            <a:custGeom>
              <a:avLst/>
              <a:gdLst>
                <a:gd name="T0" fmla="*/ 4 w 119"/>
                <a:gd name="T1" fmla="*/ 21 h 25"/>
                <a:gd name="T2" fmla="*/ 60 w 119"/>
                <a:gd name="T3" fmla="*/ 19 h 25"/>
                <a:gd name="T4" fmla="*/ 89 w 119"/>
                <a:gd name="T5" fmla="*/ 11 h 25"/>
                <a:gd name="T6" fmla="*/ 105 w 119"/>
                <a:gd name="T7" fmla="*/ 16 h 25"/>
                <a:gd name="T8" fmla="*/ 109 w 119"/>
                <a:gd name="T9" fmla="*/ 22 h 25"/>
                <a:gd name="T10" fmla="*/ 116 w 119"/>
                <a:gd name="T11" fmla="*/ 7 h 25"/>
                <a:gd name="T12" fmla="*/ 96 w 119"/>
                <a:gd name="T13" fmla="*/ 1 h 25"/>
                <a:gd name="T14" fmla="*/ 56 w 119"/>
                <a:gd name="T15" fmla="*/ 12 h 25"/>
                <a:gd name="T16" fmla="*/ 4 w 119"/>
                <a:gd name="T17" fmla="*/ 16 h 25"/>
                <a:gd name="T18" fmla="*/ 4 w 119"/>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25">
                  <a:moveTo>
                    <a:pt x="4" y="21"/>
                  </a:moveTo>
                  <a:cubicBezTo>
                    <a:pt x="23" y="25"/>
                    <a:pt x="42" y="24"/>
                    <a:pt x="60" y="19"/>
                  </a:cubicBezTo>
                  <a:cubicBezTo>
                    <a:pt x="70" y="17"/>
                    <a:pt x="79" y="13"/>
                    <a:pt x="89" y="11"/>
                  </a:cubicBezTo>
                  <a:cubicBezTo>
                    <a:pt x="94" y="10"/>
                    <a:pt x="118" y="5"/>
                    <a:pt x="105" y="16"/>
                  </a:cubicBezTo>
                  <a:cubicBezTo>
                    <a:pt x="102" y="18"/>
                    <a:pt x="106" y="22"/>
                    <a:pt x="109" y="22"/>
                  </a:cubicBezTo>
                  <a:cubicBezTo>
                    <a:pt x="118" y="21"/>
                    <a:pt x="119" y="14"/>
                    <a:pt x="116" y="7"/>
                  </a:cubicBezTo>
                  <a:cubicBezTo>
                    <a:pt x="113" y="0"/>
                    <a:pt x="102" y="0"/>
                    <a:pt x="96" y="1"/>
                  </a:cubicBezTo>
                  <a:cubicBezTo>
                    <a:pt x="83" y="2"/>
                    <a:pt x="69" y="8"/>
                    <a:pt x="56" y="12"/>
                  </a:cubicBezTo>
                  <a:cubicBezTo>
                    <a:pt x="39" y="17"/>
                    <a:pt x="21" y="17"/>
                    <a:pt x="4" y="16"/>
                  </a:cubicBezTo>
                  <a:cubicBezTo>
                    <a:pt x="0" y="16"/>
                    <a:pt x="2" y="20"/>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5238" y="3708"/>
              <a:ext cx="267" cy="65"/>
            </a:xfrm>
            <a:custGeom>
              <a:avLst/>
              <a:gdLst>
                <a:gd name="T0" fmla="*/ 3 w 113"/>
                <a:gd name="T1" fmla="*/ 4 h 27"/>
                <a:gd name="T2" fmla="*/ 53 w 113"/>
                <a:gd name="T3" fmla="*/ 11 h 27"/>
                <a:gd name="T4" fmla="*/ 75 w 113"/>
                <a:gd name="T5" fmla="*/ 11 h 27"/>
                <a:gd name="T6" fmla="*/ 88 w 113"/>
                <a:gd name="T7" fmla="*/ 10 h 27"/>
                <a:gd name="T8" fmla="*/ 92 w 113"/>
                <a:gd name="T9" fmla="*/ 21 h 27"/>
                <a:gd name="T10" fmla="*/ 96 w 113"/>
                <a:gd name="T11" fmla="*/ 27 h 27"/>
                <a:gd name="T12" fmla="*/ 89 w 113"/>
                <a:gd name="T13" fmla="*/ 2 h 27"/>
                <a:gd name="T14" fmla="*/ 47 w 113"/>
                <a:gd name="T15" fmla="*/ 4 h 27"/>
                <a:gd name="T16" fmla="*/ 2 w 113"/>
                <a:gd name="T17" fmla="*/ 0 h 27"/>
                <a:gd name="T18" fmla="*/ 3 w 113"/>
                <a:gd name="T1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27">
                  <a:moveTo>
                    <a:pt x="3" y="4"/>
                  </a:moveTo>
                  <a:cubicBezTo>
                    <a:pt x="19" y="9"/>
                    <a:pt x="36" y="10"/>
                    <a:pt x="53" y="11"/>
                  </a:cubicBezTo>
                  <a:cubicBezTo>
                    <a:pt x="60" y="12"/>
                    <a:pt x="68" y="12"/>
                    <a:pt x="75" y="11"/>
                  </a:cubicBezTo>
                  <a:cubicBezTo>
                    <a:pt x="79" y="11"/>
                    <a:pt x="83" y="10"/>
                    <a:pt x="88" y="10"/>
                  </a:cubicBezTo>
                  <a:cubicBezTo>
                    <a:pt x="95" y="10"/>
                    <a:pt x="99" y="16"/>
                    <a:pt x="92" y="21"/>
                  </a:cubicBezTo>
                  <a:cubicBezTo>
                    <a:pt x="89" y="23"/>
                    <a:pt x="93" y="27"/>
                    <a:pt x="96" y="27"/>
                  </a:cubicBezTo>
                  <a:cubicBezTo>
                    <a:pt x="113" y="23"/>
                    <a:pt x="102" y="3"/>
                    <a:pt x="89" y="2"/>
                  </a:cubicBezTo>
                  <a:cubicBezTo>
                    <a:pt x="75" y="1"/>
                    <a:pt x="61" y="4"/>
                    <a:pt x="47" y="4"/>
                  </a:cubicBezTo>
                  <a:cubicBezTo>
                    <a:pt x="32" y="3"/>
                    <a:pt x="17" y="0"/>
                    <a:pt x="2" y="0"/>
                  </a:cubicBezTo>
                  <a:cubicBezTo>
                    <a:pt x="0" y="0"/>
                    <a:pt x="1"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p:nvSpPr>
          <p:spPr bwMode="auto">
            <a:xfrm>
              <a:off x="5221" y="3706"/>
              <a:ext cx="260" cy="113"/>
            </a:xfrm>
            <a:custGeom>
              <a:avLst/>
              <a:gdLst>
                <a:gd name="T0" fmla="*/ 3 w 110"/>
                <a:gd name="T1" fmla="*/ 5 h 47"/>
                <a:gd name="T2" fmla="*/ 59 w 110"/>
                <a:gd name="T3" fmla="*/ 18 h 47"/>
                <a:gd name="T4" fmla="*/ 91 w 110"/>
                <a:gd name="T5" fmla="*/ 41 h 47"/>
                <a:gd name="T6" fmla="*/ 97 w 110"/>
                <a:gd name="T7" fmla="*/ 45 h 47"/>
                <a:gd name="T8" fmla="*/ 75 w 110"/>
                <a:gd name="T9" fmla="*/ 15 h 47"/>
                <a:gd name="T10" fmla="*/ 48 w 110"/>
                <a:gd name="T11" fmla="*/ 9 h 47"/>
                <a:gd name="T12" fmla="*/ 3 w 110"/>
                <a:gd name="T13" fmla="*/ 1 h 47"/>
                <a:gd name="T14" fmla="*/ 3 w 110"/>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7">
                  <a:moveTo>
                    <a:pt x="3" y="5"/>
                  </a:moveTo>
                  <a:cubicBezTo>
                    <a:pt x="21" y="11"/>
                    <a:pt x="40" y="14"/>
                    <a:pt x="59" y="18"/>
                  </a:cubicBezTo>
                  <a:cubicBezTo>
                    <a:pt x="68" y="20"/>
                    <a:pt x="99" y="25"/>
                    <a:pt x="91" y="41"/>
                  </a:cubicBezTo>
                  <a:cubicBezTo>
                    <a:pt x="90" y="43"/>
                    <a:pt x="95" y="47"/>
                    <a:pt x="97" y="45"/>
                  </a:cubicBezTo>
                  <a:cubicBezTo>
                    <a:pt x="110" y="29"/>
                    <a:pt x="87" y="19"/>
                    <a:pt x="75" y="15"/>
                  </a:cubicBezTo>
                  <a:cubicBezTo>
                    <a:pt x="66" y="13"/>
                    <a:pt x="57" y="11"/>
                    <a:pt x="48" y="9"/>
                  </a:cubicBezTo>
                  <a:cubicBezTo>
                    <a:pt x="33" y="7"/>
                    <a:pt x="18" y="3"/>
                    <a:pt x="3" y="1"/>
                  </a:cubicBezTo>
                  <a:cubicBezTo>
                    <a:pt x="0" y="0"/>
                    <a:pt x="2" y="4"/>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4019" y="3694"/>
              <a:ext cx="1228" cy="31"/>
            </a:xfrm>
            <a:custGeom>
              <a:avLst/>
              <a:gdLst>
                <a:gd name="T0" fmla="*/ 515 w 519"/>
                <a:gd name="T1" fmla="*/ 4 h 13"/>
                <a:gd name="T2" fmla="*/ 361 w 519"/>
                <a:gd name="T3" fmla="*/ 3 h 13"/>
                <a:gd name="T4" fmla="*/ 136 w 519"/>
                <a:gd name="T5" fmla="*/ 2 h 13"/>
                <a:gd name="T6" fmla="*/ 4 w 519"/>
                <a:gd name="T7" fmla="*/ 3 h 13"/>
                <a:gd name="T8" fmla="*/ 7 w 519"/>
                <a:gd name="T9" fmla="*/ 10 h 13"/>
                <a:gd name="T10" fmla="*/ 160 w 519"/>
                <a:gd name="T11" fmla="*/ 10 h 13"/>
                <a:gd name="T12" fmla="*/ 384 w 519"/>
                <a:gd name="T13" fmla="*/ 10 h 13"/>
                <a:gd name="T14" fmla="*/ 516 w 519"/>
                <a:gd name="T15" fmla="*/ 8 h 13"/>
                <a:gd name="T16" fmla="*/ 515 w 519"/>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13">
                  <a:moveTo>
                    <a:pt x="515" y="4"/>
                  </a:moveTo>
                  <a:cubicBezTo>
                    <a:pt x="464" y="2"/>
                    <a:pt x="412" y="3"/>
                    <a:pt x="361" y="3"/>
                  </a:cubicBezTo>
                  <a:cubicBezTo>
                    <a:pt x="286" y="2"/>
                    <a:pt x="211" y="2"/>
                    <a:pt x="136" y="2"/>
                  </a:cubicBezTo>
                  <a:cubicBezTo>
                    <a:pt x="92" y="2"/>
                    <a:pt x="48" y="0"/>
                    <a:pt x="4" y="3"/>
                  </a:cubicBezTo>
                  <a:cubicBezTo>
                    <a:pt x="0" y="3"/>
                    <a:pt x="4" y="9"/>
                    <a:pt x="7" y="10"/>
                  </a:cubicBezTo>
                  <a:cubicBezTo>
                    <a:pt x="57" y="13"/>
                    <a:pt x="109" y="10"/>
                    <a:pt x="160" y="10"/>
                  </a:cubicBezTo>
                  <a:cubicBezTo>
                    <a:pt x="235" y="10"/>
                    <a:pt x="310" y="10"/>
                    <a:pt x="384" y="10"/>
                  </a:cubicBezTo>
                  <a:cubicBezTo>
                    <a:pt x="428" y="10"/>
                    <a:pt x="473" y="10"/>
                    <a:pt x="516" y="8"/>
                  </a:cubicBezTo>
                  <a:cubicBezTo>
                    <a:pt x="519" y="8"/>
                    <a:pt x="517" y="5"/>
                    <a:pt x="5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p:cNvSpPr>
            <p:nvPr/>
          </p:nvSpPr>
          <p:spPr bwMode="auto">
            <a:xfrm>
              <a:off x="2258" y="3701"/>
              <a:ext cx="232" cy="217"/>
            </a:xfrm>
            <a:custGeom>
              <a:avLst/>
              <a:gdLst>
                <a:gd name="T0" fmla="*/ 91 w 98"/>
                <a:gd name="T1" fmla="*/ 1 h 90"/>
                <a:gd name="T2" fmla="*/ 58 w 98"/>
                <a:gd name="T3" fmla="*/ 8 h 90"/>
                <a:gd name="T4" fmla="*/ 22 w 98"/>
                <a:gd name="T5" fmla="*/ 19 h 90"/>
                <a:gd name="T6" fmla="*/ 15 w 98"/>
                <a:gd name="T7" fmla="*/ 72 h 90"/>
                <a:gd name="T8" fmla="*/ 61 w 98"/>
                <a:gd name="T9" fmla="*/ 75 h 90"/>
                <a:gd name="T10" fmla="*/ 39 w 98"/>
                <a:gd name="T11" fmla="*/ 58 h 90"/>
                <a:gd name="T12" fmla="*/ 47 w 98"/>
                <a:gd name="T13" fmla="*/ 64 h 90"/>
                <a:gd name="T14" fmla="*/ 50 w 98"/>
                <a:gd name="T15" fmla="*/ 61 h 90"/>
                <a:gd name="T16" fmla="*/ 51 w 98"/>
                <a:gd name="T17" fmla="*/ 71 h 90"/>
                <a:gd name="T18" fmla="*/ 43 w 98"/>
                <a:gd name="T19" fmla="*/ 74 h 90"/>
                <a:gd name="T20" fmla="*/ 24 w 98"/>
                <a:gd name="T21" fmla="*/ 70 h 90"/>
                <a:gd name="T22" fmla="*/ 25 w 98"/>
                <a:gd name="T23" fmla="*/ 29 h 90"/>
                <a:gd name="T24" fmla="*/ 64 w 98"/>
                <a:gd name="T25" fmla="*/ 15 h 90"/>
                <a:gd name="T26" fmla="*/ 95 w 98"/>
                <a:gd name="T27" fmla="*/ 6 h 90"/>
                <a:gd name="T28" fmla="*/ 91 w 98"/>
                <a:gd name="T29" fmla="*/ 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0">
                  <a:moveTo>
                    <a:pt x="91" y="1"/>
                  </a:moveTo>
                  <a:cubicBezTo>
                    <a:pt x="80" y="3"/>
                    <a:pt x="69" y="6"/>
                    <a:pt x="58" y="8"/>
                  </a:cubicBezTo>
                  <a:cubicBezTo>
                    <a:pt x="45" y="11"/>
                    <a:pt x="33" y="13"/>
                    <a:pt x="22" y="19"/>
                  </a:cubicBezTo>
                  <a:cubicBezTo>
                    <a:pt x="0" y="31"/>
                    <a:pt x="0" y="55"/>
                    <a:pt x="15" y="72"/>
                  </a:cubicBezTo>
                  <a:cubicBezTo>
                    <a:pt x="25" y="84"/>
                    <a:pt x="50" y="90"/>
                    <a:pt x="61" y="75"/>
                  </a:cubicBezTo>
                  <a:cubicBezTo>
                    <a:pt x="70" y="62"/>
                    <a:pt x="46" y="43"/>
                    <a:pt x="39" y="58"/>
                  </a:cubicBezTo>
                  <a:cubicBezTo>
                    <a:pt x="37" y="62"/>
                    <a:pt x="45" y="67"/>
                    <a:pt x="47" y="64"/>
                  </a:cubicBezTo>
                  <a:cubicBezTo>
                    <a:pt x="48" y="63"/>
                    <a:pt x="49" y="62"/>
                    <a:pt x="50" y="61"/>
                  </a:cubicBezTo>
                  <a:cubicBezTo>
                    <a:pt x="54" y="64"/>
                    <a:pt x="55" y="67"/>
                    <a:pt x="51" y="71"/>
                  </a:cubicBezTo>
                  <a:cubicBezTo>
                    <a:pt x="50" y="73"/>
                    <a:pt x="45" y="74"/>
                    <a:pt x="43" y="74"/>
                  </a:cubicBezTo>
                  <a:cubicBezTo>
                    <a:pt x="36" y="76"/>
                    <a:pt x="30" y="74"/>
                    <a:pt x="24" y="70"/>
                  </a:cubicBezTo>
                  <a:cubicBezTo>
                    <a:pt x="7" y="61"/>
                    <a:pt x="12" y="39"/>
                    <a:pt x="25" y="29"/>
                  </a:cubicBezTo>
                  <a:cubicBezTo>
                    <a:pt x="36" y="20"/>
                    <a:pt x="51" y="18"/>
                    <a:pt x="64" y="15"/>
                  </a:cubicBezTo>
                  <a:cubicBezTo>
                    <a:pt x="75" y="13"/>
                    <a:pt x="85" y="9"/>
                    <a:pt x="95" y="6"/>
                  </a:cubicBezTo>
                  <a:cubicBezTo>
                    <a:pt x="98" y="5"/>
                    <a:pt x="94" y="0"/>
                    <a:pt x="9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p:cNvSpPr>
              <a:spLocks/>
            </p:cNvSpPr>
            <p:nvPr/>
          </p:nvSpPr>
          <p:spPr bwMode="auto">
            <a:xfrm>
              <a:off x="2180" y="3662"/>
              <a:ext cx="286" cy="65"/>
            </a:xfrm>
            <a:custGeom>
              <a:avLst/>
              <a:gdLst>
                <a:gd name="T0" fmla="*/ 114 w 121"/>
                <a:gd name="T1" fmla="*/ 17 h 27"/>
                <a:gd name="T2" fmla="*/ 62 w 121"/>
                <a:gd name="T3" fmla="*/ 13 h 27"/>
                <a:gd name="T4" fmla="*/ 23 w 121"/>
                <a:gd name="T5" fmla="*/ 2 h 27"/>
                <a:gd name="T6" fmla="*/ 3 w 121"/>
                <a:gd name="T7" fmla="*/ 8 h 27"/>
                <a:gd name="T8" fmla="*/ 14 w 121"/>
                <a:gd name="T9" fmla="*/ 23 h 27"/>
                <a:gd name="T10" fmla="*/ 14 w 121"/>
                <a:gd name="T11" fmla="*/ 17 h 27"/>
                <a:gd name="T12" fmla="*/ 17 w 121"/>
                <a:gd name="T13" fmla="*/ 10 h 27"/>
                <a:gd name="T14" fmla="*/ 30 w 121"/>
                <a:gd name="T15" fmla="*/ 11 h 27"/>
                <a:gd name="T16" fmla="*/ 59 w 121"/>
                <a:gd name="T17" fmla="*/ 19 h 27"/>
                <a:gd name="T18" fmla="*/ 117 w 121"/>
                <a:gd name="T19" fmla="*/ 22 h 27"/>
                <a:gd name="T20" fmla="*/ 114 w 121"/>
                <a:gd name="T21"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27">
                  <a:moveTo>
                    <a:pt x="114" y="17"/>
                  </a:moveTo>
                  <a:cubicBezTo>
                    <a:pt x="97" y="18"/>
                    <a:pt x="80" y="17"/>
                    <a:pt x="62" y="13"/>
                  </a:cubicBezTo>
                  <a:cubicBezTo>
                    <a:pt x="49" y="9"/>
                    <a:pt x="36" y="4"/>
                    <a:pt x="23" y="2"/>
                  </a:cubicBezTo>
                  <a:cubicBezTo>
                    <a:pt x="16" y="0"/>
                    <a:pt x="6" y="0"/>
                    <a:pt x="3" y="8"/>
                  </a:cubicBezTo>
                  <a:cubicBezTo>
                    <a:pt x="0" y="16"/>
                    <a:pt x="7" y="22"/>
                    <a:pt x="14" y="23"/>
                  </a:cubicBezTo>
                  <a:cubicBezTo>
                    <a:pt x="18" y="23"/>
                    <a:pt x="15" y="19"/>
                    <a:pt x="14" y="17"/>
                  </a:cubicBezTo>
                  <a:cubicBezTo>
                    <a:pt x="9" y="14"/>
                    <a:pt x="12" y="10"/>
                    <a:pt x="17" y="10"/>
                  </a:cubicBezTo>
                  <a:cubicBezTo>
                    <a:pt x="21" y="9"/>
                    <a:pt x="26" y="10"/>
                    <a:pt x="30" y="11"/>
                  </a:cubicBezTo>
                  <a:cubicBezTo>
                    <a:pt x="39" y="13"/>
                    <a:pt x="49" y="16"/>
                    <a:pt x="59" y="19"/>
                  </a:cubicBezTo>
                  <a:cubicBezTo>
                    <a:pt x="77" y="24"/>
                    <a:pt x="98" y="27"/>
                    <a:pt x="117" y="22"/>
                  </a:cubicBezTo>
                  <a:cubicBezTo>
                    <a:pt x="121" y="21"/>
                    <a:pt x="117" y="17"/>
                    <a:pt x="1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p:cNvSpPr>
              <a:spLocks/>
            </p:cNvSpPr>
            <p:nvPr/>
          </p:nvSpPr>
          <p:spPr bwMode="auto">
            <a:xfrm>
              <a:off x="2180" y="3708"/>
              <a:ext cx="265" cy="68"/>
            </a:xfrm>
            <a:custGeom>
              <a:avLst/>
              <a:gdLst>
                <a:gd name="T0" fmla="*/ 109 w 112"/>
                <a:gd name="T1" fmla="*/ 0 h 28"/>
                <a:gd name="T2" fmla="*/ 70 w 112"/>
                <a:gd name="T3" fmla="*/ 3 h 28"/>
                <a:gd name="T4" fmla="*/ 25 w 112"/>
                <a:gd name="T5" fmla="*/ 2 h 28"/>
                <a:gd name="T6" fmla="*/ 18 w 112"/>
                <a:gd name="T7" fmla="*/ 27 h 28"/>
                <a:gd name="T8" fmla="*/ 19 w 112"/>
                <a:gd name="T9" fmla="*/ 21 h 28"/>
                <a:gd name="T10" fmla="*/ 20 w 112"/>
                <a:gd name="T11" fmla="*/ 11 h 28"/>
                <a:gd name="T12" fmla="*/ 37 w 112"/>
                <a:gd name="T13" fmla="*/ 11 h 28"/>
                <a:gd name="T14" fmla="*/ 62 w 112"/>
                <a:gd name="T15" fmla="*/ 11 h 28"/>
                <a:gd name="T16" fmla="*/ 110 w 112"/>
                <a:gd name="T17" fmla="*/ 4 h 28"/>
                <a:gd name="T18" fmla="*/ 109 w 11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28">
                  <a:moveTo>
                    <a:pt x="109" y="0"/>
                  </a:moveTo>
                  <a:cubicBezTo>
                    <a:pt x="96" y="0"/>
                    <a:pt x="83" y="3"/>
                    <a:pt x="70" y="3"/>
                  </a:cubicBezTo>
                  <a:cubicBezTo>
                    <a:pt x="54" y="4"/>
                    <a:pt x="40" y="3"/>
                    <a:pt x="25" y="2"/>
                  </a:cubicBezTo>
                  <a:cubicBezTo>
                    <a:pt x="8" y="1"/>
                    <a:pt x="0" y="22"/>
                    <a:pt x="18" y="27"/>
                  </a:cubicBezTo>
                  <a:cubicBezTo>
                    <a:pt x="22" y="28"/>
                    <a:pt x="21" y="23"/>
                    <a:pt x="19" y="21"/>
                  </a:cubicBezTo>
                  <a:cubicBezTo>
                    <a:pt x="14" y="18"/>
                    <a:pt x="17" y="13"/>
                    <a:pt x="20" y="11"/>
                  </a:cubicBezTo>
                  <a:cubicBezTo>
                    <a:pt x="25" y="9"/>
                    <a:pt x="32" y="10"/>
                    <a:pt x="37" y="11"/>
                  </a:cubicBezTo>
                  <a:cubicBezTo>
                    <a:pt x="45" y="12"/>
                    <a:pt x="53" y="12"/>
                    <a:pt x="62" y="11"/>
                  </a:cubicBezTo>
                  <a:cubicBezTo>
                    <a:pt x="78" y="11"/>
                    <a:pt x="95" y="9"/>
                    <a:pt x="110" y="4"/>
                  </a:cubicBezTo>
                  <a:cubicBezTo>
                    <a:pt x="112" y="3"/>
                    <a:pt x="110" y="0"/>
                    <a:pt x="1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p:cNvSpPr>
              <a:spLocks/>
            </p:cNvSpPr>
            <p:nvPr/>
          </p:nvSpPr>
          <p:spPr bwMode="auto">
            <a:xfrm>
              <a:off x="2201" y="3708"/>
              <a:ext cx="263" cy="109"/>
            </a:xfrm>
            <a:custGeom>
              <a:avLst/>
              <a:gdLst>
                <a:gd name="T0" fmla="*/ 106 w 111"/>
                <a:gd name="T1" fmla="*/ 0 h 45"/>
                <a:gd name="T2" fmla="*/ 35 w 111"/>
                <a:gd name="T3" fmla="*/ 13 h 45"/>
                <a:gd name="T4" fmla="*/ 13 w 111"/>
                <a:gd name="T5" fmla="*/ 43 h 45"/>
                <a:gd name="T6" fmla="*/ 19 w 111"/>
                <a:gd name="T7" fmla="*/ 41 h 45"/>
                <a:gd name="T8" fmla="*/ 51 w 111"/>
                <a:gd name="T9" fmla="*/ 18 h 45"/>
                <a:gd name="T10" fmla="*/ 108 w 111"/>
                <a:gd name="T11" fmla="*/ 4 h 45"/>
                <a:gd name="T12" fmla="*/ 106 w 11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1" h="45">
                  <a:moveTo>
                    <a:pt x="106" y="0"/>
                  </a:moveTo>
                  <a:cubicBezTo>
                    <a:pt x="82" y="3"/>
                    <a:pt x="58" y="8"/>
                    <a:pt x="35" y="13"/>
                  </a:cubicBezTo>
                  <a:cubicBezTo>
                    <a:pt x="21" y="17"/>
                    <a:pt x="0" y="26"/>
                    <a:pt x="13" y="43"/>
                  </a:cubicBezTo>
                  <a:cubicBezTo>
                    <a:pt x="15" y="45"/>
                    <a:pt x="21" y="45"/>
                    <a:pt x="19" y="41"/>
                  </a:cubicBezTo>
                  <a:cubicBezTo>
                    <a:pt x="10" y="26"/>
                    <a:pt x="43" y="20"/>
                    <a:pt x="51" y="18"/>
                  </a:cubicBezTo>
                  <a:cubicBezTo>
                    <a:pt x="70" y="14"/>
                    <a:pt x="90" y="11"/>
                    <a:pt x="108" y="4"/>
                  </a:cubicBezTo>
                  <a:cubicBezTo>
                    <a:pt x="111" y="3"/>
                    <a:pt x="107" y="0"/>
                    <a:pt x="1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p:cNvSpPr>
              <a:spLocks/>
            </p:cNvSpPr>
            <p:nvPr/>
          </p:nvSpPr>
          <p:spPr bwMode="auto">
            <a:xfrm>
              <a:off x="2435" y="3694"/>
              <a:ext cx="1229" cy="29"/>
            </a:xfrm>
            <a:custGeom>
              <a:avLst/>
              <a:gdLst>
                <a:gd name="T0" fmla="*/ 4 w 519"/>
                <a:gd name="T1" fmla="*/ 8 h 12"/>
                <a:gd name="T2" fmla="*/ 158 w 519"/>
                <a:gd name="T3" fmla="*/ 10 h 12"/>
                <a:gd name="T4" fmla="*/ 383 w 519"/>
                <a:gd name="T5" fmla="*/ 10 h 12"/>
                <a:gd name="T6" fmla="*/ 515 w 519"/>
                <a:gd name="T7" fmla="*/ 10 h 12"/>
                <a:gd name="T8" fmla="*/ 513 w 519"/>
                <a:gd name="T9" fmla="*/ 3 h 12"/>
                <a:gd name="T10" fmla="*/ 359 w 519"/>
                <a:gd name="T11" fmla="*/ 2 h 12"/>
                <a:gd name="T12" fmla="*/ 135 w 519"/>
                <a:gd name="T13" fmla="*/ 3 h 12"/>
                <a:gd name="T14" fmla="*/ 3 w 519"/>
                <a:gd name="T15" fmla="*/ 5 h 12"/>
                <a:gd name="T16" fmla="*/ 4 w 51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12">
                  <a:moveTo>
                    <a:pt x="4" y="8"/>
                  </a:moveTo>
                  <a:cubicBezTo>
                    <a:pt x="55" y="11"/>
                    <a:pt x="107" y="10"/>
                    <a:pt x="158" y="10"/>
                  </a:cubicBezTo>
                  <a:cubicBezTo>
                    <a:pt x="233" y="10"/>
                    <a:pt x="308" y="10"/>
                    <a:pt x="383" y="10"/>
                  </a:cubicBezTo>
                  <a:cubicBezTo>
                    <a:pt x="427" y="11"/>
                    <a:pt x="471" y="12"/>
                    <a:pt x="515" y="10"/>
                  </a:cubicBezTo>
                  <a:cubicBezTo>
                    <a:pt x="519" y="9"/>
                    <a:pt x="515" y="3"/>
                    <a:pt x="513" y="3"/>
                  </a:cubicBezTo>
                  <a:cubicBezTo>
                    <a:pt x="462" y="0"/>
                    <a:pt x="410" y="2"/>
                    <a:pt x="359" y="2"/>
                  </a:cubicBezTo>
                  <a:cubicBezTo>
                    <a:pt x="284" y="2"/>
                    <a:pt x="210" y="3"/>
                    <a:pt x="135" y="3"/>
                  </a:cubicBezTo>
                  <a:cubicBezTo>
                    <a:pt x="91" y="3"/>
                    <a:pt x="47" y="2"/>
                    <a:pt x="3" y="5"/>
                  </a:cubicBezTo>
                  <a:cubicBezTo>
                    <a:pt x="0" y="5"/>
                    <a:pt x="3"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p:cNvSpPr>
              <a:spLocks/>
            </p:cNvSpPr>
            <p:nvPr/>
          </p:nvSpPr>
          <p:spPr bwMode="auto">
            <a:xfrm>
              <a:off x="3877" y="3689"/>
              <a:ext cx="132" cy="48"/>
            </a:xfrm>
            <a:custGeom>
              <a:avLst/>
              <a:gdLst>
                <a:gd name="T0" fmla="*/ 7 w 56"/>
                <a:gd name="T1" fmla="*/ 14 h 20"/>
                <a:gd name="T2" fmla="*/ 24 w 56"/>
                <a:gd name="T3" fmla="*/ 10 h 20"/>
                <a:gd name="T4" fmla="*/ 35 w 56"/>
                <a:gd name="T5" fmla="*/ 8 h 20"/>
                <a:gd name="T6" fmla="*/ 38 w 56"/>
                <a:gd name="T7" fmla="*/ 8 h 20"/>
                <a:gd name="T8" fmla="*/ 43 w 56"/>
                <a:gd name="T9" fmla="*/ 11 h 20"/>
                <a:gd name="T10" fmla="*/ 23 w 56"/>
                <a:gd name="T11" fmla="*/ 12 h 20"/>
                <a:gd name="T12" fmla="*/ 4 w 56"/>
                <a:gd name="T13" fmla="*/ 10 h 20"/>
                <a:gd name="T14" fmla="*/ 4 w 56"/>
                <a:gd name="T15" fmla="*/ 15 h 20"/>
                <a:gd name="T16" fmla="*/ 33 w 56"/>
                <a:gd name="T17" fmla="*/ 20 h 20"/>
                <a:gd name="T18" fmla="*/ 55 w 56"/>
                <a:gd name="T19" fmla="*/ 10 h 20"/>
                <a:gd name="T20" fmla="*/ 40 w 56"/>
                <a:gd name="T21" fmla="*/ 1 h 20"/>
                <a:gd name="T22" fmla="*/ 4 w 56"/>
                <a:gd name="T23" fmla="*/ 9 h 20"/>
                <a:gd name="T24" fmla="*/ 7 w 56"/>
                <a:gd name="T25"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0">
                  <a:moveTo>
                    <a:pt x="7" y="14"/>
                  </a:moveTo>
                  <a:cubicBezTo>
                    <a:pt x="13" y="13"/>
                    <a:pt x="19" y="11"/>
                    <a:pt x="24" y="10"/>
                  </a:cubicBezTo>
                  <a:cubicBezTo>
                    <a:pt x="28" y="9"/>
                    <a:pt x="31" y="9"/>
                    <a:pt x="35" y="8"/>
                  </a:cubicBezTo>
                  <a:cubicBezTo>
                    <a:pt x="36" y="8"/>
                    <a:pt x="37" y="8"/>
                    <a:pt x="38" y="8"/>
                  </a:cubicBezTo>
                  <a:cubicBezTo>
                    <a:pt x="42" y="6"/>
                    <a:pt x="44" y="7"/>
                    <a:pt x="43" y="11"/>
                  </a:cubicBezTo>
                  <a:cubicBezTo>
                    <a:pt x="36" y="12"/>
                    <a:pt x="30" y="12"/>
                    <a:pt x="23" y="12"/>
                  </a:cubicBezTo>
                  <a:cubicBezTo>
                    <a:pt x="17" y="12"/>
                    <a:pt x="10" y="10"/>
                    <a:pt x="4" y="10"/>
                  </a:cubicBezTo>
                  <a:cubicBezTo>
                    <a:pt x="0" y="10"/>
                    <a:pt x="1" y="14"/>
                    <a:pt x="4" y="15"/>
                  </a:cubicBezTo>
                  <a:cubicBezTo>
                    <a:pt x="12" y="20"/>
                    <a:pt x="23" y="20"/>
                    <a:pt x="33" y="20"/>
                  </a:cubicBezTo>
                  <a:cubicBezTo>
                    <a:pt x="39" y="19"/>
                    <a:pt x="56" y="20"/>
                    <a:pt x="55" y="10"/>
                  </a:cubicBezTo>
                  <a:cubicBezTo>
                    <a:pt x="54" y="4"/>
                    <a:pt x="46" y="0"/>
                    <a:pt x="40" y="1"/>
                  </a:cubicBezTo>
                  <a:cubicBezTo>
                    <a:pt x="28" y="1"/>
                    <a:pt x="16" y="5"/>
                    <a:pt x="4" y="9"/>
                  </a:cubicBezTo>
                  <a:cubicBezTo>
                    <a:pt x="2" y="11"/>
                    <a:pt x="5" y="15"/>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p:cNvSpPr>
              <a:spLocks/>
            </p:cNvSpPr>
            <p:nvPr/>
          </p:nvSpPr>
          <p:spPr bwMode="auto">
            <a:xfrm>
              <a:off x="3836" y="3580"/>
              <a:ext cx="69" cy="145"/>
            </a:xfrm>
            <a:custGeom>
              <a:avLst/>
              <a:gdLst>
                <a:gd name="T0" fmla="*/ 19 w 29"/>
                <a:gd name="T1" fmla="*/ 60 h 60"/>
                <a:gd name="T2" fmla="*/ 25 w 29"/>
                <a:gd name="T3" fmla="*/ 40 h 60"/>
                <a:gd name="T4" fmla="*/ 16 w 29"/>
                <a:gd name="T5" fmla="*/ 28 h 60"/>
                <a:gd name="T6" fmla="*/ 7 w 29"/>
                <a:gd name="T7" fmla="*/ 5 h 60"/>
                <a:gd name="T8" fmla="*/ 1 w 29"/>
                <a:gd name="T9" fmla="*/ 3 h 60"/>
                <a:gd name="T10" fmla="*/ 6 w 29"/>
                <a:gd name="T11" fmla="*/ 25 h 60"/>
                <a:gd name="T12" fmla="*/ 14 w 29"/>
                <a:gd name="T13" fmla="*/ 36 h 60"/>
                <a:gd name="T14" fmla="*/ 16 w 29"/>
                <a:gd name="T15" fmla="*/ 58 h 60"/>
                <a:gd name="T16" fmla="*/ 19 w 29"/>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0">
                  <a:moveTo>
                    <a:pt x="19" y="60"/>
                  </a:moveTo>
                  <a:cubicBezTo>
                    <a:pt x="25" y="56"/>
                    <a:pt x="29" y="47"/>
                    <a:pt x="25" y="40"/>
                  </a:cubicBezTo>
                  <a:cubicBezTo>
                    <a:pt x="23" y="36"/>
                    <a:pt x="19" y="32"/>
                    <a:pt x="16" y="28"/>
                  </a:cubicBezTo>
                  <a:cubicBezTo>
                    <a:pt x="11" y="21"/>
                    <a:pt x="10" y="13"/>
                    <a:pt x="7" y="5"/>
                  </a:cubicBezTo>
                  <a:cubicBezTo>
                    <a:pt x="7" y="4"/>
                    <a:pt x="2" y="0"/>
                    <a:pt x="1" y="3"/>
                  </a:cubicBezTo>
                  <a:cubicBezTo>
                    <a:pt x="0" y="11"/>
                    <a:pt x="3" y="18"/>
                    <a:pt x="6" y="25"/>
                  </a:cubicBezTo>
                  <a:cubicBezTo>
                    <a:pt x="8" y="29"/>
                    <a:pt x="11" y="32"/>
                    <a:pt x="14" y="36"/>
                  </a:cubicBezTo>
                  <a:cubicBezTo>
                    <a:pt x="22" y="44"/>
                    <a:pt x="18" y="49"/>
                    <a:pt x="16" y="58"/>
                  </a:cubicBezTo>
                  <a:cubicBezTo>
                    <a:pt x="16" y="59"/>
                    <a:pt x="17" y="60"/>
                    <a:pt x="19"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7"/>
            <p:cNvSpPr>
              <a:spLocks/>
            </p:cNvSpPr>
            <p:nvPr/>
          </p:nvSpPr>
          <p:spPr bwMode="auto">
            <a:xfrm>
              <a:off x="3867" y="3715"/>
              <a:ext cx="81" cy="66"/>
            </a:xfrm>
            <a:custGeom>
              <a:avLst/>
              <a:gdLst>
                <a:gd name="T0" fmla="*/ 4 w 34"/>
                <a:gd name="T1" fmla="*/ 5 h 27"/>
                <a:gd name="T2" fmla="*/ 16 w 34"/>
                <a:gd name="T3" fmla="*/ 13 h 27"/>
                <a:gd name="T4" fmla="*/ 21 w 34"/>
                <a:gd name="T5" fmla="*/ 16 h 27"/>
                <a:gd name="T6" fmla="*/ 22 w 34"/>
                <a:gd name="T7" fmla="*/ 19 h 27"/>
                <a:gd name="T8" fmla="*/ 13 w 34"/>
                <a:gd name="T9" fmla="*/ 14 h 27"/>
                <a:gd name="T10" fmla="*/ 8 w 34"/>
                <a:gd name="T11" fmla="*/ 3 h 27"/>
                <a:gd name="T12" fmla="*/ 2 w 34"/>
                <a:gd name="T13" fmla="*/ 2 h 27"/>
                <a:gd name="T14" fmla="*/ 9 w 34"/>
                <a:gd name="T15" fmla="*/ 19 h 27"/>
                <a:gd name="T16" fmla="*/ 27 w 34"/>
                <a:gd name="T17" fmla="*/ 26 h 27"/>
                <a:gd name="T18" fmla="*/ 28 w 34"/>
                <a:gd name="T19" fmla="*/ 14 h 27"/>
                <a:gd name="T20" fmla="*/ 19 w 34"/>
                <a:gd name="T21" fmla="*/ 8 h 27"/>
                <a:gd name="T22" fmla="*/ 5 w 34"/>
                <a:gd name="T23" fmla="*/ 2 h 27"/>
                <a:gd name="T24" fmla="*/ 4 w 34"/>
                <a:gd name="T25"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27">
                  <a:moveTo>
                    <a:pt x="4" y="5"/>
                  </a:moveTo>
                  <a:cubicBezTo>
                    <a:pt x="8" y="8"/>
                    <a:pt x="12" y="10"/>
                    <a:pt x="16" y="13"/>
                  </a:cubicBezTo>
                  <a:cubicBezTo>
                    <a:pt x="17" y="14"/>
                    <a:pt x="19" y="15"/>
                    <a:pt x="21" y="16"/>
                  </a:cubicBezTo>
                  <a:cubicBezTo>
                    <a:pt x="23" y="17"/>
                    <a:pt x="25" y="19"/>
                    <a:pt x="22" y="19"/>
                  </a:cubicBezTo>
                  <a:cubicBezTo>
                    <a:pt x="18" y="18"/>
                    <a:pt x="15" y="16"/>
                    <a:pt x="13" y="14"/>
                  </a:cubicBezTo>
                  <a:cubicBezTo>
                    <a:pt x="10" y="11"/>
                    <a:pt x="10" y="7"/>
                    <a:pt x="8" y="3"/>
                  </a:cubicBezTo>
                  <a:cubicBezTo>
                    <a:pt x="7" y="1"/>
                    <a:pt x="4" y="0"/>
                    <a:pt x="2" y="2"/>
                  </a:cubicBezTo>
                  <a:cubicBezTo>
                    <a:pt x="0" y="7"/>
                    <a:pt x="5" y="15"/>
                    <a:pt x="9" y="19"/>
                  </a:cubicBezTo>
                  <a:cubicBezTo>
                    <a:pt x="13" y="23"/>
                    <a:pt x="20" y="27"/>
                    <a:pt x="27" y="26"/>
                  </a:cubicBezTo>
                  <a:cubicBezTo>
                    <a:pt x="34" y="25"/>
                    <a:pt x="32" y="18"/>
                    <a:pt x="28" y="14"/>
                  </a:cubicBezTo>
                  <a:cubicBezTo>
                    <a:pt x="25" y="12"/>
                    <a:pt x="22" y="10"/>
                    <a:pt x="19" y="8"/>
                  </a:cubicBezTo>
                  <a:cubicBezTo>
                    <a:pt x="15" y="6"/>
                    <a:pt x="10" y="4"/>
                    <a:pt x="5" y="2"/>
                  </a:cubicBezTo>
                  <a:cubicBezTo>
                    <a:pt x="3" y="1"/>
                    <a:pt x="3" y="4"/>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
            <p:cNvSpPr>
              <a:spLocks/>
            </p:cNvSpPr>
            <p:nvPr/>
          </p:nvSpPr>
          <p:spPr bwMode="auto">
            <a:xfrm>
              <a:off x="3680" y="3689"/>
              <a:ext cx="135" cy="51"/>
            </a:xfrm>
            <a:custGeom>
              <a:avLst/>
              <a:gdLst>
                <a:gd name="T0" fmla="*/ 50 w 57"/>
                <a:gd name="T1" fmla="*/ 9 h 21"/>
                <a:gd name="T2" fmla="*/ 17 w 57"/>
                <a:gd name="T3" fmla="*/ 1 h 21"/>
                <a:gd name="T4" fmla="*/ 2 w 57"/>
                <a:gd name="T5" fmla="*/ 11 h 21"/>
                <a:gd name="T6" fmla="*/ 20 w 57"/>
                <a:gd name="T7" fmla="*/ 19 h 21"/>
                <a:gd name="T8" fmla="*/ 54 w 57"/>
                <a:gd name="T9" fmla="*/ 15 h 21"/>
                <a:gd name="T10" fmla="*/ 52 w 57"/>
                <a:gd name="T11" fmla="*/ 10 h 21"/>
                <a:gd name="T12" fmla="*/ 37 w 57"/>
                <a:gd name="T13" fmla="*/ 12 h 21"/>
                <a:gd name="T14" fmla="*/ 14 w 57"/>
                <a:gd name="T15" fmla="*/ 11 h 21"/>
                <a:gd name="T16" fmla="*/ 18 w 57"/>
                <a:gd name="T17" fmla="*/ 7 h 21"/>
                <a:gd name="T18" fmla="*/ 28 w 57"/>
                <a:gd name="T19" fmla="*/ 9 h 21"/>
                <a:gd name="T20" fmla="*/ 50 w 57"/>
                <a:gd name="T21" fmla="*/ 14 h 21"/>
                <a:gd name="T22" fmla="*/ 50 w 57"/>
                <a:gd name="T2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21">
                  <a:moveTo>
                    <a:pt x="50" y="9"/>
                  </a:moveTo>
                  <a:cubicBezTo>
                    <a:pt x="40" y="5"/>
                    <a:pt x="28" y="2"/>
                    <a:pt x="17" y="1"/>
                  </a:cubicBezTo>
                  <a:cubicBezTo>
                    <a:pt x="11" y="0"/>
                    <a:pt x="0" y="3"/>
                    <a:pt x="2" y="11"/>
                  </a:cubicBezTo>
                  <a:cubicBezTo>
                    <a:pt x="4" y="18"/>
                    <a:pt x="14" y="18"/>
                    <a:pt x="20" y="19"/>
                  </a:cubicBezTo>
                  <a:cubicBezTo>
                    <a:pt x="30" y="20"/>
                    <a:pt x="46" y="21"/>
                    <a:pt x="54" y="15"/>
                  </a:cubicBezTo>
                  <a:cubicBezTo>
                    <a:pt x="57" y="14"/>
                    <a:pt x="54" y="10"/>
                    <a:pt x="52" y="10"/>
                  </a:cubicBezTo>
                  <a:cubicBezTo>
                    <a:pt x="47" y="10"/>
                    <a:pt x="42" y="11"/>
                    <a:pt x="37" y="12"/>
                  </a:cubicBezTo>
                  <a:cubicBezTo>
                    <a:pt x="29" y="13"/>
                    <a:pt x="22" y="12"/>
                    <a:pt x="14" y="11"/>
                  </a:cubicBezTo>
                  <a:cubicBezTo>
                    <a:pt x="1" y="9"/>
                    <a:pt x="16" y="7"/>
                    <a:pt x="18" y="7"/>
                  </a:cubicBezTo>
                  <a:cubicBezTo>
                    <a:pt x="22" y="8"/>
                    <a:pt x="25" y="8"/>
                    <a:pt x="28" y="9"/>
                  </a:cubicBezTo>
                  <a:cubicBezTo>
                    <a:pt x="36" y="10"/>
                    <a:pt x="43" y="12"/>
                    <a:pt x="50" y="14"/>
                  </a:cubicBezTo>
                  <a:cubicBezTo>
                    <a:pt x="54" y="15"/>
                    <a:pt x="53" y="10"/>
                    <a:pt x="5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9"/>
            <p:cNvSpPr>
              <a:spLocks/>
            </p:cNvSpPr>
            <p:nvPr/>
          </p:nvSpPr>
          <p:spPr bwMode="auto">
            <a:xfrm>
              <a:off x="3787" y="3580"/>
              <a:ext cx="68" cy="145"/>
            </a:xfrm>
            <a:custGeom>
              <a:avLst/>
              <a:gdLst>
                <a:gd name="T0" fmla="*/ 12 w 29"/>
                <a:gd name="T1" fmla="*/ 59 h 60"/>
                <a:gd name="T2" fmla="*/ 11 w 29"/>
                <a:gd name="T3" fmla="*/ 41 h 60"/>
                <a:gd name="T4" fmla="*/ 21 w 29"/>
                <a:gd name="T5" fmla="*/ 30 h 60"/>
                <a:gd name="T6" fmla="*/ 28 w 29"/>
                <a:gd name="T7" fmla="*/ 5 h 60"/>
                <a:gd name="T8" fmla="*/ 21 w 29"/>
                <a:gd name="T9" fmla="*/ 3 h 60"/>
                <a:gd name="T10" fmla="*/ 14 w 29"/>
                <a:gd name="T11" fmla="*/ 24 h 60"/>
                <a:gd name="T12" fmla="*/ 4 w 29"/>
                <a:gd name="T13" fmla="*/ 36 h 60"/>
                <a:gd name="T14" fmla="*/ 10 w 29"/>
                <a:gd name="T15" fmla="*/ 60 h 60"/>
                <a:gd name="T16" fmla="*/ 12 w 29"/>
                <a:gd name="T17"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0">
                  <a:moveTo>
                    <a:pt x="12" y="59"/>
                  </a:moveTo>
                  <a:cubicBezTo>
                    <a:pt x="11" y="52"/>
                    <a:pt x="7" y="48"/>
                    <a:pt x="11" y="41"/>
                  </a:cubicBezTo>
                  <a:cubicBezTo>
                    <a:pt x="14" y="37"/>
                    <a:pt x="18" y="34"/>
                    <a:pt x="21" y="30"/>
                  </a:cubicBezTo>
                  <a:cubicBezTo>
                    <a:pt x="26" y="23"/>
                    <a:pt x="29" y="14"/>
                    <a:pt x="28" y="5"/>
                  </a:cubicBezTo>
                  <a:cubicBezTo>
                    <a:pt x="27" y="3"/>
                    <a:pt x="23" y="0"/>
                    <a:pt x="21" y="3"/>
                  </a:cubicBezTo>
                  <a:cubicBezTo>
                    <a:pt x="19" y="10"/>
                    <a:pt x="18" y="17"/>
                    <a:pt x="14" y="24"/>
                  </a:cubicBezTo>
                  <a:cubicBezTo>
                    <a:pt x="11" y="28"/>
                    <a:pt x="7" y="32"/>
                    <a:pt x="4" y="36"/>
                  </a:cubicBezTo>
                  <a:cubicBezTo>
                    <a:pt x="0" y="45"/>
                    <a:pt x="3" y="54"/>
                    <a:pt x="10" y="60"/>
                  </a:cubicBezTo>
                  <a:cubicBezTo>
                    <a:pt x="11" y="60"/>
                    <a:pt x="13" y="60"/>
                    <a:pt x="1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0"/>
            <p:cNvSpPr>
              <a:spLocks/>
            </p:cNvSpPr>
            <p:nvPr/>
          </p:nvSpPr>
          <p:spPr bwMode="auto">
            <a:xfrm>
              <a:off x="3744" y="3713"/>
              <a:ext cx="81" cy="70"/>
            </a:xfrm>
            <a:custGeom>
              <a:avLst/>
              <a:gdLst>
                <a:gd name="T0" fmla="*/ 27 w 34"/>
                <a:gd name="T1" fmla="*/ 3 h 29"/>
                <a:gd name="T2" fmla="*/ 15 w 34"/>
                <a:gd name="T3" fmla="*/ 8 h 29"/>
                <a:gd name="T4" fmla="*/ 5 w 34"/>
                <a:gd name="T5" fmla="*/ 14 h 29"/>
                <a:gd name="T6" fmla="*/ 7 w 34"/>
                <a:gd name="T7" fmla="*/ 27 h 29"/>
                <a:gd name="T8" fmla="*/ 25 w 34"/>
                <a:gd name="T9" fmla="*/ 22 h 29"/>
                <a:gd name="T10" fmla="*/ 31 w 34"/>
                <a:gd name="T11" fmla="*/ 5 h 29"/>
                <a:gd name="T12" fmla="*/ 26 w 34"/>
                <a:gd name="T13" fmla="*/ 3 h 29"/>
                <a:gd name="T14" fmla="*/ 24 w 34"/>
                <a:gd name="T15" fmla="*/ 8 h 29"/>
                <a:gd name="T16" fmla="*/ 20 w 34"/>
                <a:gd name="T17" fmla="*/ 14 h 29"/>
                <a:gd name="T18" fmla="*/ 6 w 34"/>
                <a:gd name="T19" fmla="*/ 20 h 29"/>
                <a:gd name="T20" fmla="*/ 9 w 34"/>
                <a:gd name="T21" fmla="*/ 21 h 29"/>
                <a:gd name="T22" fmla="*/ 18 w 34"/>
                <a:gd name="T23" fmla="*/ 15 h 29"/>
                <a:gd name="T24" fmla="*/ 30 w 34"/>
                <a:gd name="T25" fmla="*/ 7 h 29"/>
                <a:gd name="T26" fmla="*/ 27 w 34"/>
                <a:gd name="T2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9">
                  <a:moveTo>
                    <a:pt x="27" y="3"/>
                  </a:moveTo>
                  <a:cubicBezTo>
                    <a:pt x="23" y="4"/>
                    <a:pt x="19" y="6"/>
                    <a:pt x="15" y="8"/>
                  </a:cubicBezTo>
                  <a:cubicBezTo>
                    <a:pt x="12" y="10"/>
                    <a:pt x="8" y="11"/>
                    <a:pt x="5" y="14"/>
                  </a:cubicBezTo>
                  <a:cubicBezTo>
                    <a:pt x="0" y="18"/>
                    <a:pt x="1" y="24"/>
                    <a:pt x="7" y="27"/>
                  </a:cubicBezTo>
                  <a:cubicBezTo>
                    <a:pt x="13" y="29"/>
                    <a:pt x="21" y="25"/>
                    <a:pt x="25" y="22"/>
                  </a:cubicBezTo>
                  <a:cubicBezTo>
                    <a:pt x="29" y="18"/>
                    <a:pt x="34" y="11"/>
                    <a:pt x="31" y="5"/>
                  </a:cubicBezTo>
                  <a:cubicBezTo>
                    <a:pt x="31" y="3"/>
                    <a:pt x="27" y="0"/>
                    <a:pt x="26" y="3"/>
                  </a:cubicBezTo>
                  <a:cubicBezTo>
                    <a:pt x="24" y="4"/>
                    <a:pt x="24" y="6"/>
                    <a:pt x="24" y="8"/>
                  </a:cubicBezTo>
                  <a:cubicBezTo>
                    <a:pt x="23" y="10"/>
                    <a:pt x="21" y="12"/>
                    <a:pt x="20" y="14"/>
                  </a:cubicBezTo>
                  <a:cubicBezTo>
                    <a:pt x="17" y="17"/>
                    <a:pt x="11" y="21"/>
                    <a:pt x="6" y="20"/>
                  </a:cubicBezTo>
                  <a:cubicBezTo>
                    <a:pt x="7" y="20"/>
                    <a:pt x="8" y="21"/>
                    <a:pt x="9" y="21"/>
                  </a:cubicBezTo>
                  <a:cubicBezTo>
                    <a:pt x="9" y="21"/>
                    <a:pt x="17" y="15"/>
                    <a:pt x="18" y="15"/>
                  </a:cubicBezTo>
                  <a:cubicBezTo>
                    <a:pt x="22" y="12"/>
                    <a:pt x="27" y="10"/>
                    <a:pt x="30" y="7"/>
                  </a:cubicBezTo>
                  <a:cubicBezTo>
                    <a:pt x="32" y="5"/>
                    <a:pt x="29" y="2"/>
                    <a:pt x="2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1"/>
            <p:cNvSpPr>
              <a:spLocks/>
            </p:cNvSpPr>
            <p:nvPr/>
          </p:nvSpPr>
          <p:spPr bwMode="auto">
            <a:xfrm>
              <a:off x="3820" y="3662"/>
              <a:ext cx="54" cy="73"/>
            </a:xfrm>
            <a:custGeom>
              <a:avLst/>
              <a:gdLst>
                <a:gd name="T0" fmla="*/ 11 w 23"/>
                <a:gd name="T1" fmla="*/ 23 h 30"/>
                <a:gd name="T2" fmla="*/ 8 w 23"/>
                <a:gd name="T3" fmla="*/ 15 h 30"/>
                <a:gd name="T4" fmla="*/ 9 w 23"/>
                <a:gd name="T5" fmla="*/ 11 h 30"/>
                <a:gd name="T6" fmla="*/ 14 w 23"/>
                <a:gd name="T7" fmla="*/ 8 h 30"/>
                <a:gd name="T8" fmla="*/ 14 w 23"/>
                <a:gd name="T9" fmla="*/ 17 h 30"/>
                <a:gd name="T10" fmla="*/ 8 w 23"/>
                <a:gd name="T11" fmla="*/ 22 h 30"/>
                <a:gd name="T12" fmla="*/ 10 w 23"/>
                <a:gd name="T13" fmla="*/ 28 h 30"/>
                <a:gd name="T14" fmla="*/ 22 w 23"/>
                <a:gd name="T15" fmla="*/ 18 h 30"/>
                <a:gd name="T16" fmla="*/ 16 w 23"/>
                <a:gd name="T17" fmla="*/ 3 h 30"/>
                <a:gd name="T18" fmla="*/ 2 w 23"/>
                <a:gd name="T19" fmla="*/ 8 h 30"/>
                <a:gd name="T20" fmla="*/ 7 w 23"/>
                <a:gd name="T21" fmla="*/ 26 h 30"/>
                <a:gd name="T22" fmla="*/ 11 w 23"/>
                <a:gd name="T23"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1" y="23"/>
                  </a:moveTo>
                  <a:cubicBezTo>
                    <a:pt x="9" y="21"/>
                    <a:pt x="8" y="18"/>
                    <a:pt x="8" y="15"/>
                  </a:cubicBezTo>
                  <a:cubicBezTo>
                    <a:pt x="8" y="13"/>
                    <a:pt x="9" y="12"/>
                    <a:pt x="9" y="11"/>
                  </a:cubicBezTo>
                  <a:cubicBezTo>
                    <a:pt x="10" y="10"/>
                    <a:pt x="13" y="7"/>
                    <a:pt x="14" y="8"/>
                  </a:cubicBezTo>
                  <a:cubicBezTo>
                    <a:pt x="16" y="10"/>
                    <a:pt x="15" y="15"/>
                    <a:pt x="14" y="17"/>
                  </a:cubicBezTo>
                  <a:cubicBezTo>
                    <a:pt x="13" y="20"/>
                    <a:pt x="10" y="20"/>
                    <a:pt x="8" y="22"/>
                  </a:cubicBezTo>
                  <a:cubicBezTo>
                    <a:pt x="5" y="24"/>
                    <a:pt x="8" y="27"/>
                    <a:pt x="10" y="28"/>
                  </a:cubicBezTo>
                  <a:cubicBezTo>
                    <a:pt x="16" y="30"/>
                    <a:pt x="21" y="24"/>
                    <a:pt x="22" y="18"/>
                  </a:cubicBezTo>
                  <a:cubicBezTo>
                    <a:pt x="23" y="13"/>
                    <a:pt x="21" y="5"/>
                    <a:pt x="16" y="3"/>
                  </a:cubicBezTo>
                  <a:cubicBezTo>
                    <a:pt x="10" y="0"/>
                    <a:pt x="5" y="2"/>
                    <a:pt x="2" y="8"/>
                  </a:cubicBezTo>
                  <a:cubicBezTo>
                    <a:pt x="0" y="14"/>
                    <a:pt x="3" y="22"/>
                    <a:pt x="7" y="26"/>
                  </a:cubicBezTo>
                  <a:cubicBezTo>
                    <a:pt x="10" y="28"/>
                    <a:pt x="13" y="26"/>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4"/>
          <p:cNvGrpSpPr>
            <a:grpSpLocks noChangeAspect="1"/>
          </p:cNvGrpSpPr>
          <p:nvPr/>
        </p:nvGrpSpPr>
        <p:grpSpPr bwMode="auto">
          <a:xfrm rot="10800000">
            <a:off x="3456774" y="175056"/>
            <a:ext cx="5278442" cy="536574"/>
            <a:chOff x="2180" y="3580"/>
            <a:chExt cx="3325" cy="338"/>
          </a:xfrm>
          <a:solidFill>
            <a:schemeClr val="bg1"/>
          </a:solidFill>
        </p:grpSpPr>
        <p:sp>
          <p:nvSpPr>
            <p:cNvPr id="42" name="Freeform 5"/>
            <p:cNvSpPr>
              <a:spLocks/>
            </p:cNvSpPr>
            <p:nvPr/>
          </p:nvSpPr>
          <p:spPr bwMode="auto">
            <a:xfrm>
              <a:off x="5195" y="3701"/>
              <a:ext cx="239" cy="217"/>
            </a:xfrm>
            <a:custGeom>
              <a:avLst/>
              <a:gdLst>
                <a:gd name="T0" fmla="*/ 4 w 101"/>
                <a:gd name="T1" fmla="*/ 6 h 90"/>
                <a:gd name="T2" fmla="*/ 35 w 101"/>
                <a:gd name="T3" fmla="*/ 15 h 90"/>
                <a:gd name="T4" fmla="*/ 71 w 101"/>
                <a:gd name="T5" fmla="*/ 26 h 90"/>
                <a:gd name="T6" fmla="*/ 77 w 101"/>
                <a:gd name="T7" fmla="*/ 65 h 90"/>
                <a:gd name="T8" fmla="*/ 61 w 101"/>
                <a:gd name="T9" fmla="*/ 75 h 90"/>
                <a:gd name="T10" fmla="*/ 49 w 101"/>
                <a:gd name="T11" fmla="*/ 74 h 90"/>
                <a:gd name="T12" fmla="*/ 51 w 101"/>
                <a:gd name="T13" fmla="*/ 62 h 90"/>
                <a:gd name="T14" fmla="*/ 58 w 101"/>
                <a:gd name="T15" fmla="*/ 60 h 90"/>
                <a:gd name="T16" fmla="*/ 37 w 101"/>
                <a:gd name="T17" fmla="*/ 74 h 90"/>
                <a:gd name="T18" fmla="*/ 85 w 101"/>
                <a:gd name="T19" fmla="*/ 71 h 90"/>
                <a:gd name="T20" fmla="*/ 73 w 101"/>
                <a:gd name="T21" fmla="*/ 19 h 90"/>
                <a:gd name="T22" fmla="*/ 37 w 101"/>
                <a:gd name="T23" fmla="*/ 8 h 90"/>
                <a:gd name="T24" fmla="*/ 4 w 101"/>
                <a:gd name="T25" fmla="*/ 1 h 90"/>
                <a:gd name="T26" fmla="*/ 4 w 101"/>
                <a:gd name="T27"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90">
                  <a:moveTo>
                    <a:pt x="4" y="6"/>
                  </a:moveTo>
                  <a:cubicBezTo>
                    <a:pt x="14" y="9"/>
                    <a:pt x="24" y="12"/>
                    <a:pt x="35" y="15"/>
                  </a:cubicBezTo>
                  <a:cubicBezTo>
                    <a:pt x="47" y="18"/>
                    <a:pt x="60" y="20"/>
                    <a:pt x="71" y="26"/>
                  </a:cubicBezTo>
                  <a:cubicBezTo>
                    <a:pt x="86" y="35"/>
                    <a:pt x="87" y="52"/>
                    <a:pt x="77" y="65"/>
                  </a:cubicBezTo>
                  <a:cubicBezTo>
                    <a:pt x="73" y="70"/>
                    <a:pt x="67" y="73"/>
                    <a:pt x="61" y="75"/>
                  </a:cubicBezTo>
                  <a:cubicBezTo>
                    <a:pt x="57" y="76"/>
                    <a:pt x="53" y="75"/>
                    <a:pt x="49" y="74"/>
                  </a:cubicBezTo>
                  <a:cubicBezTo>
                    <a:pt x="40" y="71"/>
                    <a:pt x="47" y="58"/>
                    <a:pt x="51" y="62"/>
                  </a:cubicBezTo>
                  <a:cubicBezTo>
                    <a:pt x="53" y="66"/>
                    <a:pt x="60" y="65"/>
                    <a:pt x="58" y="60"/>
                  </a:cubicBezTo>
                  <a:cubicBezTo>
                    <a:pt x="50" y="43"/>
                    <a:pt x="26" y="59"/>
                    <a:pt x="37" y="74"/>
                  </a:cubicBezTo>
                  <a:cubicBezTo>
                    <a:pt x="49" y="90"/>
                    <a:pt x="74" y="84"/>
                    <a:pt x="85" y="71"/>
                  </a:cubicBezTo>
                  <a:cubicBezTo>
                    <a:pt x="101" y="53"/>
                    <a:pt x="91" y="31"/>
                    <a:pt x="73" y="19"/>
                  </a:cubicBezTo>
                  <a:cubicBezTo>
                    <a:pt x="63" y="12"/>
                    <a:pt x="49" y="11"/>
                    <a:pt x="37" y="8"/>
                  </a:cubicBezTo>
                  <a:cubicBezTo>
                    <a:pt x="26" y="6"/>
                    <a:pt x="15" y="3"/>
                    <a:pt x="4" y="1"/>
                  </a:cubicBezTo>
                  <a:cubicBezTo>
                    <a:pt x="0" y="0"/>
                    <a:pt x="2" y="5"/>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
            <p:cNvSpPr>
              <a:spLocks/>
            </p:cNvSpPr>
            <p:nvPr/>
          </p:nvSpPr>
          <p:spPr bwMode="auto">
            <a:xfrm>
              <a:off x="5219" y="3665"/>
              <a:ext cx="281" cy="60"/>
            </a:xfrm>
            <a:custGeom>
              <a:avLst/>
              <a:gdLst>
                <a:gd name="T0" fmla="*/ 4 w 119"/>
                <a:gd name="T1" fmla="*/ 21 h 25"/>
                <a:gd name="T2" fmla="*/ 60 w 119"/>
                <a:gd name="T3" fmla="*/ 19 h 25"/>
                <a:gd name="T4" fmla="*/ 89 w 119"/>
                <a:gd name="T5" fmla="*/ 11 h 25"/>
                <a:gd name="T6" fmla="*/ 105 w 119"/>
                <a:gd name="T7" fmla="*/ 16 h 25"/>
                <a:gd name="T8" fmla="*/ 109 w 119"/>
                <a:gd name="T9" fmla="*/ 22 h 25"/>
                <a:gd name="T10" fmla="*/ 116 w 119"/>
                <a:gd name="T11" fmla="*/ 7 h 25"/>
                <a:gd name="T12" fmla="*/ 96 w 119"/>
                <a:gd name="T13" fmla="*/ 1 h 25"/>
                <a:gd name="T14" fmla="*/ 56 w 119"/>
                <a:gd name="T15" fmla="*/ 12 h 25"/>
                <a:gd name="T16" fmla="*/ 4 w 119"/>
                <a:gd name="T17" fmla="*/ 16 h 25"/>
                <a:gd name="T18" fmla="*/ 4 w 119"/>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25">
                  <a:moveTo>
                    <a:pt x="4" y="21"/>
                  </a:moveTo>
                  <a:cubicBezTo>
                    <a:pt x="23" y="25"/>
                    <a:pt x="42" y="24"/>
                    <a:pt x="60" y="19"/>
                  </a:cubicBezTo>
                  <a:cubicBezTo>
                    <a:pt x="70" y="17"/>
                    <a:pt x="79" y="13"/>
                    <a:pt x="89" y="11"/>
                  </a:cubicBezTo>
                  <a:cubicBezTo>
                    <a:pt x="94" y="10"/>
                    <a:pt x="118" y="5"/>
                    <a:pt x="105" y="16"/>
                  </a:cubicBezTo>
                  <a:cubicBezTo>
                    <a:pt x="102" y="18"/>
                    <a:pt x="106" y="22"/>
                    <a:pt x="109" y="22"/>
                  </a:cubicBezTo>
                  <a:cubicBezTo>
                    <a:pt x="118" y="21"/>
                    <a:pt x="119" y="14"/>
                    <a:pt x="116" y="7"/>
                  </a:cubicBezTo>
                  <a:cubicBezTo>
                    <a:pt x="113" y="0"/>
                    <a:pt x="102" y="0"/>
                    <a:pt x="96" y="1"/>
                  </a:cubicBezTo>
                  <a:cubicBezTo>
                    <a:pt x="83" y="2"/>
                    <a:pt x="69" y="8"/>
                    <a:pt x="56" y="12"/>
                  </a:cubicBezTo>
                  <a:cubicBezTo>
                    <a:pt x="39" y="17"/>
                    <a:pt x="21" y="17"/>
                    <a:pt x="4" y="16"/>
                  </a:cubicBezTo>
                  <a:cubicBezTo>
                    <a:pt x="0" y="16"/>
                    <a:pt x="2" y="20"/>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5238" y="3708"/>
              <a:ext cx="267" cy="65"/>
            </a:xfrm>
            <a:custGeom>
              <a:avLst/>
              <a:gdLst>
                <a:gd name="T0" fmla="*/ 3 w 113"/>
                <a:gd name="T1" fmla="*/ 4 h 27"/>
                <a:gd name="T2" fmla="*/ 53 w 113"/>
                <a:gd name="T3" fmla="*/ 11 h 27"/>
                <a:gd name="T4" fmla="*/ 75 w 113"/>
                <a:gd name="T5" fmla="*/ 11 h 27"/>
                <a:gd name="T6" fmla="*/ 88 w 113"/>
                <a:gd name="T7" fmla="*/ 10 h 27"/>
                <a:gd name="T8" fmla="*/ 92 w 113"/>
                <a:gd name="T9" fmla="*/ 21 h 27"/>
                <a:gd name="T10" fmla="*/ 96 w 113"/>
                <a:gd name="T11" fmla="*/ 27 h 27"/>
                <a:gd name="T12" fmla="*/ 89 w 113"/>
                <a:gd name="T13" fmla="*/ 2 h 27"/>
                <a:gd name="T14" fmla="*/ 47 w 113"/>
                <a:gd name="T15" fmla="*/ 4 h 27"/>
                <a:gd name="T16" fmla="*/ 2 w 113"/>
                <a:gd name="T17" fmla="*/ 0 h 27"/>
                <a:gd name="T18" fmla="*/ 3 w 113"/>
                <a:gd name="T1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27">
                  <a:moveTo>
                    <a:pt x="3" y="4"/>
                  </a:moveTo>
                  <a:cubicBezTo>
                    <a:pt x="19" y="9"/>
                    <a:pt x="36" y="10"/>
                    <a:pt x="53" y="11"/>
                  </a:cubicBezTo>
                  <a:cubicBezTo>
                    <a:pt x="60" y="12"/>
                    <a:pt x="68" y="12"/>
                    <a:pt x="75" y="11"/>
                  </a:cubicBezTo>
                  <a:cubicBezTo>
                    <a:pt x="79" y="11"/>
                    <a:pt x="83" y="10"/>
                    <a:pt x="88" y="10"/>
                  </a:cubicBezTo>
                  <a:cubicBezTo>
                    <a:pt x="95" y="10"/>
                    <a:pt x="99" y="16"/>
                    <a:pt x="92" y="21"/>
                  </a:cubicBezTo>
                  <a:cubicBezTo>
                    <a:pt x="89" y="23"/>
                    <a:pt x="93" y="27"/>
                    <a:pt x="96" y="27"/>
                  </a:cubicBezTo>
                  <a:cubicBezTo>
                    <a:pt x="113" y="23"/>
                    <a:pt x="102" y="3"/>
                    <a:pt x="89" y="2"/>
                  </a:cubicBezTo>
                  <a:cubicBezTo>
                    <a:pt x="75" y="1"/>
                    <a:pt x="61" y="4"/>
                    <a:pt x="47" y="4"/>
                  </a:cubicBezTo>
                  <a:cubicBezTo>
                    <a:pt x="32" y="3"/>
                    <a:pt x="17" y="0"/>
                    <a:pt x="2" y="0"/>
                  </a:cubicBezTo>
                  <a:cubicBezTo>
                    <a:pt x="0" y="0"/>
                    <a:pt x="1"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p:cNvSpPr>
            <p:nvPr/>
          </p:nvSpPr>
          <p:spPr bwMode="auto">
            <a:xfrm>
              <a:off x="5221" y="3706"/>
              <a:ext cx="260" cy="113"/>
            </a:xfrm>
            <a:custGeom>
              <a:avLst/>
              <a:gdLst>
                <a:gd name="T0" fmla="*/ 3 w 110"/>
                <a:gd name="T1" fmla="*/ 5 h 47"/>
                <a:gd name="T2" fmla="*/ 59 w 110"/>
                <a:gd name="T3" fmla="*/ 18 h 47"/>
                <a:gd name="T4" fmla="*/ 91 w 110"/>
                <a:gd name="T5" fmla="*/ 41 h 47"/>
                <a:gd name="T6" fmla="*/ 97 w 110"/>
                <a:gd name="T7" fmla="*/ 45 h 47"/>
                <a:gd name="T8" fmla="*/ 75 w 110"/>
                <a:gd name="T9" fmla="*/ 15 h 47"/>
                <a:gd name="T10" fmla="*/ 48 w 110"/>
                <a:gd name="T11" fmla="*/ 9 h 47"/>
                <a:gd name="T12" fmla="*/ 3 w 110"/>
                <a:gd name="T13" fmla="*/ 1 h 47"/>
                <a:gd name="T14" fmla="*/ 3 w 110"/>
                <a:gd name="T15" fmla="*/ 5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47">
                  <a:moveTo>
                    <a:pt x="3" y="5"/>
                  </a:moveTo>
                  <a:cubicBezTo>
                    <a:pt x="21" y="11"/>
                    <a:pt x="40" y="14"/>
                    <a:pt x="59" y="18"/>
                  </a:cubicBezTo>
                  <a:cubicBezTo>
                    <a:pt x="68" y="20"/>
                    <a:pt x="99" y="25"/>
                    <a:pt x="91" y="41"/>
                  </a:cubicBezTo>
                  <a:cubicBezTo>
                    <a:pt x="90" y="43"/>
                    <a:pt x="95" y="47"/>
                    <a:pt x="97" y="45"/>
                  </a:cubicBezTo>
                  <a:cubicBezTo>
                    <a:pt x="110" y="29"/>
                    <a:pt x="87" y="19"/>
                    <a:pt x="75" y="15"/>
                  </a:cubicBezTo>
                  <a:cubicBezTo>
                    <a:pt x="66" y="13"/>
                    <a:pt x="57" y="11"/>
                    <a:pt x="48" y="9"/>
                  </a:cubicBezTo>
                  <a:cubicBezTo>
                    <a:pt x="33" y="7"/>
                    <a:pt x="18" y="3"/>
                    <a:pt x="3" y="1"/>
                  </a:cubicBezTo>
                  <a:cubicBezTo>
                    <a:pt x="0" y="0"/>
                    <a:pt x="2" y="4"/>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
            <p:cNvSpPr>
              <a:spLocks/>
            </p:cNvSpPr>
            <p:nvPr/>
          </p:nvSpPr>
          <p:spPr bwMode="auto">
            <a:xfrm>
              <a:off x="4019" y="3694"/>
              <a:ext cx="1228" cy="31"/>
            </a:xfrm>
            <a:custGeom>
              <a:avLst/>
              <a:gdLst>
                <a:gd name="T0" fmla="*/ 515 w 519"/>
                <a:gd name="T1" fmla="*/ 4 h 13"/>
                <a:gd name="T2" fmla="*/ 361 w 519"/>
                <a:gd name="T3" fmla="*/ 3 h 13"/>
                <a:gd name="T4" fmla="*/ 136 w 519"/>
                <a:gd name="T5" fmla="*/ 2 h 13"/>
                <a:gd name="T6" fmla="*/ 4 w 519"/>
                <a:gd name="T7" fmla="*/ 3 h 13"/>
                <a:gd name="T8" fmla="*/ 7 w 519"/>
                <a:gd name="T9" fmla="*/ 10 h 13"/>
                <a:gd name="T10" fmla="*/ 160 w 519"/>
                <a:gd name="T11" fmla="*/ 10 h 13"/>
                <a:gd name="T12" fmla="*/ 384 w 519"/>
                <a:gd name="T13" fmla="*/ 10 h 13"/>
                <a:gd name="T14" fmla="*/ 516 w 519"/>
                <a:gd name="T15" fmla="*/ 8 h 13"/>
                <a:gd name="T16" fmla="*/ 515 w 519"/>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13">
                  <a:moveTo>
                    <a:pt x="515" y="4"/>
                  </a:moveTo>
                  <a:cubicBezTo>
                    <a:pt x="464" y="2"/>
                    <a:pt x="412" y="3"/>
                    <a:pt x="361" y="3"/>
                  </a:cubicBezTo>
                  <a:cubicBezTo>
                    <a:pt x="286" y="2"/>
                    <a:pt x="211" y="2"/>
                    <a:pt x="136" y="2"/>
                  </a:cubicBezTo>
                  <a:cubicBezTo>
                    <a:pt x="92" y="2"/>
                    <a:pt x="48" y="0"/>
                    <a:pt x="4" y="3"/>
                  </a:cubicBezTo>
                  <a:cubicBezTo>
                    <a:pt x="0" y="3"/>
                    <a:pt x="4" y="9"/>
                    <a:pt x="7" y="10"/>
                  </a:cubicBezTo>
                  <a:cubicBezTo>
                    <a:pt x="57" y="13"/>
                    <a:pt x="109" y="10"/>
                    <a:pt x="160" y="10"/>
                  </a:cubicBezTo>
                  <a:cubicBezTo>
                    <a:pt x="235" y="10"/>
                    <a:pt x="310" y="10"/>
                    <a:pt x="384" y="10"/>
                  </a:cubicBezTo>
                  <a:cubicBezTo>
                    <a:pt x="428" y="10"/>
                    <a:pt x="473" y="10"/>
                    <a:pt x="516" y="8"/>
                  </a:cubicBezTo>
                  <a:cubicBezTo>
                    <a:pt x="519" y="8"/>
                    <a:pt x="517" y="5"/>
                    <a:pt x="5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p:cNvSpPr>
              <a:spLocks/>
            </p:cNvSpPr>
            <p:nvPr/>
          </p:nvSpPr>
          <p:spPr bwMode="auto">
            <a:xfrm>
              <a:off x="2258" y="3701"/>
              <a:ext cx="232" cy="217"/>
            </a:xfrm>
            <a:custGeom>
              <a:avLst/>
              <a:gdLst>
                <a:gd name="T0" fmla="*/ 91 w 98"/>
                <a:gd name="T1" fmla="*/ 1 h 90"/>
                <a:gd name="T2" fmla="*/ 58 w 98"/>
                <a:gd name="T3" fmla="*/ 8 h 90"/>
                <a:gd name="T4" fmla="*/ 22 w 98"/>
                <a:gd name="T5" fmla="*/ 19 h 90"/>
                <a:gd name="T6" fmla="*/ 15 w 98"/>
                <a:gd name="T7" fmla="*/ 72 h 90"/>
                <a:gd name="T8" fmla="*/ 61 w 98"/>
                <a:gd name="T9" fmla="*/ 75 h 90"/>
                <a:gd name="T10" fmla="*/ 39 w 98"/>
                <a:gd name="T11" fmla="*/ 58 h 90"/>
                <a:gd name="T12" fmla="*/ 47 w 98"/>
                <a:gd name="T13" fmla="*/ 64 h 90"/>
                <a:gd name="T14" fmla="*/ 50 w 98"/>
                <a:gd name="T15" fmla="*/ 61 h 90"/>
                <a:gd name="T16" fmla="*/ 51 w 98"/>
                <a:gd name="T17" fmla="*/ 71 h 90"/>
                <a:gd name="T18" fmla="*/ 43 w 98"/>
                <a:gd name="T19" fmla="*/ 74 h 90"/>
                <a:gd name="T20" fmla="*/ 24 w 98"/>
                <a:gd name="T21" fmla="*/ 70 h 90"/>
                <a:gd name="T22" fmla="*/ 25 w 98"/>
                <a:gd name="T23" fmla="*/ 29 h 90"/>
                <a:gd name="T24" fmla="*/ 64 w 98"/>
                <a:gd name="T25" fmla="*/ 15 h 90"/>
                <a:gd name="T26" fmla="*/ 95 w 98"/>
                <a:gd name="T27" fmla="*/ 6 h 90"/>
                <a:gd name="T28" fmla="*/ 91 w 98"/>
                <a:gd name="T29" fmla="*/ 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0">
                  <a:moveTo>
                    <a:pt x="91" y="1"/>
                  </a:moveTo>
                  <a:cubicBezTo>
                    <a:pt x="80" y="3"/>
                    <a:pt x="69" y="6"/>
                    <a:pt x="58" y="8"/>
                  </a:cubicBezTo>
                  <a:cubicBezTo>
                    <a:pt x="45" y="11"/>
                    <a:pt x="33" y="13"/>
                    <a:pt x="22" y="19"/>
                  </a:cubicBezTo>
                  <a:cubicBezTo>
                    <a:pt x="0" y="31"/>
                    <a:pt x="0" y="55"/>
                    <a:pt x="15" y="72"/>
                  </a:cubicBezTo>
                  <a:cubicBezTo>
                    <a:pt x="25" y="84"/>
                    <a:pt x="50" y="90"/>
                    <a:pt x="61" y="75"/>
                  </a:cubicBezTo>
                  <a:cubicBezTo>
                    <a:pt x="70" y="62"/>
                    <a:pt x="46" y="43"/>
                    <a:pt x="39" y="58"/>
                  </a:cubicBezTo>
                  <a:cubicBezTo>
                    <a:pt x="37" y="62"/>
                    <a:pt x="45" y="67"/>
                    <a:pt x="47" y="64"/>
                  </a:cubicBezTo>
                  <a:cubicBezTo>
                    <a:pt x="48" y="63"/>
                    <a:pt x="49" y="62"/>
                    <a:pt x="50" y="61"/>
                  </a:cubicBezTo>
                  <a:cubicBezTo>
                    <a:pt x="54" y="64"/>
                    <a:pt x="55" y="67"/>
                    <a:pt x="51" y="71"/>
                  </a:cubicBezTo>
                  <a:cubicBezTo>
                    <a:pt x="50" y="73"/>
                    <a:pt x="45" y="74"/>
                    <a:pt x="43" y="74"/>
                  </a:cubicBezTo>
                  <a:cubicBezTo>
                    <a:pt x="36" y="76"/>
                    <a:pt x="30" y="74"/>
                    <a:pt x="24" y="70"/>
                  </a:cubicBezTo>
                  <a:cubicBezTo>
                    <a:pt x="7" y="61"/>
                    <a:pt x="12" y="39"/>
                    <a:pt x="25" y="29"/>
                  </a:cubicBezTo>
                  <a:cubicBezTo>
                    <a:pt x="36" y="20"/>
                    <a:pt x="51" y="18"/>
                    <a:pt x="64" y="15"/>
                  </a:cubicBezTo>
                  <a:cubicBezTo>
                    <a:pt x="75" y="13"/>
                    <a:pt x="85" y="9"/>
                    <a:pt x="95" y="6"/>
                  </a:cubicBezTo>
                  <a:cubicBezTo>
                    <a:pt x="98" y="5"/>
                    <a:pt x="94" y="0"/>
                    <a:pt x="9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p:cNvSpPr>
              <a:spLocks/>
            </p:cNvSpPr>
            <p:nvPr/>
          </p:nvSpPr>
          <p:spPr bwMode="auto">
            <a:xfrm>
              <a:off x="2180" y="3662"/>
              <a:ext cx="286" cy="65"/>
            </a:xfrm>
            <a:custGeom>
              <a:avLst/>
              <a:gdLst>
                <a:gd name="T0" fmla="*/ 114 w 121"/>
                <a:gd name="T1" fmla="*/ 17 h 27"/>
                <a:gd name="T2" fmla="*/ 62 w 121"/>
                <a:gd name="T3" fmla="*/ 13 h 27"/>
                <a:gd name="T4" fmla="*/ 23 w 121"/>
                <a:gd name="T5" fmla="*/ 2 h 27"/>
                <a:gd name="T6" fmla="*/ 3 w 121"/>
                <a:gd name="T7" fmla="*/ 8 h 27"/>
                <a:gd name="T8" fmla="*/ 14 w 121"/>
                <a:gd name="T9" fmla="*/ 23 h 27"/>
                <a:gd name="T10" fmla="*/ 14 w 121"/>
                <a:gd name="T11" fmla="*/ 17 h 27"/>
                <a:gd name="T12" fmla="*/ 17 w 121"/>
                <a:gd name="T13" fmla="*/ 10 h 27"/>
                <a:gd name="T14" fmla="*/ 30 w 121"/>
                <a:gd name="T15" fmla="*/ 11 h 27"/>
                <a:gd name="T16" fmla="*/ 59 w 121"/>
                <a:gd name="T17" fmla="*/ 19 h 27"/>
                <a:gd name="T18" fmla="*/ 117 w 121"/>
                <a:gd name="T19" fmla="*/ 22 h 27"/>
                <a:gd name="T20" fmla="*/ 114 w 121"/>
                <a:gd name="T21"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27">
                  <a:moveTo>
                    <a:pt x="114" y="17"/>
                  </a:moveTo>
                  <a:cubicBezTo>
                    <a:pt x="97" y="18"/>
                    <a:pt x="80" y="17"/>
                    <a:pt x="62" y="13"/>
                  </a:cubicBezTo>
                  <a:cubicBezTo>
                    <a:pt x="49" y="9"/>
                    <a:pt x="36" y="4"/>
                    <a:pt x="23" y="2"/>
                  </a:cubicBezTo>
                  <a:cubicBezTo>
                    <a:pt x="16" y="0"/>
                    <a:pt x="6" y="0"/>
                    <a:pt x="3" y="8"/>
                  </a:cubicBezTo>
                  <a:cubicBezTo>
                    <a:pt x="0" y="16"/>
                    <a:pt x="7" y="22"/>
                    <a:pt x="14" y="23"/>
                  </a:cubicBezTo>
                  <a:cubicBezTo>
                    <a:pt x="18" y="23"/>
                    <a:pt x="15" y="19"/>
                    <a:pt x="14" y="17"/>
                  </a:cubicBezTo>
                  <a:cubicBezTo>
                    <a:pt x="9" y="14"/>
                    <a:pt x="12" y="10"/>
                    <a:pt x="17" y="10"/>
                  </a:cubicBezTo>
                  <a:cubicBezTo>
                    <a:pt x="21" y="9"/>
                    <a:pt x="26" y="10"/>
                    <a:pt x="30" y="11"/>
                  </a:cubicBezTo>
                  <a:cubicBezTo>
                    <a:pt x="39" y="13"/>
                    <a:pt x="49" y="16"/>
                    <a:pt x="59" y="19"/>
                  </a:cubicBezTo>
                  <a:cubicBezTo>
                    <a:pt x="77" y="24"/>
                    <a:pt x="98" y="27"/>
                    <a:pt x="117" y="22"/>
                  </a:cubicBezTo>
                  <a:cubicBezTo>
                    <a:pt x="121" y="21"/>
                    <a:pt x="117" y="17"/>
                    <a:pt x="1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p:cNvSpPr>
              <a:spLocks/>
            </p:cNvSpPr>
            <p:nvPr/>
          </p:nvSpPr>
          <p:spPr bwMode="auto">
            <a:xfrm>
              <a:off x="2180" y="3708"/>
              <a:ext cx="265" cy="68"/>
            </a:xfrm>
            <a:custGeom>
              <a:avLst/>
              <a:gdLst>
                <a:gd name="T0" fmla="*/ 109 w 112"/>
                <a:gd name="T1" fmla="*/ 0 h 28"/>
                <a:gd name="T2" fmla="*/ 70 w 112"/>
                <a:gd name="T3" fmla="*/ 3 h 28"/>
                <a:gd name="T4" fmla="*/ 25 w 112"/>
                <a:gd name="T5" fmla="*/ 2 h 28"/>
                <a:gd name="T6" fmla="*/ 18 w 112"/>
                <a:gd name="T7" fmla="*/ 27 h 28"/>
                <a:gd name="T8" fmla="*/ 19 w 112"/>
                <a:gd name="T9" fmla="*/ 21 h 28"/>
                <a:gd name="T10" fmla="*/ 20 w 112"/>
                <a:gd name="T11" fmla="*/ 11 h 28"/>
                <a:gd name="T12" fmla="*/ 37 w 112"/>
                <a:gd name="T13" fmla="*/ 11 h 28"/>
                <a:gd name="T14" fmla="*/ 62 w 112"/>
                <a:gd name="T15" fmla="*/ 11 h 28"/>
                <a:gd name="T16" fmla="*/ 110 w 112"/>
                <a:gd name="T17" fmla="*/ 4 h 28"/>
                <a:gd name="T18" fmla="*/ 109 w 11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28">
                  <a:moveTo>
                    <a:pt x="109" y="0"/>
                  </a:moveTo>
                  <a:cubicBezTo>
                    <a:pt x="96" y="0"/>
                    <a:pt x="83" y="3"/>
                    <a:pt x="70" y="3"/>
                  </a:cubicBezTo>
                  <a:cubicBezTo>
                    <a:pt x="54" y="4"/>
                    <a:pt x="40" y="3"/>
                    <a:pt x="25" y="2"/>
                  </a:cubicBezTo>
                  <a:cubicBezTo>
                    <a:pt x="8" y="1"/>
                    <a:pt x="0" y="22"/>
                    <a:pt x="18" y="27"/>
                  </a:cubicBezTo>
                  <a:cubicBezTo>
                    <a:pt x="22" y="28"/>
                    <a:pt x="21" y="23"/>
                    <a:pt x="19" y="21"/>
                  </a:cubicBezTo>
                  <a:cubicBezTo>
                    <a:pt x="14" y="18"/>
                    <a:pt x="17" y="13"/>
                    <a:pt x="20" y="11"/>
                  </a:cubicBezTo>
                  <a:cubicBezTo>
                    <a:pt x="25" y="9"/>
                    <a:pt x="32" y="10"/>
                    <a:pt x="37" y="11"/>
                  </a:cubicBezTo>
                  <a:cubicBezTo>
                    <a:pt x="45" y="12"/>
                    <a:pt x="53" y="12"/>
                    <a:pt x="62" y="11"/>
                  </a:cubicBezTo>
                  <a:cubicBezTo>
                    <a:pt x="78" y="11"/>
                    <a:pt x="95" y="9"/>
                    <a:pt x="110" y="4"/>
                  </a:cubicBezTo>
                  <a:cubicBezTo>
                    <a:pt x="112" y="3"/>
                    <a:pt x="110" y="0"/>
                    <a:pt x="1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p:cNvSpPr>
              <a:spLocks/>
            </p:cNvSpPr>
            <p:nvPr/>
          </p:nvSpPr>
          <p:spPr bwMode="auto">
            <a:xfrm>
              <a:off x="2201" y="3708"/>
              <a:ext cx="263" cy="109"/>
            </a:xfrm>
            <a:custGeom>
              <a:avLst/>
              <a:gdLst>
                <a:gd name="T0" fmla="*/ 106 w 111"/>
                <a:gd name="T1" fmla="*/ 0 h 45"/>
                <a:gd name="T2" fmla="*/ 35 w 111"/>
                <a:gd name="T3" fmla="*/ 13 h 45"/>
                <a:gd name="T4" fmla="*/ 13 w 111"/>
                <a:gd name="T5" fmla="*/ 43 h 45"/>
                <a:gd name="T6" fmla="*/ 19 w 111"/>
                <a:gd name="T7" fmla="*/ 41 h 45"/>
                <a:gd name="T8" fmla="*/ 51 w 111"/>
                <a:gd name="T9" fmla="*/ 18 h 45"/>
                <a:gd name="T10" fmla="*/ 108 w 111"/>
                <a:gd name="T11" fmla="*/ 4 h 45"/>
                <a:gd name="T12" fmla="*/ 106 w 11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1" h="45">
                  <a:moveTo>
                    <a:pt x="106" y="0"/>
                  </a:moveTo>
                  <a:cubicBezTo>
                    <a:pt x="82" y="3"/>
                    <a:pt x="58" y="8"/>
                    <a:pt x="35" y="13"/>
                  </a:cubicBezTo>
                  <a:cubicBezTo>
                    <a:pt x="21" y="17"/>
                    <a:pt x="0" y="26"/>
                    <a:pt x="13" y="43"/>
                  </a:cubicBezTo>
                  <a:cubicBezTo>
                    <a:pt x="15" y="45"/>
                    <a:pt x="21" y="45"/>
                    <a:pt x="19" y="41"/>
                  </a:cubicBezTo>
                  <a:cubicBezTo>
                    <a:pt x="10" y="26"/>
                    <a:pt x="43" y="20"/>
                    <a:pt x="51" y="18"/>
                  </a:cubicBezTo>
                  <a:cubicBezTo>
                    <a:pt x="70" y="14"/>
                    <a:pt x="90" y="11"/>
                    <a:pt x="108" y="4"/>
                  </a:cubicBezTo>
                  <a:cubicBezTo>
                    <a:pt x="111" y="3"/>
                    <a:pt x="107" y="0"/>
                    <a:pt x="1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p:cNvSpPr>
              <a:spLocks/>
            </p:cNvSpPr>
            <p:nvPr/>
          </p:nvSpPr>
          <p:spPr bwMode="auto">
            <a:xfrm>
              <a:off x="2435" y="3694"/>
              <a:ext cx="1229" cy="29"/>
            </a:xfrm>
            <a:custGeom>
              <a:avLst/>
              <a:gdLst>
                <a:gd name="T0" fmla="*/ 4 w 519"/>
                <a:gd name="T1" fmla="*/ 8 h 12"/>
                <a:gd name="T2" fmla="*/ 158 w 519"/>
                <a:gd name="T3" fmla="*/ 10 h 12"/>
                <a:gd name="T4" fmla="*/ 383 w 519"/>
                <a:gd name="T5" fmla="*/ 10 h 12"/>
                <a:gd name="T6" fmla="*/ 515 w 519"/>
                <a:gd name="T7" fmla="*/ 10 h 12"/>
                <a:gd name="T8" fmla="*/ 513 w 519"/>
                <a:gd name="T9" fmla="*/ 3 h 12"/>
                <a:gd name="T10" fmla="*/ 359 w 519"/>
                <a:gd name="T11" fmla="*/ 2 h 12"/>
                <a:gd name="T12" fmla="*/ 135 w 519"/>
                <a:gd name="T13" fmla="*/ 3 h 12"/>
                <a:gd name="T14" fmla="*/ 3 w 519"/>
                <a:gd name="T15" fmla="*/ 5 h 12"/>
                <a:gd name="T16" fmla="*/ 4 w 51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12">
                  <a:moveTo>
                    <a:pt x="4" y="8"/>
                  </a:moveTo>
                  <a:cubicBezTo>
                    <a:pt x="55" y="11"/>
                    <a:pt x="107" y="10"/>
                    <a:pt x="158" y="10"/>
                  </a:cubicBezTo>
                  <a:cubicBezTo>
                    <a:pt x="233" y="10"/>
                    <a:pt x="308" y="10"/>
                    <a:pt x="383" y="10"/>
                  </a:cubicBezTo>
                  <a:cubicBezTo>
                    <a:pt x="427" y="11"/>
                    <a:pt x="471" y="12"/>
                    <a:pt x="515" y="10"/>
                  </a:cubicBezTo>
                  <a:cubicBezTo>
                    <a:pt x="519" y="9"/>
                    <a:pt x="515" y="3"/>
                    <a:pt x="513" y="3"/>
                  </a:cubicBezTo>
                  <a:cubicBezTo>
                    <a:pt x="462" y="0"/>
                    <a:pt x="410" y="2"/>
                    <a:pt x="359" y="2"/>
                  </a:cubicBezTo>
                  <a:cubicBezTo>
                    <a:pt x="284" y="2"/>
                    <a:pt x="210" y="3"/>
                    <a:pt x="135" y="3"/>
                  </a:cubicBezTo>
                  <a:cubicBezTo>
                    <a:pt x="91" y="3"/>
                    <a:pt x="47" y="2"/>
                    <a:pt x="3" y="5"/>
                  </a:cubicBezTo>
                  <a:cubicBezTo>
                    <a:pt x="0" y="5"/>
                    <a:pt x="3"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p:cNvSpPr>
              <a:spLocks/>
            </p:cNvSpPr>
            <p:nvPr/>
          </p:nvSpPr>
          <p:spPr bwMode="auto">
            <a:xfrm>
              <a:off x="3877" y="3689"/>
              <a:ext cx="132" cy="48"/>
            </a:xfrm>
            <a:custGeom>
              <a:avLst/>
              <a:gdLst>
                <a:gd name="T0" fmla="*/ 7 w 56"/>
                <a:gd name="T1" fmla="*/ 14 h 20"/>
                <a:gd name="T2" fmla="*/ 24 w 56"/>
                <a:gd name="T3" fmla="*/ 10 h 20"/>
                <a:gd name="T4" fmla="*/ 35 w 56"/>
                <a:gd name="T5" fmla="*/ 8 h 20"/>
                <a:gd name="T6" fmla="*/ 38 w 56"/>
                <a:gd name="T7" fmla="*/ 8 h 20"/>
                <a:gd name="T8" fmla="*/ 43 w 56"/>
                <a:gd name="T9" fmla="*/ 11 h 20"/>
                <a:gd name="T10" fmla="*/ 23 w 56"/>
                <a:gd name="T11" fmla="*/ 12 h 20"/>
                <a:gd name="T12" fmla="*/ 4 w 56"/>
                <a:gd name="T13" fmla="*/ 10 h 20"/>
                <a:gd name="T14" fmla="*/ 4 w 56"/>
                <a:gd name="T15" fmla="*/ 15 h 20"/>
                <a:gd name="T16" fmla="*/ 33 w 56"/>
                <a:gd name="T17" fmla="*/ 20 h 20"/>
                <a:gd name="T18" fmla="*/ 55 w 56"/>
                <a:gd name="T19" fmla="*/ 10 h 20"/>
                <a:gd name="T20" fmla="*/ 40 w 56"/>
                <a:gd name="T21" fmla="*/ 1 h 20"/>
                <a:gd name="T22" fmla="*/ 4 w 56"/>
                <a:gd name="T23" fmla="*/ 9 h 20"/>
                <a:gd name="T24" fmla="*/ 7 w 56"/>
                <a:gd name="T25"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0">
                  <a:moveTo>
                    <a:pt x="7" y="14"/>
                  </a:moveTo>
                  <a:cubicBezTo>
                    <a:pt x="13" y="13"/>
                    <a:pt x="19" y="11"/>
                    <a:pt x="24" y="10"/>
                  </a:cubicBezTo>
                  <a:cubicBezTo>
                    <a:pt x="28" y="9"/>
                    <a:pt x="31" y="9"/>
                    <a:pt x="35" y="8"/>
                  </a:cubicBezTo>
                  <a:cubicBezTo>
                    <a:pt x="36" y="8"/>
                    <a:pt x="37" y="8"/>
                    <a:pt x="38" y="8"/>
                  </a:cubicBezTo>
                  <a:cubicBezTo>
                    <a:pt x="42" y="6"/>
                    <a:pt x="44" y="7"/>
                    <a:pt x="43" y="11"/>
                  </a:cubicBezTo>
                  <a:cubicBezTo>
                    <a:pt x="36" y="12"/>
                    <a:pt x="30" y="12"/>
                    <a:pt x="23" y="12"/>
                  </a:cubicBezTo>
                  <a:cubicBezTo>
                    <a:pt x="17" y="12"/>
                    <a:pt x="10" y="10"/>
                    <a:pt x="4" y="10"/>
                  </a:cubicBezTo>
                  <a:cubicBezTo>
                    <a:pt x="0" y="10"/>
                    <a:pt x="1" y="14"/>
                    <a:pt x="4" y="15"/>
                  </a:cubicBezTo>
                  <a:cubicBezTo>
                    <a:pt x="12" y="20"/>
                    <a:pt x="23" y="20"/>
                    <a:pt x="33" y="20"/>
                  </a:cubicBezTo>
                  <a:cubicBezTo>
                    <a:pt x="39" y="19"/>
                    <a:pt x="56" y="20"/>
                    <a:pt x="55" y="10"/>
                  </a:cubicBezTo>
                  <a:cubicBezTo>
                    <a:pt x="54" y="4"/>
                    <a:pt x="46" y="0"/>
                    <a:pt x="40" y="1"/>
                  </a:cubicBezTo>
                  <a:cubicBezTo>
                    <a:pt x="28" y="1"/>
                    <a:pt x="16" y="5"/>
                    <a:pt x="4" y="9"/>
                  </a:cubicBezTo>
                  <a:cubicBezTo>
                    <a:pt x="2" y="11"/>
                    <a:pt x="5" y="15"/>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p:cNvSpPr>
              <a:spLocks/>
            </p:cNvSpPr>
            <p:nvPr/>
          </p:nvSpPr>
          <p:spPr bwMode="auto">
            <a:xfrm>
              <a:off x="3836" y="3580"/>
              <a:ext cx="69" cy="145"/>
            </a:xfrm>
            <a:custGeom>
              <a:avLst/>
              <a:gdLst>
                <a:gd name="T0" fmla="*/ 19 w 29"/>
                <a:gd name="T1" fmla="*/ 60 h 60"/>
                <a:gd name="T2" fmla="*/ 25 w 29"/>
                <a:gd name="T3" fmla="*/ 40 h 60"/>
                <a:gd name="T4" fmla="*/ 16 w 29"/>
                <a:gd name="T5" fmla="*/ 28 h 60"/>
                <a:gd name="T6" fmla="*/ 7 w 29"/>
                <a:gd name="T7" fmla="*/ 5 h 60"/>
                <a:gd name="T8" fmla="*/ 1 w 29"/>
                <a:gd name="T9" fmla="*/ 3 h 60"/>
                <a:gd name="T10" fmla="*/ 6 w 29"/>
                <a:gd name="T11" fmla="*/ 25 h 60"/>
                <a:gd name="T12" fmla="*/ 14 w 29"/>
                <a:gd name="T13" fmla="*/ 36 h 60"/>
                <a:gd name="T14" fmla="*/ 16 w 29"/>
                <a:gd name="T15" fmla="*/ 58 h 60"/>
                <a:gd name="T16" fmla="*/ 19 w 29"/>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0">
                  <a:moveTo>
                    <a:pt x="19" y="60"/>
                  </a:moveTo>
                  <a:cubicBezTo>
                    <a:pt x="25" y="56"/>
                    <a:pt x="29" y="47"/>
                    <a:pt x="25" y="40"/>
                  </a:cubicBezTo>
                  <a:cubicBezTo>
                    <a:pt x="23" y="36"/>
                    <a:pt x="19" y="32"/>
                    <a:pt x="16" y="28"/>
                  </a:cubicBezTo>
                  <a:cubicBezTo>
                    <a:pt x="11" y="21"/>
                    <a:pt x="10" y="13"/>
                    <a:pt x="7" y="5"/>
                  </a:cubicBezTo>
                  <a:cubicBezTo>
                    <a:pt x="7" y="4"/>
                    <a:pt x="2" y="0"/>
                    <a:pt x="1" y="3"/>
                  </a:cubicBezTo>
                  <a:cubicBezTo>
                    <a:pt x="0" y="11"/>
                    <a:pt x="3" y="18"/>
                    <a:pt x="6" y="25"/>
                  </a:cubicBezTo>
                  <a:cubicBezTo>
                    <a:pt x="8" y="29"/>
                    <a:pt x="11" y="32"/>
                    <a:pt x="14" y="36"/>
                  </a:cubicBezTo>
                  <a:cubicBezTo>
                    <a:pt x="22" y="44"/>
                    <a:pt x="18" y="49"/>
                    <a:pt x="16" y="58"/>
                  </a:cubicBezTo>
                  <a:cubicBezTo>
                    <a:pt x="16" y="59"/>
                    <a:pt x="17" y="60"/>
                    <a:pt x="19"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p:cNvSpPr>
            <p:nvPr/>
          </p:nvSpPr>
          <p:spPr bwMode="auto">
            <a:xfrm>
              <a:off x="3867" y="3715"/>
              <a:ext cx="81" cy="66"/>
            </a:xfrm>
            <a:custGeom>
              <a:avLst/>
              <a:gdLst>
                <a:gd name="T0" fmla="*/ 4 w 34"/>
                <a:gd name="T1" fmla="*/ 5 h 27"/>
                <a:gd name="T2" fmla="*/ 16 w 34"/>
                <a:gd name="T3" fmla="*/ 13 h 27"/>
                <a:gd name="T4" fmla="*/ 21 w 34"/>
                <a:gd name="T5" fmla="*/ 16 h 27"/>
                <a:gd name="T6" fmla="*/ 22 w 34"/>
                <a:gd name="T7" fmla="*/ 19 h 27"/>
                <a:gd name="T8" fmla="*/ 13 w 34"/>
                <a:gd name="T9" fmla="*/ 14 h 27"/>
                <a:gd name="T10" fmla="*/ 8 w 34"/>
                <a:gd name="T11" fmla="*/ 3 h 27"/>
                <a:gd name="T12" fmla="*/ 2 w 34"/>
                <a:gd name="T13" fmla="*/ 2 h 27"/>
                <a:gd name="T14" fmla="*/ 9 w 34"/>
                <a:gd name="T15" fmla="*/ 19 h 27"/>
                <a:gd name="T16" fmla="*/ 27 w 34"/>
                <a:gd name="T17" fmla="*/ 26 h 27"/>
                <a:gd name="T18" fmla="*/ 28 w 34"/>
                <a:gd name="T19" fmla="*/ 14 h 27"/>
                <a:gd name="T20" fmla="*/ 19 w 34"/>
                <a:gd name="T21" fmla="*/ 8 h 27"/>
                <a:gd name="T22" fmla="*/ 5 w 34"/>
                <a:gd name="T23" fmla="*/ 2 h 27"/>
                <a:gd name="T24" fmla="*/ 4 w 34"/>
                <a:gd name="T25"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27">
                  <a:moveTo>
                    <a:pt x="4" y="5"/>
                  </a:moveTo>
                  <a:cubicBezTo>
                    <a:pt x="8" y="8"/>
                    <a:pt x="12" y="10"/>
                    <a:pt x="16" y="13"/>
                  </a:cubicBezTo>
                  <a:cubicBezTo>
                    <a:pt x="17" y="14"/>
                    <a:pt x="19" y="15"/>
                    <a:pt x="21" y="16"/>
                  </a:cubicBezTo>
                  <a:cubicBezTo>
                    <a:pt x="23" y="17"/>
                    <a:pt x="25" y="19"/>
                    <a:pt x="22" y="19"/>
                  </a:cubicBezTo>
                  <a:cubicBezTo>
                    <a:pt x="18" y="18"/>
                    <a:pt x="15" y="16"/>
                    <a:pt x="13" y="14"/>
                  </a:cubicBezTo>
                  <a:cubicBezTo>
                    <a:pt x="10" y="11"/>
                    <a:pt x="10" y="7"/>
                    <a:pt x="8" y="3"/>
                  </a:cubicBezTo>
                  <a:cubicBezTo>
                    <a:pt x="7" y="1"/>
                    <a:pt x="4" y="0"/>
                    <a:pt x="2" y="2"/>
                  </a:cubicBezTo>
                  <a:cubicBezTo>
                    <a:pt x="0" y="7"/>
                    <a:pt x="5" y="15"/>
                    <a:pt x="9" y="19"/>
                  </a:cubicBezTo>
                  <a:cubicBezTo>
                    <a:pt x="13" y="23"/>
                    <a:pt x="20" y="27"/>
                    <a:pt x="27" y="26"/>
                  </a:cubicBezTo>
                  <a:cubicBezTo>
                    <a:pt x="34" y="25"/>
                    <a:pt x="32" y="18"/>
                    <a:pt x="28" y="14"/>
                  </a:cubicBezTo>
                  <a:cubicBezTo>
                    <a:pt x="25" y="12"/>
                    <a:pt x="22" y="10"/>
                    <a:pt x="19" y="8"/>
                  </a:cubicBezTo>
                  <a:cubicBezTo>
                    <a:pt x="15" y="6"/>
                    <a:pt x="10" y="4"/>
                    <a:pt x="5" y="2"/>
                  </a:cubicBezTo>
                  <a:cubicBezTo>
                    <a:pt x="3" y="1"/>
                    <a:pt x="3" y="4"/>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p:cNvSpPr>
              <a:spLocks/>
            </p:cNvSpPr>
            <p:nvPr/>
          </p:nvSpPr>
          <p:spPr bwMode="auto">
            <a:xfrm>
              <a:off x="3680" y="3689"/>
              <a:ext cx="135" cy="51"/>
            </a:xfrm>
            <a:custGeom>
              <a:avLst/>
              <a:gdLst>
                <a:gd name="T0" fmla="*/ 50 w 57"/>
                <a:gd name="T1" fmla="*/ 9 h 21"/>
                <a:gd name="T2" fmla="*/ 17 w 57"/>
                <a:gd name="T3" fmla="*/ 1 h 21"/>
                <a:gd name="T4" fmla="*/ 2 w 57"/>
                <a:gd name="T5" fmla="*/ 11 h 21"/>
                <a:gd name="T6" fmla="*/ 20 w 57"/>
                <a:gd name="T7" fmla="*/ 19 h 21"/>
                <a:gd name="T8" fmla="*/ 54 w 57"/>
                <a:gd name="T9" fmla="*/ 15 h 21"/>
                <a:gd name="T10" fmla="*/ 52 w 57"/>
                <a:gd name="T11" fmla="*/ 10 h 21"/>
                <a:gd name="T12" fmla="*/ 37 w 57"/>
                <a:gd name="T13" fmla="*/ 12 h 21"/>
                <a:gd name="T14" fmla="*/ 14 w 57"/>
                <a:gd name="T15" fmla="*/ 11 h 21"/>
                <a:gd name="T16" fmla="*/ 18 w 57"/>
                <a:gd name="T17" fmla="*/ 7 h 21"/>
                <a:gd name="T18" fmla="*/ 28 w 57"/>
                <a:gd name="T19" fmla="*/ 9 h 21"/>
                <a:gd name="T20" fmla="*/ 50 w 57"/>
                <a:gd name="T21" fmla="*/ 14 h 21"/>
                <a:gd name="T22" fmla="*/ 50 w 57"/>
                <a:gd name="T2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21">
                  <a:moveTo>
                    <a:pt x="50" y="9"/>
                  </a:moveTo>
                  <a:cubicBezTo>
                    <a:pt x="40" y="5"/>
                    <a:pt x="28" y="2"/>
                    <a:pt x="17" y="1"/>
                  </a:cubicBezTo>
                  <a:cubicBezTo>
                    <a:pt x="11" y="0"/>
                    <a:pt x="0" y="3"/>
                    <a:pt x="2" y="11"/>
                  </a:cubicBezTo>
                  <a:cubicBezTo>
                    <a:pt x="4" y="18"/>
                    <a:pt x="14" y="18"/>
                    <a:pt x="20" y="19"/>
                  </a:cubicBezTo>
                  <a:cubicBezTo>
                    <a:pt x="30" y="20"/>
                    <a:pt x="46" y="21"/>
                    <a:pt x="54" y="15"/>
                  </a:cubicBezTo>
                  <a:cubicBezTo>
                    <a:pt x="57" y="14"/>
                    <a:pt x="54" y="10"/>
                    <a:pt x="52" y="10"/>
                  </a:cubicBezTo>
                  <a:cubicBezTo>
                    <a:pt x="47" y="10"/>
                    <a:pt x="42" y="11"/>
                    <a:pt x="37" y="12"/>
                  </a:cubicBezTo>
                  <a:cubicBezTo>
                    <a:pt x="29" y="13"/>
                    <a:pt x="22" y="12"/>
                    <a:pt x="14" y="11"/>
                  </a:cubicBezTo>
                  <a:cubicBezTo>
                    <a:pt x="1" y="9"/>
                    <a:pt x="16" y="7"/>
                    <a:pt x="18" y="7"/>
                  </a:cubicBezTo>
                  <a:cubicBezTo>
                    <a:pt x="22" y="8"/>
                    <a:pt x="25" y="8"/>
                    <a:pt x="28" y="9"/>
                  </a:cubicBezTo>
                  <a:cubicBezTo>
                    <a:pt x="36" y="10"/>
                    <a:pt x="43" y="12"/>
                    <a:pt x="50" y="14"/>
                  </a:cubicBezTo>
                  <a:cubicBezTo>
                    <a:pt x="54" y="15"/>
                    <a:pt x="53" y="10"/>
                    <a:pt x="5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p:nvSpPr>
          <p:spPr bwMode="auto">
            <a:xfrm>
              <a:off x="3787" y="3580"/>
              <a:ext cx="68" cy="145"/>
            </a:xfrm>
            <a:custGeom>
              <a:avLst/>
              <a:gdLst>
                <a:gd name="T0" fmla="*/ 12 w 29"/>
                <a:gd name="T1" fmla="*/ 59 h 60"/>
                <a:gd name="T2" fmla="*/ 11 w 29"/>
                <a:gd name="T3" fmla="*/ 41 h 60"/>
                <a:gd name="T4" fmla="*/ 21 w 29"/>
                <a:gd name="T5" fmla="*/ 30 h 60"/>
                <a:gd name="T6" fmla="*/ 28 w 29"/>
                <a:gd name="T7" fmla="*/ 5 h 60"/>
                <a:gd name="T8" fmla="*/ 21 w 29"/>
                <a:gd name="T9" fmla="*/ 3 h 60"/>
                <a:gd name="T10" fmla="*/ 14 w 29"/>
                <a:gd name="T11" fmla="*/ 24 h 60"/>
                <a:gd name="T12" fmla="*/ 4 w 29"/>
                <a:gd name="T13" fmla="*/ 36 h 60"/>
                <a:gd name="T14" fmla="*/ 10 w 29"/>
                <a:gd name="T15" fmla="*/ 60 h 60"/>
                <a:gd name="T16" fmla="*/ 12 w 29"/>
                <a:gd name="T17"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60">
                  <a:moveTo>
                    <a:pt x="12" y="59"/>
                  </a:moveTo>
                  <a:cubicBezTo>
                    <a:pt x="11" y="52"/>
                    <a:pt x="7" y="48"/>
                    <a:pt x="11" y="41"/>
                  </a:cubicBezTo>
                  <a:cubicBezTo>
                    <a:pt x="14" y="37"/>
                    <a:pt x="18" y="34"/>
                    <a:pt x="21" y="30"/>
                  </a:cubicBezTo>
                  <a:cubicBezTo>
                    <a:pt x="26" y="23"/>
                    <a:pt x="29" y="14"/>
                    <a:pt x="28" y="5"/>
                  </a:cubicBezTo>
                  <a:cubicBezTo>
                    <a:pt x="27" y="3"/>
                    <a:pt x="23" y="0"/>
                    <a:pt x="21" y="3"/>
                  </a:cubicBezTo>
                  <a:cubicBezTo>
                    <a:pt x="19" y="10"/>
                    <a:pt x="18" y="17"/>
                    <a:pt x="14" y="24"/>
                  </a:cubicBezTo>
                  <a:cubicBezTo>
                    <a:pt x="11" y="28"/>
                    <a:pt x="7" y="32"/>
                    <a:pt x="4" y="36"/>
                  </a:cubicBezTo>
                  <a:cubicBezTo>
                    <a:pt x="0" y="45"/>
                    <a:pt x="3" y="54"/>
                    <a:pt x="10" y="60"/>
                  </a:cubicBezTo>
                  <a:cubicBezTo>
                    <a:pt x="11" y="60"/>
                    <a:pt x="13" y="60"/>
                    <a:pt x="1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p:cNvSpPr>
              <a:spLocks/>
            </p:cNvSpPr>
            <p:nvPr/>
          </p:nvSpPr>
          <p:spPr bwMode="auto">
            <a:xfrm>
              <a:off x="3744" y="3713"/>
              <a:ext cx="81" cy="70"/>
            </a:xfrm>
            <a:custGeom>
              <a:avLst/>
              <a:gdLst>
                <a:gd name="T0" fmla="*/ 27 w 34"/>
                <a:gd name="T1" fmla="*/ 3 h 29"/>
                <a:gd name="T2" fmla="*/ 15 w 34"/>
                <a:gd name="T3" fmla="*/ 8 h 29"/>
                <a:gd name="T4" fmla="*/ 5 w 34"/>
                <a:gd name="T5" fmla="*/ 14 h 29"/>
                <a:gd name="T6" fmla="*/ 7 w 34"/>
                <a:gd name="T7" fmla="*/ 27 h 29"/>
                <a:gd name="T8" fmla="*/ 25 w 34"/>
                <a:gd name="T9" fmla="*/ 22 h 29"/>
                <a:gd name="T10" fmla="*/ 31 w 34"/>
                <a:gd name="T11" fmla="*/ 5 h 29"/>
                <a:gd name="T12" fmla="*/ 26 w 34"/>
                <a:gd name="T13" fmla="*/ 3 h 29"/>
                <a:gd name="T14" fmla="*/ 24 w 34"/>
                <a:gd name="T15" fmla="*/ 8 h 29"/>
                <a:gd name="T16" fmla="*/ 20 w 34"/>
                <a:gd name="T17" fmla="*/ 14 h 29"/>
                <a:gd name="T18" fmla="*/ 6 w 34"/>
                <a:gd name="T19" fmla="*/ 20 h 29"/>
                <a:gd name="T20" fmla="*/ 9 w 34"/>
                <a:gd name="T21" fmla="*/ 21 h 29"/>
                <a:gd name="T22" fmla="*/ 18 w 34"/>
                <a:gd name="T23" fmla="*/ 15 h 29"/>
                <a:gd name="T24" fmla="*/ 30 w 34"/>
                <a:gd name="T25" fmla="*/ 7 h 29"/>
                <a:gd name="T26" fmla="*/ 27 w 34"/>
                <a:gd name="T2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9">
                  <a:moveTo>
                    <a:pt x="27" y="3"/>
                  </a:moveTo>
                  <a:cubicBezTo>
                    <a:pt x="23" y="4"/>
                    <a:pt x="19" y="6"/>
                    <a:pt x="15" y="8"/>
                  </a:cubicBezTo>
                  <a:cubicBezTo>
                    <a:pt x="12" y="10"/>
                    <a:pt x="8" y="11"/>
                    <a:pt x="5" y="14"/>
                  </a:cubicBezTo>
                  <a:cubicBezTo>
                    <a:pt x="0" y="18"/>
                    <a:pt x="1" y="24"/>
                    <a:pt x="7" y="27"/>
                  </a:cubicBezTo>
                  <a:cubicBezTo>
                    <a:pt x="13" y="29"/>
                    <a:pt x="21" y="25"/>
                    <a:pt x="25" y="22"/>
                  </a:cubicBezTo>
                  <a:cubicBezTo>
                    <a:pt x="29" y="18"/>
                    <a:pt x="34" y="11"/>
                    <a:pt x="31" y="5"/>
                  </a:cubicBezTo>
                  <a:cubicBezTo>
                    <a:pt x="31" y="3"/>
                    <a:pt x="27" y="0"/>
                    <a:pt x="26" y="3"/>
                  </a:cubicBezTo>
                  <a:cubicBezTo>
                    <a:pt x="24" y="4"/>
                    <a:pt x="24" y="6"/>
                    <a:pt x="24" y="8"/>
                  </a:cubicBezTo>
                  <a:cubicBezTo>
                    <a:pt x="23" y="10"/>
                    <a:pt x="21" y="12"/>
                    <a:pt x="20" y="14"/>
                  </a:cubicBezTo>
                  <a:cubicBezTo>
                    <a:pt x="17" y="17"/>
                    <a:pt x="11" y="21"/>
                    <a:pt x="6" y="20"/>
                  </a:cubicBezTo>
                  <a:cubicBezTo>
                    <a:pt x="7" y="20"/>
                    <a:pt x="8" y="21"/>
                    <a:pt x="9" y="21"/>
                  </a:cubicBezTo>
                  <a:cubicBezTo>
                    <a:pt x="9" y="21"/>
                    <a:pt x="17" y="15"/>
                    <a:pt x="18" y="15"/>
                  </a:cubicBezTo>
                  <a:cubicBezTo>
                    <a:pt x="22" y="12"/>
                    <a:pt x="27" y="10"/>
                    <a:pt x="30" y="7"/>
                  </a:cubicBezTo>
                  <a:cubicBezTo>
                    <a:pt x="32" y="5"/>
                    <a:pt x="29" y="2"/>
                    <a:pt x="2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p:cNvSpPr>
            <p:nvPr/>
          </p:nvSpPr>
          <p:spPr bwMode="auto">
            <a:xfrm>
              <a:off x="3820" y="3662"/>
              <a:ext cx="54" cy="73"/>
            </a:xfrm>
            <a:custGeom>
              <a:avLst/>
              <a:gdLst>
                <a:gd name="T0" fmla="*/ 11 w 23"/>
                <a:gd name="T1" fmla="*/ 23 h 30"/>
                <a:gd name="T2" fmla="*/ 8 w 23"/>
                <a:gd name="T3" fmla="*/ 15 h 30"/>
                <a:gd name="T4" fmla="*/ 9 w 23"/>
                <a:gd name="T5" fmla="*/ 11 h 30"/>
                <a:gd name="T6" fmla="*/ 14 w 23"/>
                <a:gd name="T7" fmla="*/ 8 h 30"/>
                <a:gd name="T8" fmla="*/ 14 w 23"/>
                <a:gd name="T9" fmla="*/ 17 h 30"/>
                <a:gd name="T10" fmla="*/ 8 w 23"/>
                <a:gd name="T11" fmla="*/ 22 h 30"/>
                <a:gd name="T12" fmla="*/ 10 w 23"/>
                <a:gd name="T13" fmla="*/ 28 h 30"/>
                <a:gd name="T14" fmla="*/ 22 w 23"/>
                <a:gd name="T15" fmla="*/ 18 h 30"/>
                <a:gd name="T16" fmla="*/ 16 w 23"/>
                <a:gd name="T17" fmla="*/ 3 h 30"/>
                <a:gd name="T18" fmla="*/ 2 w 23"/>
                <a:gd name="T19" fmla="*/ 8 h 30"/>
                <a:gd name="T20" fmla="*/ 7 w 23"/>
                <a:gd name="T21" fmla="*/ 26 h 30"/>
                <a:gd name="T22" fmla="*/ 11 w 23"/>
                <a:gd name="T23"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1" y="23"/>
                  </a:moveTo>
                  <a:cubicBezTo>
                    <a:pt x="9" y="21"/>
                    <a:pt x="8" y="18"/>
                    <a:pt x="8" y="15"/>
                  </a:cubicBezTo>
                  <a:cubicBezTo>
                    <a:pt x="8" y="13"/>
                    <a:pt x="9" y="12"/>
                    <a:pt x="9" y="11"/>
                  </a:cubicBezTo>
                  <a:cubicBezTo>
                    <a:pt x="10" y="10"/>
                    <a:pt x="13" y="7"/>
                    <a:pt x="14" y="8"/>
                  </a:cubicBezTo>
                  <a:cubicBezTo>
                    <a:pt x="16" y="10"/>
                    <a:pt x="15" y="15"/>
                    <a:pt x="14" y="17"/>
                  </a:cubicBezTo>
                  <a:cubicBezTo>
                    <a:pt x="13" y="20"/>
                    <a:pt x="10" y="20"/>
                    <a:pt x="8" y="22"/>
                  </a:cubicBezTo>
                  <a:cubicBezTo>
                    <a:pt x="5" y="24"/>
                    <a:pt x="8" y="27"/>
                    <a:pt x="10" y="28"/>
                  </a:cubicBezTo>
                  <a:cubicBezTo>
                    <a:pt x="16" y="30"/>
                    <a:pt x="21" y="24"/>
                    <a:pt x="22" y="18"/>
                  </a:cubicBezTo>
                  <a:cubicBezTo>
                    <a:pt x="23" y="13"/>
                    <a:pt x="21" y="5"/>
                    <a:pt x="16" y="3"/>
                  </a:cubicBezTo>
                  <a:cubicBezTo>
                    <a:pt x="10" y="0"/>
                    <a:pt x="5" y="2"/>
                    <a:pt x="2" y="8"/>
                  </a:cubicBezTo>
                  <a:cubicBezTo>
                    <a:pt x="0" y="14"/>
                    <a:pt x="3" y="22"/>
                    <a:pt x="7" y="26"/>
                  </a:cubicBezTo>
                  <a:cubicBezTo>
                    <a:pt x="10" y="28"/>
                    <a:pt x="13" y="26"/>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3949700" y="4793868"/>
            <a:ext cx="4298950" cy="892175"/>
            <a:chOff x="3949700" y="4894265"/>
            <a:chExt cx="4298950" cy="892175"/>
          </a:xfrm>
        </p:grpSpPr>
        <p:sp>
          <p:nvSpPr>
            <p:cNvPr id="17" name="Freeform 9"/>
            <p:cNvSpPr>
              <a:spLocks/>
            </p:cNvSpPr>
            <p:nvPr/>
          </p:nvSpPr>
          <p:spPr bwMode="auto">
            <a:xfrm>
              <a:off x="3949700" y="4894265"/>
              <a:ext cx="4298950" cy="892175"/>
            </a:xfrm>
            <a:custGeom>
              <a:avLst/>
              <a:gdLst>
                <a:gd name="T0" fmla="*/ 1366 w 1370"/>
                <a:gd name="T1" fmla="*/ 265 h 282"/>
                <a:gd name="T2" fmla="*/ 1365 w 1370"/>
                <a:gd name="T3" fmla="*/ 266 h 282"/>
                <a:gd name="T4" fmla="*/ 1067 w 1370"/>
                <a:gd name="T5" fmla="*/ 278 h 282"/>
                <a:gd name="T6" fmla="*/ 542 w 1370"/>
                <a:gd name="T7" fmla="*/ 278 h 282"/>
                <a:gd name="T8" fmla="*/ 19 w 1370"/>
                <a:gd name="T9" fmla="*/ 271 h 282"/>
                <a:gd name="T10" fmla="*/ 11 w 1370"/>
                <a:gd name="T11" fmla="*/ 270 h 282"/>
                <a:gd name="T12" fmla="*/ 14 w 1370"/>
                <a:gd name="T13" fmla="*/ 264 h 282"/>
                <a:gd name="T14" fmla="*/ 41 w 1370"/>
                <a:gd name="T15" fmla="*/ 206 h 282"/>
                <a:gd name="T16" fmla="*/ 59 w 1370"/>
                <a:gd name="T17" fmla="*/ 175 h 282"/>
                <a:gd name="T18" fmla="*/ 79 w 1370"/>
                <a:gd name="T19" fmla="*/ 144 h 282"/>
                <a:gd name="T20" fmla="*/ 76 w 1370"/>
                <a:gd name="T21" fmla="*/ 127 h 282"/>
                <a:gd name="T22" fmla="*/ 44 w 1370"/>
                <a:gd name="T23" fmla="*/ 78 h 282"/>
                <a:gd name="T24" fmla="*/ 2 w 1370"/>
                <a:gd name="T25" fmla="*/ 12 h 282"/>
                <a:gd name="T26" fmla="*/ 4 w 1370"/>
                <a:gd name="T27" fmla="*/ 7 h 282"/>
                <a:gd name="T28" fmla="*/ 7 w 1370"/>
                <a:gd name="T29" fmla="*/ 6 h 282"/>
                <a:gd name="T30" fmla="*/ 305 w 1370"/>
                <a:gd name="T31" fmla="*/ 9 h 282"/>
                <a:gd name="T32" fmla="*/ 830 w 1370"/>
                <a:gd name="T33" fmla="*/ 14 h 282"/>
                <a:gd name="T34" fmla="*/ 1357 w 1370"/>
                <a:gd name="T35" fmla="*/ 0 h 282"/>
                <a:gd name="T36" fmla="*/ 1360 w 1370"/>
                <a:gd name="T37" fmla="*/ 6 h 282"/>
                <a:gd name="T38" fmla="*/ 1360 w 1370"/>
                <a:gd name="T39" fmla="*/ 9 h 282"/>
                <a:gd name="T40" fmla="*/ 1271 w 1370"/>
                <a:gd name="T41" fmla="*/ 139 h 282"/>
                <a:gd name="T42" fmla="*/ 1322 w 1370"/>
                <a:gd name="T43" fmla="*/ 198 h 282"/>
                <a:gd name="T44" fmla="*/ 1345 w 1370"/>
                <a:gd name="T45" fmla="*/ 228 h 282"/>
                <a:gd name="T46" fmla="*/ 1356 w 1370"/>
                <a:gd name="T47" fmla="*/ 243 h 282"/>
                <a:gd name="T48" fmla="*/ 1363 w 1370"/>
                <a:gd name="T49" fmla="*/ 252 h 282"/>
                <a:gd name="T50" fmla="*/ 1366 w 1370"/>
                <a:gd name="T51" fmla="*/ 257 h 282"/>
                <a:gd name="T52" fmla="*/ 1369 w 1370"/>
                <a:gd name="T53" fmla="*/ 260 h 282"/>
                <a:gd name="T54" fmla="*/ 1366 w 1370"/>
                <a:gd name="T55" fmla="*/ 26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0" h="282">
                  <a:moveTo>
                    <a:pt x="1366" y="265"/>
                  </a:moveTo>
                  <a:cubicBezTo>
                    <a:pt x="1366" y="266"/>
                    <a:pt x="1365" y="266"/>
                    <a:pt x="1365" y="266"/>
                  </a:cubicBezTo>
                  <a:cubicBezTo>
                    <a:pt x="1266" y="272"/>
                    <a:pt x="1166" y="276"/>
                    <a:pt x="1067" y="278"/>
                  </a:cubicBezTo>
                  <a:cubicBezTo>
                    <a:pt x="892" y="282"/>
                    <a:pt x="717" y="280"/>
                    <a:pt x="542" y="278"/>
                  </a:cubicBezTo>
                  <a:cubicBezTo>
                    <a:pt x="367" y="276"/>
                    <a:pt x="193" y="274"/>
                    <a:pt x="19" y="271"/>
                  </a:cubicBezTo>
                  <a:cubicBezTo>
                    <a:pt x="17" y="275"/>
                    <a:pt x="11" y="274"/>
                    <a:pt x="11" y="270"/>
                  </a:cubicBezTo>
                  <a:cubicBezTo>
                    <a:pt x="10" y="268"/>
                    <a:pt x="10" y="264"/>
                    <a:pt x="14" y="264"/>
                  </a:cubicBezTo>
                  <a:cubicBezTo>
                    <a:pt x="22" y="244"/>
                    <a:pt x="31" y="225"/>
                    <a:pt x="41" y="206"/>
                  </a:cubicBezTo>
                  <a:cubicBezTo>
                    <a:pt x="47" y="196"/>
                    <a:pt x="53" y="185"/>
                    <a:pt x="59" y="175"/>
                  </a:cubicBezTo>
                  <a:cubicBezTo>
                    <a:pt x="65" y="164"/>
                    <a:pt x="73" y="154"/>
                    <a:pt x="79" y="144"/>
                  </a:cubicBezTo>
                  <a:cubicBezTo>
                    <a:pt x="82" y="136"/>
                    <a:pt x="81" y="135"/>
                    <a:pt x="76" y="127"/>
                  </a:cubicBezTo>
                  <a:cubicBezTo>
                    <a:pt x="44" y="78"/>
                    <a:pt x="44" y="78"/>
                    <a:pt x="44" y="78"/>
                  </a:cubicBezTo>
                  <a:cubicBezTo>
                    <a:pt x="30" y="56"/>
                    <a:pt x="16" y="34"/>
                    <a:pt x="2" y="12"/>
                  </a:cubicBezTo>
                  <a:cubicBezTo>
                    <a:pt x="0" y="10"/>
                    <a:pt x="2" y="8"/>
                    <a:pt x="4" y="7"/>
                  </a:cubicBezTo>
                  <a:cubicBezTo>
                    <a:pt x="4" y="6"/>
                    <a:pt x="5" y="6"/>
                    <a:pt x="7" y="6"/>
                  </a:cubicBezTo>
                  <a:cubicBezTo>
                    <a:pt x="106" y="7"/>
                    <a:pt x="206" y="8"/>
                    <a:pt x="305" y="9"/>
                  </a:cubicBezTo>
                  <a:cubicBezTo>
                    <a:pt x="480" y="11"/>
                    <a:pt x="655" y="14"/>
                    <a:pt x="830" y="14"/>
                  </a:cubicBezTo>
                  <a:cubicBezTo>
                    <a:pt x="1006" y="14"/>
                    <a:pt x="1182" y="11"/>
                    <a:pt x="1357" y="0"/>
                  </a:cubicBezTo>
                  <a:cubicBezTo>
                    <a:pt x="1361" y="0"/>
                    <a:pt x="1362" y="4"/>
                    <a:pt x="1360" y="6"/>
                  </a:cubicBezTo>
                  <a:cubicBezTo>
                    <a:pt x="1361" y="7"/>
                    <a:pt x="1361" y="8"/>
                    <a:pt x="1360" y="9"/>
                  </a:cubicBezTo>
                  <a:cubicBezTo>
                    <a:pt x="1329" y="52"/>
                    <a:pt x="1300" y="95"/>
                    <a:pt x="1271" y="139"/>
                  </a:cubicBezTo>
                  <a:cubicBezTo>
                    <a:pt x="1289" y="158"/>
                    <a:pt x="1306" y="177"/>
                    <a:pt x="1322" y="198"/>
                  </a:cubicBezTo>
                  <a:cubicBezTo>
                    <a:pt x="1330" y="208"/>
                    <a:pt x="1338" y="218"/>
                    <a:pt x="1345" y="228"/>
                  </a:cubicBezTo>
                  <a:cubicBezTo>
                    <a:pt x="1349" y="233"/>
                    <a:pt x="1353" y="238"/>
                    <a:pt x="1356" y="243"/>
                  </a:cubicBezTo>
                  <a:cubicBezTo>
                    <a:pt x="1358" y="246"/>
                    <a:pt x="1361" y="249"/>
                    <a:pt x="1363" y="252"/>
                  </a:cubicBezTo>
                  <a:cubicBezTo>
                    <a:pt x="1363" y="253"/>
                    <a:pt x="1365" y="255"/>
                    <a:pt x="1366" y="257"/>
                  </a:cubicBezTo>
                  <a:cubicBezTo>
                    <a:pt x="1367" y="257"/>
                    <a:pt x="1368" y="258"/>
                    <a:pt x="1369" y="260"/>
                  </a:cubicBezTo>
                  <a:cubicBezTo>
                    <a:pt x="1370" y="262"/>
                    <a:pt x="1369" y="265"/>
                    <a:pt x="1366"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Rectangle 58"/>
            <p:cNvSpPr/>
            <p:nvPr/>
          </p:nvSpPr>
          <p:spPr>
            <a:xfrm>
              <a:off x="4435961" y="5154555"/>
              <a:ext cx="3320076" cy="400110"/>
            </a:xfrm>
            <a:prstGeom prst="rect">
              <a:avLst/>
            </a:prstGeom>
          </p:spPr>
          <p:txBody>
            <a:bodyPr wrap="none">
              <a:spAutoFit/>
            </a:bodyPr>
            <a:lstStyle/>
            <a:p>
              <a:pPr algn="ctr"/>
              <a:r>
                <a:rPr lang="en-US" sz="2000" spc="300" dirty="0">
                  <a:solidFill>
                    <a:schemeClr val="tx2">
                      <a:lumMod val="50000"/>
                    </a:schemeClr>
                  </a:solidFill>
                  <a:latin typeface="Segoe UI Semilight" panose="020B0402040204020203" pitchFamily="34" charset="0"/>
                  <a:cs typeface="Segoe UI Semilight" panose="020B0402040204020203" pitchFamily="34" charset="0"/>
                </a:rPr>
                <a:t>FREE HOME DELIVERY</a:t>
              </a:r>
            </a:p>
          </p:txBody>
        </p:sp>
      </p:grpSp>
    </p:spTree>
    <p:extLst>
      <p:ext uri="{BB962C8B-B14F-4D97-AF65-F5344CB8AC3E}">
        <p14:creationId xmlns:p14="http://schemas.microsoft.com/office/powerpoint/2010/main" val="11352074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6"/>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par>
                                <p:cTn id="12" presetID="47" presetClass="entr" presetSubtype="0" fill="hold" grpId="0" nodeType="withEffect">
                                  <p:stCondLst>
                                    <p:cond delay="1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6" presetClass="entr" presetSubtype="37" fill="hold" nodeType="withEffect">
                                  <p:stCondLst>
                                    <p:cond delay="275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695" b="7695"/>
          <a:stretch/>
        </p:blipFill>
        <p:spPr>
          <a:xfrm>
            <a:off x="2" y="0"/>
            <a:ext cx="12191998" cy="6857999"/>
          </a:xfrm>
          <a:prstGeom prst="rect">
            <a:avLst/>
          </a:prstGeom>
        </p:spPr>
      </p:pic>
      <p:sp>
        <p:nvSpPr>
          <p:cNvPr id="4" name="Rectangle 3"/>
          <p:cNvSpPr/>
          <p:nvPr/>
        </p:nvSpPr>
        <p:spPr>
          <a:xfrm>
            <a:off x="2" y="-1"/>
            <a:ext cx="12192000" cy="6858000"/>
          </a:xfrm>
          <a:prstGeom prst="rect">
            <a:avLst/>
          </a:prstGeom>
          <a:solidFill>
            <a:schemeClr val="tx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lum bright="100000"/>
          </a:blip>
          <a:stretch>
            <a:fillRect/>
          </a:stretch>
        </p:blipFill>
        <p:spPr>
          <a:xfrm>
            <a:off x="4515375" y="138045"/>
            <a:ext cx="3161250" cy="461250"/>
          </a:xfrm>
          <a:prstGeom prst="rect">
            <a:avLst/>
          </a:prstGeom>
        </p:spPr>
      </p:pic>
      <p:pic>
        <p:nvPicPr>
          <p:cNvPr id="60" name="Picture 59"/>
          <p:cNvPicPr>
            <a:picLocks noChangeAspect="1"/>
          </p:cNvPicPr>
          <p:nvPr/>
        </p:nvPicPr>
        <p:blipFill>
          <a:blip r:embed="rId3">
            <a:lum bright="100000"/>
          </a:blip>
          <a:stretch>
            <a:fillRect/>
          </a:stretch>
        </p:blipFill>
        <p:spPr>
          <a:xfrm>
            <a:off x="4482305" y="6271578"/>
            <a:ext cx="3161250" cy="461250"/>
          </a:xfrm>
          <a:prstGeom prst="rect">
            <a:avLst/>
          </a:prstGeom>
        </p:spPr>
      </p:pic>
      <p:sp>
        <p:nvSpPr>
          <p:cNvPr id="61" name="Rectangle 60"/>
          <p:cNvSpPr/>
          <p:nvPr/>
        </p:nvSpPr>
        <p:spPr>
          <a:xfrm>
            <a:off x="3310174" y="2184718"/>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62" name="Group 61"/>
          <p:cNvGrpSpPr/>
          <p:nvPr/>
        </p:nvGrpSpPr>
        <p:grpSpPr>
          <a:xfrm>
            <a:off x="4910374" y="3377519"/>
            <a:ext cx="2371252" cy="1137946"/>
            <a:chOff x="7788748" y="4093478"/>
            <a:chExt cx="2371252" cy="1137946"/>
          </a:xfrm>
        </p:grpSpPr>
        <p:sp>
          <p:nvSpPr>
            <p:cNvPr id="63" name="Rounded Rectangle 62"/>
            <p:cNvSpPr/>
            <p:nvPr/>
          </p:nvSpPr>
          <p:spPr>
            <a:xfrm>
              <a:off x="7788748" y="4093478"/>
              <a:ext cx="2371252" cy="113794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977948" y="4154619"/>
              <a:ext cx="1992854" cy="1015663"/>
            </a:xfrm>
            <a:prstGeom prst="rect">
              <a:avLst/>
            </a:prstGeom>
          </p:spPr>
          <p:txBody>
            <a:bodyPr wrap="none">
              <a:spAutoFit/>
            </a:bodyPr>
            <a:lstStyle/>
            <a:p>
              <a:pPr algn="ct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$28.</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35</a:t>
              </a:r>
              <a:endParaRPr lang="en-US" sz="6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65" name="Rectangle 64"/>
          <p:cNvSpPr/>
          <p:nvPr/>
        </p:nvSpPr>
        <p:spPr>
          <a:xfrm>
            <a:off x="3181372" y="1113653"/>
            <a:ext cx="5763117" cy="1015663"/>
          </a:xfrm>
          <a:prstGeom prst="rect">
            <a:avLst/>
          </a:prstGeom>
        </p:spPr>
        <p:txBody>
          <a:bodyPr wrap="none">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LOREM IPSUM</a:t>
            </a:r>
          </a:p>
        </p:txBody>
      </p:sp>
      <p:grpSp>
        <p:nvGrpSpPr>
          <p:cNvPr id="66" name="Group 65"/>
          <p:cNvGrpSpPr/>
          <p:nvPr/>
        </p:nvGrpSpPr>
        <p:grpSpPr>
          <a:xfrm>
            <a:off x="3949700" y="4793868"/>
            <a:ext cx="4298950" cy="892175"/>
            <a:chOff x="3949700" y="4894265"/>
            <a:chExt cx="4298950" cy="892175"/>
          </a:xfrm>
        </p:grpSpPr>
        <p:sp>
          <p:nvSpPr>
            <p:cNvPr id="67" name="Freeform 9"/>
            <p:cNvSpPr>
              <a:spLocks/>
            </p:cNvSpPr>
            <p:nvPr/>
          </p:nvSpPr>
          <p:spPr bwMode="auto">
            <a:xfrm>
              <a:off x="3949700" y="4894265"/>
              <a:ext cx="4298950" cy="892175"/>
            </a:xfrm>
            <a:custGeom>
              <a:avLst/>
              <a:gdLst>
                <a:gd name="T0" fmla="*/ 1366 w 1370"/>
                <a:gd name="T1" fmla="*/ 265 h 282"/>
                <a:gd name="T2" fmla="*/ 1365 w 1370"/>
                <a:gd name="T3" fmla="*/ 266 h 282"/>
                <a:gd name="T4" fmla="*/ 1067 w 1370"/>
                <a:gd name="T5" fmla="*/ 278 h 282"/>
                <a:gd name="T6" fmla="*/ 542 w 1370"/>
                <a:gd name="T7" fmla="*/ 278 h 282"/>
                <a:gd name="T8" fmla="*/ 19 w 1370"/>
                <a:gd name="T9" fmla="*/ 271 h 282"/>
                <a:gd name="T10" fmla="*/ 11 w 1370"/>
                <a:gd name="T11" fmla="*/ 270 h 282"/>
                <a:gd name="T12" fmla="*/ 14 w 1370"/>
                <a:gd name="T13" fmla="*/ 264 h 282"/>
                <a:gd name="T14" fmla="*/ 41 w 1370"/>
                <a:gd name="T15" fmla="*/ 206 h 282"/>
                <a:gd name="T16" fmla="*/ 59 w 1370"/>
                <a:gd name="T17" fmla="*/ 175 h 282"/>
                <a:gd name="T18" fmla="*/ 79 w 1370"/>
                <a:gd name="T19" fmla="*/ 144 h 282"/>
                <a:gd name="T20" fmla="*/ 76 w 1370"/>
                <a:gd name="T21" fmla="*/ 127 h 282"/>
                <a:gd name="T22" fmla="*/ 44 w 1370"/>
                <a:gd name="T23" fmla="*/ 78 h 282"/>
                <a:gd name="T24" fmla="*/ 2 w 1370"/>
                <a:gd name="T25" fmla="*/ 12 h 282"/>
                <a:gd name="T26" fmla="*/ 4 w 1370"/>
                <a:gd name="T27" fmla="*/ 7 h 282"/>
                <a:gd name="T28" fmla="*/ 7 w 1370"/>
                <a:gd name="T29" fmla="*/ 6 h 282"/>
                <a:gd name="T30" fmla="*/ 305 w 1370"/>
                <a:gd name="T31" fmla="*/ 9 h 282"/>
                <a:gd name="T32" fmla="*/ 830 w 1370"/>
                <a:gd name="T33" fmla="*/ 14 h 282"/>
                <a:gd name="T34" fmla="*/ 1357 w 1370"/>
                <a:gd name="T35" fmla="*/ 0 h 282"/>
                <a:gd name="T36" fmla="*/ 1360 w 1370"/>
                <a:gd name="T37" fmla="*/ 6 h 282"/>
                <a:gd name="T38" fmla="*/ 1360 w 1370"/>
                <a:gd name="T39" fmla="*/ 9 h 282"/>
                <a:gd name="T40" fmla="*/ 1271 w 1370"/>
                <a:gd name="T41" fmla="*/ 139 h 282"/>
                <a:gd name="T42" fmla="*/ 1322 w 1370"/>
                <a:gd name="T43" fmla="*/ 198 h 282"/>
                <a:gd name="T44" fmla="*/ 1345 w 1370"/>
                <a:gd name="T45" fmla="*/ 228 h 282"/>
                <a:gd name="T46" fmla="*/ 1356 w 1370"/>
                <a:gd name="T47" fmla="*/ 243 h 282"/>
                <a:gd name="T48" fmla="*/ 1363 w 1370"/>
                <a:gd name="T49" fmla="*/ 252 h 282"/>
                <a:gd name="T50" fmla="*/ 1366 w 1370"/>
                <a:gd name="T51" fmla="*/ 257 h 282"/>
                <a:gd name="T52" fmla="*/ 1369 w 1370"/>
                <a:gd name="T53" fmla="*/ 260 h 282"/>
                <a:gd name="T54" fmla="*/ 1366 w 1370"/>
                <a:gd name="T55" fmla="*/ 26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0" h="282">
                  <a:moveTo>
                    <a:pt x="1366" y="265"/>
                  </a:moveTo>
                  <a:cubicBezTo>
                    <a:pt x="1366" y="266"/>
                    <a:pt x="1365" y="266"/>
                    <a:pt x="1365" y="266"/>
                  </a:cubicBezTo>
                  <a:cubicBezTo>
                    <a:pt x="1266" y="272"/>
                    <a:pt x="1166" y="276"/>
                    <a:pt x="1067" y="278"/>
                  </a:cubicBezTo>
                  <a:cubicBezTo>
                    <a:pt x="892" y="282"/>
                    <a:pt x="717" y="280"/>
                    <a:pt x="542" y="278"/>
                  </a:cubicBezTo>
                  <a:cubicBezTo>
                    <a:pt x="367" y="276"/>
                    <a:pt x="193" y="274"/>
                    <a:pt x="19" y="271"/>
                  </a:cubicBezTo>
                  <a:cubicBezTo>
                    <a:pt x="17" y="275"/>
                    <a:pt x="11" y="274"/>
                    <a:pt x="11" y="270"/>
                  </a:cubicBezTo>
                  <a:cubicBezTo>
                    <a:pt x="10" y="268"/>
                    <a:pt x="10" y="264"/>
                    <a:pt x="14" y="264"/>
                  </a:cubicBezTo>
                  <a:cubicBezTo>
                    <a:pt x="22" y="244"/>
                    <a:pt x="31" y="225"/>
                    <a:pt x="41" y="206"/>
                  </a:cubicBezTo>
                  <a:cubicBezTo>
                    <a:pt x="47" y="196"/>
                    <a:pt x="53" y="185"/>
                    <a:pt x="59" y="175"/>
                  </a:cubicBezTo>
                  <a:cubicBezTo>
                    <a:pt x="65" y="164"/>
                    <a:pt x="73" y="154"/>
                    <a:pt x="79" y="144"/>
                  </a:cubicBezTo>
                  <a:cubicBezTo>
                    <a:pt x="82" y="136"/>
                    <a:pt x="81" y="135"/>
                    <a:pt x="76" y="127"/>
                  </a:cubicBezTo>
                  <a:cubicBezTo>
                    <a:pt x="44" y="78"/>
                    <a:pt x="44" y="78"/>
                    <a:pt x="44" y="78"/>
                  </a:cubicBezTo>
                  <a:cubicBezTo>
                    <a:pt x="30" y="56"/>
                    <a:pt x="16" y="34"/>
                    <a:pt x="2" y="12"/>
                  </a:cubicBezTo>
                  <a:cubicBezTo>
                    <a:pt x="0" y="10"/>
                    <a:pt x="2" y="8"/>
                    <a:pt x="4" y="7"/>
                  </a:cubicBezTo>
                  <a:cubicBezTo>
                    <a:pt x="4" y="6"/>
                    <a:pt x="5" y="6"/>
                    <a:pt x="7" y="6"/>
                  </a:cubicBezTo>
                  <a:cubicBezTo>
                    <a:pt x="106" y="7"/>
                    <a:pt x="206" y="8"/>
                    <a:pt x="305" y="9"/>
                  </a:cubicBezTo>
                  <a:cubicBezTo>
                    <a:pt x="480" y="11"/>
                    <a:pt x="655" y="14"/>
                    <a:pt x="830" y="14"/>
                  </a:cubicBezTo>
                  <a:cubicBezTo>
                    <a:pt x="1006" y="14"/>
                    <a:pt x="1182" y="11"/>
                    <a:pt x="1357" y="0"/>
                  </a:cubicBezTo>
                  <a:cubicBezTo>
                    <a:pt x="1361" y="0"/>
                    <a:pt x="1362" y="4"/>
                    <a:pt x="1360" y="6"/>
                  </a:cubicBezTo>
                  <a:cubicBezTo>
                    <a:pt x="1361" y="7"/>
                    <a:pt x="1361" y="8"/>
                    <a:pt x="1360" y="9"/>
                  </a:cubicBezTo>
                  <a:cubicBezTo>
                    <a:pt x="1329" y="52"/>
                    <a:pt x="1300" y="95"/>
                    <a:pt x="1271" y="139"/>
                  </a:cubicBezTo>
                  <a:cubicBezTo>
                    <a:pt x="1289" y="158"/>
                    <a:pt x="1306" y="177"/>
                    <a:pt x="1322" y="198"/>
                  </a:cubicBezTo>
                  <a:cubicBezTo>
                    <a:pt x="1330" y="208"/>
                    <a:pt x="1338" y="218"/>
                    <a:pt x="1345" y="228"/>
                  </a:cubicBezTo>
                  <a:cubicBezTo>
                    <a:pt x="1349" y="233"/>
                    <a:pt x="1353" y="238"/>
                    <a:pt x="1356" y="243"/>
                  </a:cubicBezTo>
                  <a:cubicBezTo>
                    <a:pt x="1358" y="246"/>
                    <a:pt x="1361" y="249"/>
                    <a:pt x="1363" y="252"/>
                  </a:cubicBezTo>
                  <a:cubicBezTo>
                    <a:pt x="1363" y="253"/>
                    <a:pt x="1365" y="255"/>
                    <a:pt x="1366" y="257"/>
                  </a:cubicBezTo>
                  <a:cubicBezTo>
                    <a:pt x="1367" y="257"/>
                    <a:pt x="1368" y="258"/>
                    <a:pt x="1369" y="260"/>
                  </a:cubicBezTo>
                  <a:cubicBezTo>
                    <a:pt x="1370" y="262"/>
                    <a:pt x="1369" y="265"/>
                    <a:pt x="1366"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Rectangle 67"/>
            <p:cNvSpPr/>
            <p:nvPr/>
          </p:nvSpPr>
          <p:spPr>
            <a:xfrm>
              <a:off x="4435961" y="5154555"/>
              <a:ext cx="3320076" cy="400110"/>
            </a:xfrm>
            <a:prstGeom prst="rect">
              <a:avLst/>
            </a:prstGeom>
          </p:spPr>
          <p:txBody>
            <a:bodyPr wrap="none">
              <a:spAutoFit/>
            </a:bodyPr>
            <a:lstStyle/>
            <a:p>
              <a:pPr algn="ctr"/>
              <a:r>
                <a:rPr lang="en-US" sz="2000" spc="300" dirty="0">
                  <a:solidFill>
                    <a:schemeClr val="tx2">
                      <a:lumMod val="50000"/>
                    </a:schemeClr>
                  </a:solidFill>
                  <a:latin typeface="Segoe UI Semilight" panose="020B0402040204020203" pitchFamily="34" charset="0"/>
                  <a:cs typeface="Segoe UI Semilight" panose="020B0402040204020203" pitchFamily="34" charset="0"/>
                </a:rPr>
                <a:t>FREE HOME DELIVERY</a:t>
              </a:r>
            </a:p>
          </p:txBody>
        </p:sp>
      </p:grpSp>
    </p:spTree>
    <p:extLst>
      <p:ext uri="{BB962C8B-B14F-4D97-AF65-F5344CB8AC3E}">
        <p14:creationId xmlns:p14="http://schemas.microsoft.com/office/powerpoint/2010/main" val="343265950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3"/>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65"/>
                                        </p:tgtEl>
                                        <p:attrNameLst>
                                          <p:attrName>style.visibility</p:attrName>
                                        </p:attrNameLst>
                                      </p:cBhvr>
                                      <p:to>
                                        <p:strVal val="visible"/>
                                      </p:to>
                                    </p:set>
                                    <p:anim calcmode="lin" valueType="num">
                                      <p:cBhvr>
                                        <p:cTn id="9" dur="500" fill="hold"/>
                                        <p:tgtEl>
                                          <p:spTgt spid="65"/>
                                        </p:tgtEl>
                                        <p:attrNameLst>
                                          <p:attrName>ppt_w</p:attrName>
                                        </p:attrNameLst>
                                      </p:cBhvr>
                                      <p:tavLst>
                                        <p:tav tm="0">
                                          <p:val>
                                            <p:fltVal val="0"/>
                                          </p:val>
                                        </p:tav>
                                        <p:tav tm="100000">
                                          <p:val>
                                            <p:strVal val="#ppt_w"/>
                                          </p:val>
                                        </p:tav>
                                      </p:tavLst>
                                    </p:anim>
                                    <p:anim calcmode="lin" valueType="num">
                                      <p:cBhvr>
                                        <p:cTn id="10" dur="500" fill="hold"/>
                                        <p:tgtEl>
                                          <p:spTgt spid="65"/>
                                        </p:tgtEl>
                                        <p:attrNameLst>
                                          <p:attrName>ppt_h</p:attrName>
                                        </p:attrNameLst>
                                      </p:cBhvr>
                                      <p:tavLst>
                                        <p:tav tm="0">
                                          <p:val>
                                            <p:fltVal val="0"/>
                                          </p:val>
                                        </p:tav>
                                        <p:tav tm="100000">
                                          <p:val>
                                            <p:strVal val="#ppt_h"/>
                                          </p:val>
                                        </p:tav>
                                      </p:tavLst>
                                    </p:anim>
                                    <p:animEffect transition="in" filter="fade">
                                      <p:cBhvr>
                                        <p:cTn id="11" dur="500"/>
                                        <p:tgtEl>
                                          <p:spTgt spid="65"/>
                                        </p:tgtEl>
                                      </p:cBhvr>
                                    </p:animEffect>
                                  </p:childTnLst>
                                </p:cTn>
                              </p:par>
                              <p:par>
                                <p:cTn id="12" presetID="47" presetClass="entr" presetSubtype="0" fill="hold" grpId="0" nodeType="withEffect">
                                  <p:stCondLst>
                                    <p:cond delay="125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anim calcmode="lin" valueType="num">
                                      <p:cBhvr>
                                        <p:cTn id="15" dur="500" fill="hold"/>
                                        <p:tgtEl>
                                          <p:spTgt spid="61"/>
                                        </p:tgtEl>
                                        <p:attrNameLst>
                                          <p:attrName>ppt_x</p:attrName>
                                        </p:attrNameLst>
                                      </p:cBhvr>
                                      <p:tavLst>
                                        <p:tav tm="0">
                                          <p:val>
                                            <p:strVal val="#ppt_x"/>
                                          </p:val>
                                        </p:tav>
                                        <p:tav tm="100000">
                                          <p:val>
                                            <p:strVal val="#ppt_x"/>
                                          </p:val>
                                        </p:tav>
                                      </p:tavLst>
                                    </p:anim>
                                    <p:anim calcmode="lin" valueType="num">
                                      <p:cBhvr>
                                        <p:cTn id="16" dur="500" fill="hold"/>
                                        <p:tgtEl>
                                          <p:spTgt spid="61"/>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20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6" presetClass="entr" presetSubtype="37" fill="hold" nodeType="withEffect">
                                  <p:stCondLst>
                                    <p:cond delay="275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44018" b="11116"/>
          <a:stretch/>
        </p:blipFill>
        <p:spPr>
          <a:xfrm>
            <a:off x="0" y="0"/>
            <a:ext cx="12192000" cy="6858000"/>
          </a:xfrm>
          <a:prstGeom prst="rect">
            <a:avLst/>
          </a:prstGeom>
        </p:spPr>
      </p:pic>
      <p:sp>
        <p:nvSpPr>
          <p:cNvPr id="4" name="Rectangle 3"/>
          <p:cNvSpPr/>
          <p:nvPr/>
        </p:nvSpPr>
        <p:spPr>
          <a:xfrm>
            <a:off x="-1" y="0"/>
            <a:ext cx="12192000" cy="6858000"/>
          </a:xfrm>
          <a:prstGeom prst="rect">
            <a:avLst/>
          </a:prstGeom>
          <a:solidFill>
            <a:schemeClr val="tx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310174" y="2184718"/>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62" name="Group 61"/>
          <p:cNvGrpSpPr/>
          <p:nvPr/>
        </p:nvGrpSpPr>
        <p:grpSpPr>
          <a:xfrm>
            <a:off x="4910374" y="3377519"/>
            <a:ext cx="2371252" cy="1137946"/>
            <a:chOff x="7788748" y="4093478"/>
            <a:chExt cx="2371252" cy="1137946"/>
          </a:xfrm>
        </p:grpSpPr>
        <p:sp>
          <p:nvSpPr>
            <p:cNvPr id="63" name="Rounded Rectangle 62"/>
            <p:cNvSpPr/>
            <p:nvPr/>
          </p:nvSpPr>
          <p:spPr>
            <a:xfrm>
              <a:off x="7788748" y="4093478"/>
              <a:ext cx="2371252" cy="113794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977948" y="4154619"/>
              <a:ext cx="1992853" cy="1015663"/>
            </a:xfrm>
            <a:prstGeom prst="rect">
              <a:avLst/>
            </a:prstGeom>
          </p:spPr>
          <p:txBody>
            <a:bodyPr wrap="none">
              <a:spAutoFit/>
            </a:bodyPr>
            <a:lstStyle/>
            <a:p>
              <a:pPr algn="ct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$12.</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00</a:t>
              </a:r>
              <a:endParaRPr lang="en-US" sz="6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65" name="Rectangle 64"/>
          <p:cNvSpPr/>
          <p:nvPr/>
        </p:nvSpPr>
        <p:spPr>
          <a:xfrm>
            <a:off x="3181372" y="1113653"/>
            <a:ext cx="5763117" cy="1015663"/>
          </a:xfrm>
          <a:prstGeom prst="rect">
            <a:avLst/>
          </a:prstGeom>
        </p:spPr>
        <p:txBody>
          <a:bodyPr wrap="none">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LOREM IPSUM</a:t>
            </a:r>
          </a:p>
        </p:txBody>
      </p:sp>
      <p:grpSp>
        <p:nvGrpSpPr>
          <p:cNvPr id="66" name="Group 65"/>
          <p:cNvGrpSpPr/>
          <p:nvPr/>
        </p:nvGrpSpPr>
        <p:grpSpPr>
          <a:xfrm>
            <a:off x="3949700" y="4793868"/>
            <a:ext cx="4298950" cy="892175"/>
            <a:chOff x="3949700" y="4894265"/>
            <a:chExt cx="4298950" cy="892175"/>
          </a:xfrm>
        </p:grpSpPr>
        <p:sp>
          <p:nvSpPr>
            <p:cNvPr id="67" name="Freeform 9"/>
            <p:cNvSpPr>
              <a:spLocks/>
            </p:cNvSpPr>
            <p:nvPr/>
          </p:nvSpPr>
          <p:spPr bwMode="auto">
            <a:xfrm>
              <a:off x="3949700" y="4894265"/>
              <a:ext cx="4298950" cy="892175"/>
            </a:xfrm>
            <a:custGeom>
              <a:avLst/>
              <a:gdLst>
                <a:gd name="T0" fmla="*/ 1366 w 1370"/>
                <a:gd name="T1" fmla="*/ 265 h 282"/>
                <a:gd name="T2" fmla="*/ 1365 w 1370"/>
                <a:gd name="T3" fmla="*/ 266 h 282"/>
                <a:gd name="T4" fmla="*/ 1067 w 1370"/>
                <a:gd name="T5" fmla="*/ 278 h 282"/>
                <a:gd name="T6" fmla="*/ 542 w 1370"/>
                <a:gd name="T7" fmla="*/ 278 h 282"/>
                <a:gd name="T8" fmla="*/ 19 w 1370"/>
                <a:gd name="T9" fmla="*/ 271 h 282"/>
                <a:gd name="T10" fmla="*/ 11 w 1370"/>
                <a:gd name="T11" fmla="*/ 270 h 282"/>
                <a:gd name="T12" fmla="*/ 14 w 1370"/>
                <a:gd name="T13" fmla="*/ 264 h 282"/>
                <a:gd name="T14" fmla="*/ 41 w 1370"/>
                <a:gd name="T15" fmla="*/ 206 h 282"/>
                <a:gd name="T16" fmla="*/ 59 w 1370"/>
                <a:gd name="T17" fmla="*/ 175 h 282"/>
                <a:gd name="T18" fmla="*/ 79 w 1370"/>
                <a:gd name="T19" fmla="*/ 144 h 282"/>
                <a:gd name="T20" fmla="*/ 76 w 1370"/>
                <a:gd name="T21" fmla="*/ 127 h 282"/>
                <a:gd name="T22" fmla="*/ 44 w 1370"/>
                <a:gd name="T23" fmla="*/ 78 h 282"/>
                <a:gd name="T24" fmla="*/ 2 w 1370"/>
                <a:gd name="T25" fmla="*/ 12 h 282"/>
                <a:gd name="T26" fmla="*/ 4 w 1370"/>
                <a:gd name="T27" fmla="*/ 7 h 282"/>
                <a:gd name="T28" fmla="*/ 7 w 1370"/>
                <a:gd name="T29" fmla="*/ 6 h 282"/>
                <a:gd name="T30" fmla="*/ 305 w 1370"/>
                <a:gd name="T31" fmla="*/ 9 h 282"/>
                <a:gd name="T32" fmla="*/ 830 w 1370"/>
                <a:gd name="T33" fmla="*/ 14 h 282"/>
                <a:gd name="T34" fmla="*/ 1357 w 1370"/>
                <a:gd name="T35" fmla="*/ 0 h 282"/>
                <a:gd name="T36" fmla="*/ 1360 w 1370"/>
                <a:gd name="T37" fmla="*/ 6 h 282"/>
                <a:gd name="T38" fmla="*/ 1360 w 1370"/>
                <a:gd name="T39" fmla="*/ 9 h 282"/>
                <a:gd name="T40" fmla="*/ 1271 w 1370"/>
                <a:gd name="T41" fmla="*/ 139 h 282"/>
                <a:gd name="T42" fmla="*/ 1322 w 1370"/>
                <a:gd name="T43" fmla="*/ 198 h 282"/>
                <a:gd name="T44" fmla="*/ 1345 w 1370"/>
                <a:gd name="T45" fmla="*/ 228 h 282"/>
                <a:gd name="T46" fmla="*/ 1356 w 1370"/>
                <a:gd name="T47" fmla="*/ 243 h 282"/>
                <a:gd name="T48" fmla="*/ 1363 w 1370"/>
                <a:gd name="T49" fmla="*/ 252 h 282"/>
                <a:gd name="T50" fmla="*/ 1366 w 1370"/>
                <a:gd name="T51" fmla="*/ 257 h 282"/>
                <a:gd name="T52" fmla="*/ 1369 w 1370"/>
                <a:gd name="T53" fmla="*/ 260 h 282"/>
                <a:gd name="T54" fmla="*/ 1366 w 1370"/>
                <a:gd name="T55" fmla="*/ 26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0" h="282">
                  <a:moveTo>
                    <a:pt x="1366" y="265"/>
                  </a:moveTo>
                  <a:cubicBezTo>
                    <a:pt x="1366" y="266"/>
                    <a:pt x="1365" y="266"/>
                    <a:pt x="1365" y="266"/>
                  </a:cubicBezTo>
                  <a:cubicBezTo>
                    <a:pt x="1266" y="272"/>
                    <a:pt x="1166" y="276"/>
                    <a:pt x="1067" y="278"/>
                  </a:cubicBezTo>
                  <a:cubicBezTo>
                    <a:pt x="892" y="282"/>
                    <a:pt x="717" y="280"/>
                    <a:pt x="542" y="278"/>
                  </a:cubicBezTo>
                  <a:cubicBezTo>
                    <a:pt x="367" y="276"/>
                    <a:pt x="193" y="274"/>
                    <a:pt x="19" y="271"/>
                  </a:cubicBezTo>
                  <a:cubicBezTo>
                    <a:pt x="17" y="275"/>
                    <a:pt x="11" y="274"/>
                    <a:pt x="11" y="270"/>
                  </a:cubicBezTo>
                  <a:cubicBezTo>
                    <a:pt x="10" y="268"/>
                    <a:pt x="10" y="264"/>
                    <a:pt x="14" y="264"/>
                  </a:cubicBezTo>
                  <a:cubicBezTo>
                    <a:pt x="22" y="244"/>
                    <a:pt x="31" y="225"/>
                    <a:pt x="41" y="206"/>
                  </a:cubicBezTo>
                  <a:cubicBezTo>
                    <a:pt x="47" y="196"/>
                    <a:pt x="53" y="185"/>
                    <a:pt x="59" y="175"/>
                  </a:cubicBezTo>
                  <a:cubicBezTo>
                    <a:pt x="65" y="164"/>
                    <a:pt x="73" y="154"/>
                    <a:pt x="79" y="144"/>
                  </a:cubicBezTo>
                  <a:cubicBezTo>
                    <a:pt x="82" y="136"/>
                    <a:pt x="81" y="135"/>
                    <a:pt x="76" y="127"/>
                  </a:cubicBezTo>
                  <a:cubicBezTo>
                    <a:pt x="44" y="78"/>
                    <a:pt x="44" y="78"/>
                    <a:pt x="44" y="78"/>
                  </a:cubicBezTo>
                  <a:cubicBezTo>
                    <a:pt x="30" y="56"/>
                    <a:pt x="16" y="34"/>
                    <a:pt x="2" y="12"/>
                  </a:cubicBezTo>
                  <a:cubicBezTo>
                    <a:pt x="0" y="10"/>
                    <a:pt x="2" y="8"/>
                    <a:pt x="4" y="7"/>
                  </a:cubicBezTo>
                  <a:cubicBezTo>
                    <a:pt x="4" y="6"/>
                    <a:pt x="5" y="6"/>
                    <a:pt x="7" y="6"/>
                  </a:cubicBezTo>
                  <a:cubicBezTo>
                    <a:pt x="106" y="7"/>
                    <a:pt x="206" y="8"/>
                    <a:pt x="305" y="9"/>
                  </a:cubicBezTo>
                  <a:cubicBezTo>
                    <a:pt x="480" y="11"/>
                    <a:pt x="655" y="14"/>
                    <a:pt x="830" y="14"/>
                  </a:cubicBezTo>
                  <a:cubicBezTo>
                    <a:pt x="1006" y="14"/>
                    <a:pt x="1182" y="11"/>
                    <a:pt x="1357" y="0"/>
                  </a:cubicBezTo>
                  <a:cubicBezTo>
                    <a:pt x="1361" y="0"/>
                    <a:pt x="1362" y="4"/>
                    <a:pt x="1360" y="6"/>
                  </a:cubicBezTo>
                  <a:cubicBezTo>
                    <a:pt x="1361" y="7"/>
                    <a:pt x="1361" y="8"/>
                    <a:pt x="1360" y="9"/>
                  </a:cubicBezTo>
                  <a:cubicBezTo>
                    <a:pt x="1329" y="52"/>
                    <a:pt x="1300" y="95"/>
                    <a:pt x="1271" y="139"/>
                  </a:cubicBezTo>
                  <a:cubicBezTo>
                    <a:pt x="1289" y="158"/>
                    <a:pt x="1306" y="177"/>
                    <a:pt x="1322" y="198"/>
                  </a:cubicBezTo>
                  <a:cubicBezTo>
                    <a:pt x="1330" y="208"/>
                    <a:pt x="1338" y="218"/>
                    <a:pt x="1345" y="228"/>
                  </a:cubicBezTo>
                  <a:cubicBezTo>
                    <a:pt x="1349" y="233"/>
                    <a:pt x="1353" y="238"/>
                    <a:pt x="1356" y="243"/>
                  </a:cubicBezTo>
                  <a:cubicBezTo>
                    <a:pt x="1358" y="246"/>
                    <a:pt x="1361" y="249"/>
                    <a:pt x="1363" y="252"/>
                  </a:cubicBezTo>
                  <a:cubicBezTo>
                    <a:pt x="1363" y="253"/>
                    <a:pt x="1365" y="255"/>
                    <a:pt x="1366" y="257"/>
                  </a:cubicBezTo>
                  <a:cubicBezTo>
                    <a:pt x="1367" y="257"/>
                    <a:pt x="1368" y="258"/>
                    <a:pt x="1369" y="260"/>
                  </a:cubicBezTo>
                  <a:cubicBezTo>
                    <a:pt x="1370" y="262"/>
                    <a:pt x="1369" y="265"/>
                    <a:pt x="1366"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Rectangle 67"/>
            <p:cNvSpPr/>
            <p:nvPr/>
          </p:nvSpPr>
          <p:spPr>
            <a:xfrm>
              <a:off x="4435961" y="5154555"/>
              <a:ext cx="3320076" cy="400110"/>
            </a:xfrm>
            <a:prstGeom prst="rect">
              <a:avLst/>
            </a:prstGeom>
          </p:spPr>
          <p:txBody>
            <a:bodyPr wrap="none">
              <a:spAutoFit/>
            </a:bodyPr>
            <a:lstStyle/>
            <a:p>
              <a:pPr algn="ctr"/>
              <a:r>
                <a:rPr lang="en-US" sz="2000" spc="300" dirty="0">
                  <a:solidFill>
                    <a:schemeClr val="tx2">
                      <a:lumMod val="50000"/>
                    </a:schemeClr>
                  </a:solidFill>
                  <a:latin typeface="Segoe UI Semilight" panose="020B0402040204020203" pitchFamily="34" charset="0"/>
                  <a:cs typeface="Segoe UI Semilight" panose="020B0402040204020203" pitchFamily="34" charset="0"/>
                </a:rPr>
                <a:t>FREE HOME DELIVERY</a:t>
              </a:r>
            </a:p>
          </p:txBody>
        </p:sp>
      </p:grpSp>
      <p:pic>
        <p:nvPicPr>
          <p:cNvPr id="5" name="Picture 4"/>
          <p:cNvPicPr>
            <a:picLocks noChangeAspect="1"/>
          </p:cNvPicPr>
          <p:nvPr/>
        </p:nvPicPr>
        <p:blipFill>
          <a:blip r:embed="rId3">
            <a:lum bright="100000"/>
          </a:blip>
          <a:stretch>
            <a:fillRect/>
          </a:stretch>
        </p:blipFill>
        <p:spPr>
          <a:xfrm>
            <a:off x="3407249" y="174327"/>
            <a:ext cx="5377501" cy="382500"/>
          </a:xfrm>
          <a:prstGeom prst="rect">
            <a:avLst/>
          </a:prstGeom>
        </p:spPr>
      </p:pic>
      <p:pic>
        <p:nvPicPr>
          <p:cNvPr id="15" name="Picture 14"/>
          <p:cNvPicPr>
            <a:picLocks noChangeAspect="1"/>
          </p:cNvPicPr>
          <p:nvPr/>
        </p:nvPicPr>
        <p:blipFill>
          <a:blip r:embed="rId3">
            <a:lum bright="100000"/>
          </a:blip>
          <a:stretch>
            <a:fillRect/>
          </a:stretch>
        </p:blipFill>
        <p:spPr>
          <a:xfrm>
            <a:off x="3374179" y="6325991"/>
            <a:ext cx="5377501" cy="382500"/>
          </a:xfrm>
          <a:prstGeom prst="rect">
            <a:avLst/>
          </a:prstGeom>
        </p:spPr>
      </p:pic>
    </p:spTree>
    <p:extLst>
      <p:ext uri="{BB962C8B-B14F-4D97-AF65-F5344CB8AC3E}">
        <p14:creationId xmlns:p14="http://schemas.microsoft.com/office/powerpoint/2010/main" val="34337020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6"/>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65"/>
                                        </p:tgtEl>
                                        <p:attrNameLst>
                                          <p:attrName>style.visibility</p:attrName>
                                        </p:attrNameLst>
                                      </p:cBhvr>
                                      <p:to>
                                        <p:strVal val="visible"/>
                                      </p:to>
                                    </p:set>
                                    <p:anim calcmode="lin" valueType="num">
                                      <p:cBhvr>
                                        <p:cTn id="9" dur="500" fill="hold"/>
                                        <p:tgtEl>
                                          <p:spTgt spid="65"/>
                                        </p:tgtEl>
                                        <p:attrNameLst>
                                          <p:attrName>ppt_w</p:attrName>
                                        </p:attrNameLst>
                                      </p:cBhvr>
                                      <p:tavLst>
                                        <p:tav tm="0">
                                          <p:val>
                                            <p:fltVal val="0"/>
                                          </p:val>
                                        </p:tav>
                                        <p:tav tm="100000">
                                          <p:val>
                                            <p:strVal val="#ppt_w"/>
                                          </p:val>
                                        </p:tav>
                                      </p:tavLst>
                                    </p:anim>
                                    <p:anim calcmode="lin" valueType="num">
                                      <p:cBhvr>
                                        <p:cTn id="10" dur="500" fill="hold"/>
                                        <p:tgtEl>
                                          <p:spTgt spid="65"/>
                                        </p:tgtEl>
                                        <p:attrNameLst>
                                          <p:attrName>ppt_h</p:attrName>
                                        </p:attrNameLst>
                                      </p:cBhvr>
                                      <p:tavLst>
                                        <p:tav tm="0">
                                          <p:val>
                                            <p:fltVal val="0"/>
                                          </p:val>
                                        </p:tav>
                                        <p:tav tm="100000">
                                          <p:val>
                                            <p:strVal val="#ppt_h"/>
                                          </p:val>
                                        </p:tav>
                                      </p:tavLst>
                                    </p:anim>
                                    <p:animEffect transition="in" filter="fade">
                                      <p:cBhvr>
                                        <p:cTn id="11" dur="500"/>
                                        <p:tgtEl>
                                          <p:spTgt spid="65"/>
                                        </p:tgtEl>
                                      </p:cBhvr>
                                    </p:animEffect>
                                  </p:childTnLst>
                                </p:cTn>
                              </p:par>
                              <p:par>
                                <p:cTn id="12" presetID="47" presetClass="entr" presetSubtype="0" fill="hold" grpId="0" nodeType="withEffect">
                                  <p:stCondLst>
                                    <p:cond delay="125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anim calcmode="lin" valueType="num">
                                      <p:cBhvr>
                                        <p:cTn id="15" dur="500" fill="hold"/>
                                        <p:tgtEl>
                                          <p:spTgt spid="61"/>
                                        </p:tgtEl>
                                        <p:attrNameLst>
                                          <p:attrName>ppt_x</p:attrName>
                                        </p:attrNameLst>
                                      </p:cBhvr>
                                      <p:tavLst>
                                        <p:tav tm="0">
                                          <p:val>
                                            <p:strVal val="#ppt_x"/>
                                          </p:val>
                                        </p:tav>
                                        <p:tav tm="100000">
                                          <p:val>
                                            <p:strVal val="#ppt_x"/>
                                          </p:val>
                                        </p:tav>
                                      </p:tavLst>
                                    </p:anim>
                                    <p:anim calcmode="lin" valueType="num">
                                      <p:cBhvr>
                                        <p:cTn id="16" dur="500" fill="hold"/>
                                        <p:tgtEl>
                                          <p:spTgt spid="61"/>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20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6" presetClass="entr" presetSubtype="37" fill="hold" nodeType="withEffect">
                                  <p:stCondLst>
                                    <p:cond delay="275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813" b="7813"/>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310174" y="2184718"/>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62" name="Group 61"/>
          <p:cNvGrpSpPr/>
          <p:nvPr/>
        </p:nvGrpSpPr>
        <p:grpSpPr>
          <a:xfrm>
            <a:off x="4910374" y="3377519"/>
            <a:ext cx="2371252" cy="1137946"/>
            <a:chOff x="7788748" y="4093478"/>
            <a:chExt cx="2371252" cy="1137946"/>
          </a:xfrm>
        </p:grpSpPr>
        <p:sp>
          <p:nvSpPr>
            <p:cNvPr id="63" name="Rounded Rectangle 62"/>
            <p:cNvSpPr/>
            <p:nvPr/>
          </p:nvSpPr>
          <p:spPr>
            <a:xfrm>
              <a:off x="7788748" y="4093478"/>
              <a:ext cx="2371252" cy="113794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977948" y="4154619"/>
              <a:ext cx="1992854" cy="1015663"/>
            </a:xfrm>
            <a:prstGeom prst="rect">
              <a:avLst/>
            </a:prstGeom>
          </p:spPr>
          <p:txBody>
            <a:bodyPr wrap="none">
              <a:spAutoFit/>
            </a:bodyPr>
            <a:lstStyle/>
            <a:p>
              <a:pPr algn="ct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$10.</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00</a:t>
              </a:r>
              <a:endParaRPr lang="en-US" sz="6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65" name="Rectangle 64"/>
          <p:cNvSpPr/>
          <p:nvPr/>
        </p:nvSpPr>
        <p:spPr>
          <a:xfrm>
            <a:off x="3181372" y="1113653"/>
            <a:ext cx="5763117" cy="1015663"/>
          </a:xfrm>
          <a:prstGeom prst="rect">
            <a:avLst/>
          </a:prstGeom>
        </p:spPr>
        <p:txBody>
          <a:bodyPr wrap="none">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LOREM IPSUM</a:t>
            </a:r>
          </a:p>
        </p:txBody>
      </p:sp>
      <p:grpSp>
        <p:nvGrpSpPr>
          <p:cNvPr id="66" name="Group 65"/>
          <p:cNvGrpSpPr/>
          <p:nvPr/>
        </p:nvGrpSpPr>
        <p:grpSpPr>
          <a:xfrm>
            <a:off x="3949700" y="4793868"/>
            <a:ext cx="4298950" cy="892175"/>
            <a:chOff x="3949700" y="4894265"/>
            <a:chExt cx="4298950" cy="892175"/>
          </a:xfrm>
        </p:grpSpPr>
        <p:sp>
          <p:nvSpPr>
            <p:cNvPr id="67" name="Freeform 9"/>
            <p:cNvSpPr>
              <a:spLocks/>
            </p:cNvSpPr>
            <p:nvPr/>
          </p:nvSpPr>
          <p:spPr bwMode="auto">
            <a:xfrm>
              <a:off x="3949700" y="4894265"/>
              <a:ext cx="4298950" cy="892175"/>
            </a:xfrm>
            <a:custGeom>
              <a:avLst/>
              <a:gdLst>
                <a:gd name="T0" fmla="*/ 1366 w 1370"/>
                <a:gd name="T1" fmla="*/ 265 h 282"/>
                <a:gd name="T2" fmla="*/ 1365 w 1370"/>
                <a:gd name="T3" fmla="*/ 266 h 282"/>
                <a:gd name="T4" fmla="*/ 1067 w 1370"/>
                <a:gd name="T5" fmla="*/ 278 h 282"/>
                <a:gd name="T6" fmla="*/ 542 w 1370"/>
                <a:gd name="T7" fmla="*/ 278 h 282"/>
                <a:gd name="T8" fmla="*/ 19 w 1370"/>
                <a:gd name="T9" fmla="*/ 271 h 282"/>
                <a:gd name="T10" fmla="*/ 11 w 1370"/>
                <a:gd name="T11" fmla="*/ 270 h 282"/>
                <a:gd name="T12" fmla="*/ 14 w 1370"/>
                <a:gd name="T13" fmla="*/ 264 h 282"/>
                <a:gd name="T14" fmla="*/ 41 w 1370"/>
                <a:gd name="T15" fmla="*/ 206 h 282"/>
                <a:gd name="T16" fmla="*/ 59 w 1370"/>
                <a:gd name="T17" fmla="*/ 175 h 282"/>
                <a:gd name="T18" fmla="*/ 79 w 1370"/>
                <a:gd name="T19" fmla="*/ 144 h 282"/>
                <a:gd name="T20" fmla="*/ 76 w 1370"/>
                <a:gd name="T21" fmla="*/ 127 h 282"/>
                <a:gd name="T22" fmla="*/ 44 w 1370"/>
                <a:gd name="T23" fmla="*/ 78 h 282"/>
                <a:gd name="T24" fmla="*/ 2 w 1370"/>
                <a:gd name="T25" fmla="*/ 12 h 282"/>
                <a:gd name="T26" fmla="*/ 4 w 1370"/>
                <a:gd name="T27" fmla="*/ 7 h 282"/>
                <a:gd name="T28" fmla="*/ 7 w 1370"/>
                <a:gd name="T29" fmla="*/ 6 h 282"/>
                <a:gd name="T30" fmla="*/ 305 w 1370"/>
                <a:gd name="T31" fmla="*/ 9 h 282"/>
                <a:gd name="T32" fmla="*/ 830 w 1370"/>
                <a:gd name="T33" fmla="*/ 14 h 282"/>
                <a:gd name="T34" fmla="*/ 1357 w 1370"/>
                <a:gd name="T35" fmla="*/ 0 h 282"/>
                <a:gd name="T36" fmla="*/ 1360 w 1370"/>
                <a:gd name="T37" fmla="*/ 6 h 282"/>
                <a:gd name="T38" fmla="*/ 1360 w 1370"/>
                <a:gd name="T39" fmla="*/ 9 h 282"/>
                <a:gd name="T40" fmla="*/ 1271 w 1370"/>
                <a:gd name="T41" fmla="*/ 139 h 282"/>
                <a:gd name="T42" fmla="*/ 1322 w 1370"/>
                <a:gd name="T43" fmla="*/ 198 h 282"/>
                <a:gd name="T44" fmla="*/ 1345 w 1370"/>
                <a:gd name="T45" fmla="*/ 228 h 282"/>
                <a:gd name="T46" fmla="*/ 1356 w 1370"/>
                <a:gd name="T47" fmla="*/ 243 h 282"/>
                <a:gd name="T48" fmla="*/ 1363 w 1370"/>
                <a:gd name="T49" fmla="*/ 252 h 282"/>
                <a:gd name="T50" fmla="*/ 1366 w 1370"/>
                <a:gd name="T51" fmla="*/ 257 h 282"/>
                <a:gd name="T52" fmla="*/ 1369 w 1370"/>
                <a:gd name="T53" fmla="*/ 260 h 282"/>
                <a:gd name="T54" fmla="*/ 1366 w 1370"/>
                <a:gd name="T55" fmla="*/ 26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0" h="282">
                  <a:moveTo>
                    <a:pt x="1366" y="265"/>
                  </a:moveTo>
                  <a:cubicBezTo>
                    <a:pt x="1366" y="266"/>
                    <a:pt x="1365" y="266"/>
                    <a:pt x="1365" y="266"/>
                  </a:cubicBezTo>
                  <a:cubicBezTo>
                    <a:pt x="1266" y="272"/>
                    <a:pt x="1166" y="276"/>
                    <a:pt x="1067" y="278"/>
                  </a:cubicBezTo>
                  <a:cubicBezTo>
                    <a:pt x="892" y="282"/>
                    <a:pt x="717" y="280"/>
                    <a:pt x="542" y="278"/>
                  </a:cubicBezTo>
                  <a:cubicBezTo>
                    <a:pt x="367" y="276"/>
                    <a:pt x="193" y="274"/>
                    <a:pt x="19" y="271"/>
                  </a:cubicBezTo>
                  <a:cubicBezTo>
                    <a:pt x="17" y="275"/>
                    <a:pt x="11" y="274"/>
                    <a:pt x="11" y="270"/>
                  </a:cubicBezTo>
                  <a:cubicBezTo>
                    <a:pt x="10" y="268"/>
                    <a:pt x="10" y="264"/>
                    <a:pt x="14" y="264"/>
                  </a:cubicBezTo>
                  <a:cubicBezTo>
                    <a:pt x="22" y="244"/>
                    <a:pt x="31" y="225"/>
                    <a:pt x="41" y="206"/>
                  </a:cubicBezTo>
                  <a:cubicBezTo>
                    <a:pt x="47" y="196"/>
                    <a:pt x="53" y="185"/>
                    <a:pt x="59" y="175"/>
                  </a:cubicBezTo>
                  <a:cubicBezTo>
                    <a:pt x="65" y="164"/>
                    <a:pt x="73" y="154"/>
                    <a:pt x="79" y="144"/>
                  </a:cubicBezTo>
                  <a:cubicBezTo>
                    <a:pt x="82" y="136"/>
                    <a:pt x="81" y="135"/>
                    <a:pt x="76" y="127"/>
                  </a:cubicBezTo>
                  <a:cubicBezTo>
                    <a:pt x="44" y="78"/>
                    <a:pt x="44" y="78"/>
                    <a:pt x="44" y="78"/>
                  </a:cubicBezTo>
                  <a:cubicBezTo>
                    <a:pt x="30" y="56"/>
                    <a:pt x="16" y="34"/>
                    <a:pt x="2" y="12"/>
                  </a:cubicBezTo>
                  <a:cubicBezTo>
                    <a:pt x="0" y="10"/>
                    <a:pt x="2" y="8"/>
                    <a:pt x="4" y="7"/>
                  </a:cubicBezTo>
                  <a:cubicBezTo>
                    <a:pt x="4" y="6"/>
                    <a:pt x="5" y="6"/>
                    <a:pt x="7" y="6"/>
                  </a:cubicBezTo>
                  <a:cubicBezTo>
                    <a:pt x="106" y="7"/>
                    <a:pt x="206" y="8"/>
                    <a:pt x="305" y="9"/>
                  </a:cubicBezTo>
                  <a:cubicBezTo>
                    <a:pt x="480" y="11"/>
                    <a:pt x="655" y="14"/>
                    <a:pt x="830" y="14"/>
                  </a:cubicBezTo>
                  <a:cubicBezTo>
                    <a:pt x="1006" y="14"/>
                    <a:pt x="1182" y="11"/>
                    <a:pt x="1357" y="0"/>
                  </a:cubicBezTo>
                  <a:cubicBezTo>
                    <a:pt x="1361" y="0"/>
                    <a:pt x="1362" y="4"/>
                    <a:pt x="1360" y="6"/>
                  </a:cubicBezTo>
                  <a:cubicBezTo>
                    <a:pt x="1361" y="7"/>
                    <a:pt x="1361" y="8"/>
                    <a:pt x="1360" y="9"/>
                  </a:cubicBezTo>
                  <a:cubicBezTo>
                    <a:pt x="1329" y="52"/>
                    <a:pt x="1300" y="95"/>
                    <a:pt x="1271" y="139"/>
                  </a:cubicBezTo>
                  <a:cubicBezTo>
                    <a:pt x="1289" y="158"/>
                    <a:pt x="1306" y="177"/>
                    <a:pt x="1322" y="198"/>
                  </a:cubicBezTo>
                  <a:cubicBezTo>
                    <a:pt x="1330" y="208"/>
                    <a:pt x="1338" y="218"/>
                    <a:pt x="1345" y="228"/>
                  </a:cubicBezTo>
                  <a:cubicBezTo>
                    <a:pt x="1349" y="233"/>
                    <a:pt x="1353" y="238"/>
                    <a:pt x="1356" y="243"/>
                  </a:cubicBezTo>
                  <a:cubicBezTo>
                    <a:pt x="1358" y="246"/>
                    <a:pt x="1361" y="249"/>
                    <a:pt x="1363" y="252"/>
                  </a:cubicBezTo>
                  <a:cubicBezTo>
                    <a:pt x="1363" y="253"/>
                    <a:pt x="1365" y="255"/>
                    <a:pt x="1366" y="257"/>
                  </a:cubicBezTo>
                  <a:cubicBezTo>
                    <a:pt x="1367" y="257"/>
                    <a:pt x="1368" y="258"/>
                    <a:pt x="1369" y="260"/>
                  </a:cubicBezTo>
                  <a:cubicBezTo>
                    <a:pt x="1370" y="262"/>
                    <a:pt x="1369" y="265"/>
                    <a:pt x="1366"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Rectangle 67"/>
            <p:cNvSpPr/>
            <p:nvPr/>
          </p:nvSpPr>
          <p:spPr>
            <a:xfrm>
              <a:off x="4435961" y="5154555"/>
              <a:ext cx="3320076" cy="400110"/>
            </a:xfrm>
            <a:prstGeom prst="rect">
              <a:avLst/>
            </a:prstGeom>
          </p:spPr>
          <p:txBody>
            <a:bodyPr wrap="none">
              <a:spAutoFit/>
            </a:bodyPr>
            <a:lstStyle/>
            <a:p>
              <a:pPr algn="ctr"/>
              <a:r>
                <a:rPr lang="en-US" sz="2000" spc="300" dirty="0">
                  <a:solidFill>
                    <a:schemeClr val="tx2">
                      <a:lumMod val="50000"/>
                    </a:schemeClr>
                  </a:solidFill>
                  <a:latin typeface="Segoe UI Semilight" panose="020B0402040204020203" pitchFamily="34" charset="0"/>
                  <a:cs typeface="Segoe UI Semilight" panose="020B0402040204020203" pitchFamily="34" charset="0"/>
                </a:rPr>
                <a:t>FREE HOME DELIVERY</a:t>
              </a:r>
            </a:p>
          </p:txBody>
        </p:sp>
      </p:grpSp>
      <p:pic>
        <p:nvPicPr>
          <p:cNvPr id="2" name="Picture 1"/>
          <p:cNvPicPr>
            <a:picLocks noChangeAspect="1"/>
          </p:cNvPicPr>
          <p:nvPr/>
        </p:nvPicPr>
        <p:blipFill>
          <a:blip r:embed="rId3">
            <a:lum bright="100000"/>
          </a:blip>
          <a:stretch>
            <a:fillRect/>
          </a:stretch>
        </p:blipFill>
        <p:spPr>
          <a:xfrm>
            <a:off x="3384749" y="139860"/>
            <a:ext cx="5422501" cy="585000"/>
          </a:xfrm>
          <a:prstGeom prst="rect">
            <a:avLst/>
          </a:prstGeom>
        </p:spPr>
      </p:pic>
      <p:pic>
        <p:nvPicPr>
          <p:cNvPr id="16" name="Picture 15"/>
          <p:cNvPicPr>
            <a:picLocks noChangeAspect="1"/>
          </p:cNvPicPr>
          <p:nvPr/>
        </p:nvPicPr>
        <p:blipFill>
          <a:blip r:embed="rId3">
            <a:lum bright="100000"/>
          </a:blip>
          <a:stretch>
            <a:fillRect/>
          </a:stretch>
        </p:blipFill>
        <p:spPr>
          <a:xfrm>
            <a:off x="3384750" y="6140143"/>
            <a:ext cx="5422501" cy="585000"/>
          </a:xfrm>
          <a:prstGeom prst="rect">
            <a:avLst/>
          </a:prstGeom>
        </p:spPr>
      </p:pic>
    </p:spTree>
    <p:extLst>
      <p:ext uri="{BB962C8B-B14F-4D97-AF65-F5344CB8AC3E}">
        <p14:creationId xmlns:p14="http://schemas.microsoft.com/office/powerpoint/2010/main" val="204504624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3"/>
                                        </p:tgtEl>
                                      </p:cBhvr>
                                      <p:by x="115000" y="115000"/>
                                    </p:animScale>
                                  </p:childTnLst>
                                </p:cTn>
                              </p:par>
                              <p:par>
                                <p:cTn id="7" presetID="53" presetClass="entr" presetSubtype="16" fill="hold" grpId="0" nodeType="withEffect">
                                  <p:stCondLst>
                                    <p:cond delay="750"/>
                                  </p:stCondLst>
                                  <p:childTnLst>
                                    <p:set>
                                      <p:cBhvr>
                                        <p:cTn id="8" dur="1" fill="hold">
                                          <p:stCondLst>
                                            <p:cond delay="0"/>
                                          </p:stCondLst>
                                        </p:cTn>
                                        <p:tgtEl>
                                          <p:spTgt spid="65"/>
                                        </p:tgtEl>
                                        <p:attrNameLst>
                                          <p:attrName>style.visibility</p:attrName>
                                        </p:attrNameLst>
                                      </p:cBhvr>
                                      <p:to>
                                        <p:strVal val="visible"/>
                                      </p:to>
                                    </p:set>
                                    <p:anim calcmode="lin" valueType="num">
                                      <p:cBhvr>
                                        <p:cTn id="9" dur="500" fill="hold"/>
                                        <p:tgtEl>
                                          <p:spTgt spid="65"/>
                                        </p:tgtEl>
                                        <p:attrNameLst>
                                          <p:attrName>ppt_w</p:attrName>
                                        </p:attrNameLst>
                                      </p:cBhvr>
                                      <p:tavLst>
                                        <p:tav tm="0">
                                          <p:val>
                                            <p:fltVal val="0"/>
                                          </p:val>
                                        </p:tav>
                                        <p:tav tm="100000">
                                          <p:val>
                                            <p:strVal val="#ppt_w"/>
                                          </p:val>
                                        </p:tav>
                                      </p:tavLst>
                                    </p:anim>
                                    <p:anim calcmode="lin" valueType="num">
                                      <p:cBhvr>
                                        <p:cTn id="10" dur="500" fill="hold"/>
                                        <p:tgtEl>
                                          <p:spTgt spid="65"/>
                                        </p:tgtEl>
                                        <p:attrNameLst>
                                          <p:attrName>ppt_h</p:attrName>
                                        </p:attrNameLst>
                                      </p:cBhvr>
                                      <p:tavLst>
                                        <p:tav tm="0">
                                          <p:val>
                                            <p:fltVal val="0"/>
                                          </p:val>
                                        </p:tav>
                                        <p:tav tm="100000">
                                          <p:val>
                                            <p:strVal val="#ppt_h"/>
                                          </p:val>
                                        </p:tav>
                                      </p:tavLst>
                                    </p:anim>
                                    <p:animEffect transition="in" filter="fade">
                                      <p:cBhvr>
                                        <p:cTn id="11" dur="500"/>
                                        <p:tgtEl>
                                          <p:spTgt spid="65"/>
                                        </p:tgtEl>
                                      </p:cBhvr>
                                    </p:animEffect>
                                  </p:childTnLst>
                                </p:cTn>
                              </p:par>
                              <p:par>
                                <p:cTn id="12" presetID="47" presetClass="entr" presetSubtype="0" fill="hold" grpId="0" nodeType="withEffect">
                                  <p:stCondLst>
                                    <p:cond delay="150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anim calcmode="lin" valueType="num">
                                      <p:cBhvr>
                                        <p:cTn id="15" dur="500" fill="hold"/>
                                        <p:tgtEl>
                                          <p:spTgt spid="61"/>
                                        </p:tgtEl>
                                        <p:attrNameLst>
                                          <p:attrName>ppt_x</p:attrName>
                                        </p:attrNameLst>
                                      </p:cBhvr>
                                      <p:tavLst>
                                        <p:tav tm="0">
                                          <p:val>
                                            <p:strVal val="#ppt_x"/>
                                          </p:val>
                                        </p:tav>
                                        <p:tav tm="100000">
                                          <p:val>
                                            <p:strVal val="#ppt_x"/>
                                          </p:val>
                                        </p:tav>
                                      </p:tavLst>
                                    </p:anim>
                                    <p:anim calcmode="lin" valueType="num">
                                      <p:cBhvr>
                                        <p:cTn id="16" dur="500" fill="hold"/>
                                        <p:tgtEl>
                                          <p:spTgt spid="61"/>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25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6" presetClass="entr" presetSubtype="37" fill="hold" nodeType="withEffect">
                                  <p:stCondLst>
                                    <p:cond delay="325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38273" b="24227"/>
          <a:stretch/>
        </p:blipFill>
        <p:spPr>
          <a:xfrm>
            <a:off x="0" y="0"/>
            <a:ext cx="12192000" cy="6858000"/>
          </a:xfrm>
          <a:prstGeom prst="rect">
            <a:avLst/>
          </a:prstGeom>
        </p:spPr>
      </p:pic>
      <p:sp>
        <p:nvSpPr>
          <p:cNvPr id="4" name="Rectangle 3"/>
          <p:cNvSpPr/>
          <p:nvPr/>
        </p:nvSpPr>
        <p:spPr>
          <a:xfrm>
            <a:off x="-1" y="0"/>
            <a:ext cx="12192000" cy="6858000"/>
          </a:xfrm>
          <a:prstGeom prst="rect">
            <a:avLst/>
          </a:prstGeom>
          <a:solidFill>
            <a:schemeClr val="tx2">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310174" y="2184718"/>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62" name="Group 61"/>
          <p:cNvGrpSpPr/>
          <p:nvPr/>
        </p:nvGrpSpPr>
        <p:grpSpPr>
          <a:xfrm>
            <a:off x="4910374" y="3377519"/>
            <a:ext cx="2371252" cy="1137946"/>
            <a:chOff x="7788748" y="4093478"/>
            <a:chExt cx="2371252" cy="1137946"/>
          </a:xfrm>
        </p:grpSpPr>
        <p:sp>
          <p:nvSpPr>
            <p:cNvPr id="63" name="Rounded Rectangle 62"/>
            <p:cNvSpPr/>
            <p:nvPr/>
          </p:nvSpPr>
          <p:spPr>
            <a:xfrm>
              <a:off x="7788748" y="4093478"/>
              <a:ext cx="2371252" cy="113794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977948" y="4154619"/>
              <a:ext cx="1992854" cy="1015663"/>
            </a:xfrm>
            <a:prstGeom prst="rect">
              <a:avLst/>
            </a:prstGeom>
          </p:spPr>
          <p:txBody>
            <a:bodyPr wrap="none">
              <a:spAutoFit/>
            </a:bodyPr>
            <a:lstStyle/>
            <a:p>
              <a:pPr algn="ctr"/>
              <a:r>
                <a:rPr lang="en-US" sz="6000" dirty="0">
                  <a:solidFill>
                    <a:schemeClr val="tx1">
                      <a:lumMod val="75000"/>
                      <a:lumOff val="25000"/>
                    </a:schemeClr>
                  </a:solidFill>
                  <a:latin typeface="Times New Roman" panose="02020603050405020304" pitchFamily="18" charset="0"/>
                  <a:cs typeface="Times New Roman" panose="02020603050405020304" pitchFamily="18" charset="0"/>
                </a:rPr>
                <a:t>$18.</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00</a:t>
              </a:r>
              <a:endParaRPr lang="en-US" sz="6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65" name="Rectangle 64"/>
          <p:cNvSpPr/>
          <p:nvPr/>
        </p:nvSpPr>
        <p:spPr>
          <a:xfrm>
            <a:off x="3181372" y="1113653"/>
            <a:ext cx="5763117" cy="1015663"/>
          </a:xfrm>
          <a:prstGeom prst="rect">
            <a:avLst/>
          </a:prstGeom>
        </p:spPr>
        <p:txBody>
          <a:bodyPr wrap="none">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LOREM IPSUM</a:t>
            </a:r>
          </a:p>
        </p:txBody>
      </p:sp>
      <p:grpSp>
        <p:nvGrpSpPr>
          <p:cNvPr id="66" name="Group 65"/>
          <p:cNvGrpSpPr/>
          <p:nvPr/>
        </p:nvGrpSpPr>
        <p:grpSpPr>
          <a:xfrm>
            <a:off x="3949700" y="4793868"/>
            <a:ext cx="4298950" cy="892175"/>
            <a:chOff x="3949700" y="4894265"/>
            <a:chExt cx="4298950" cy="892175"/>
          </a:xfrm>
        </p:grpSpPr>
        <p:sp>
          <p:nvSpPr>
            <p:cNvPr id="67" name="Freeform 9"/>
            <p:cNvSpPr>
              <a:spLocks/>
            </p:cNvSpPr>
            <p:nvPr/>
          </p:nvSpPr>
          <p:spPr bwMode="auto">
            <a:xfrm>
              <a:off x="3949700" y="4894265"/>
              <a:ext cx="4298950" cy="892175"/>
            </a:xfrm>
            <a:custGeom>
              <a:avLst/>
              <a:gdLst>
                <a:gd name="T0" fmla="*/ 1366 w 1370"/>
                <a:gd name="T1" fmla="*/ 265 h 282"/>
                <a:gd name="T2" fmla="*/ 1365 w 1370"/>
                <a:gd name="T3" fmla="*/ 266 h 282"/>
                <a:gd name="T4" fmla="*/ 1067 w 1370"/>
                <a:gd name="T5" fmla="*/ 278 h 282"/>
                <a:gd name="T6" fmla="*/ 542 w 1370"/>
                <a:gd name="T7" fmla="*/ 278 h 282"/>
                <a:gd name="T8" fmla="*/ 19 w 1370"/>
                <a:gd name="T9" fmla="*/ 271 h 282"/>
                <a:gd name="T10" fmla="*/ 11 w 1370"/>
                <a:gd name="T11" fmla="*/ 270 h 282"/>
                <a:gd name="T12" fmla="*/ 14 w 1370"/>
                <a:gd name="T13" fmla="*/ 264 h 282"/>
                <a:gd name="T14" fmla="*/ 41 w 1370"/>
                <a:gd name="T15" fmla="*/ 206 h 282"/>
                <a:gd name="T16" fmla="*/ 59 w 1370"/>
                <a:gd name="T17" fmla="*/ 175 h 282"/>
                <a:gd name="T18" fmla="*/ 79 w 1370"/>
                <a:gd name="T19" fmla="*/ 144 h 282"/>
                <a:gd name="T20" fmla="*/ 76 w 1370"/>
                <a:gd name="T21" fmla="*/ 127 h 282"/>
                <a:gd name="T22" fmla="*/ 44 w 1370"/>
                <a:gd name="T23" fmla="*/ 78 h 282"/>
                <a:gd name="T24" fmla="*/ 2 w 1370"/>
                <a:gd name="T25" fmla="*/ 12 h 282"/>
                <a:gd name="T26" fmla="*/ 4 w 1370"/>
                <a:gd name="T27" fmla="*/ 7 h 282"/>
                <a:gd name="T28" fmla="*/ 7 w 1370"/>
                <a:gd name="T29" fmla="*/ 6 h 282"/>
                <a:gd name="T30" fmla="*/ 305 w 1370"/>
                <a:gd name="T31" fmla="*/ 9 h 282"/>
                <a:gd name="T32" fmla="*/ 830 w 1370"/>
                <a:gd name="T33" fmla="*/ 14 h 282"/>
                <a:gd name="T34" fmla="*/ 1357 w 1370"/>
                <a:gd name="T35" fmla="*/ 0 h 282"/>
                <a:gd name="T36" fmla="*/ 1360 w 1370"/>
                <a:gd name="T37" fmla="*/ 6 h 282"/>
                <a:gd name="T38" fmla="*/ 1360 w 1370"/>
                <a:gd name="T39" fmla="*/ 9 h 282"/>
                <a:gd name="T40" fmla="*/ 1271 w 1370"/>
                <a:gd name="T41" fmla="*/ 139 h 282"/>
                <a:gd name="T42" fmla="*/ 1322 w 1370"/>
                <a:gd name="T43" fmla="*/ 198 h 282"/>
                <a:gd name="T44" fmla="*/ 1345 w 1370"/>
                <a:gd name="T45" fmla="*/ 228 h 282"/>
                <a:gd name="T46" fmla="*/ 1356 w 1370"/>
                <a:gd name="T47" fmla="*/ 243 h 282"/>
                <a:gd name="T48" fmla="*/ 1363 w 1370"/>
                <a:gd name="T49" fmla="*/ 252 h 282"/>
                <a:gd name="T50" fmla="*/ 1366 w 1370"/>
                <a:gd name="T51" fmla="*/ 257 h 282"/>
                <a:gd name="T52" fmla="*/ 1369 w 1370"/>
                <a:gd name="T53" fmla="*/ 260 h 282"/>
                <a:gd name="T54" fmla="*/ 1366 w 1370"/>
                <a:gd name="T55" fmla="*/ 26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70" h="282">
                  <a:moveTo>
                    <a:pt x="1366" y="265"/>
                  </a:moveTo>
                  <a:cubicBezTo>
                    <a:pt x="1366" y="266"/>
                    <a:pt x="1365" y="266"/>
                    <a:pt x="1365" y="266"/>
                  </a:cubicBezTo>
                  <a:cubicBezTo>
                    <a:pt x="1266" y="272"/>
                    <a:pt x="1166" y="276"/>
                    <a:pt x="1067" y="278"/>
                  </a:cubicBezTo>
                  <a:cubicBezTo>
                    <a:pt x="892" y="282"/>
                    <a:pt x="717" y="280"/>
                    <a:pt x="542" y="278"/>
                  </a:cubicBezTo>
                  <a:cubicBezTo>
                    <a:pt x="367" y="276"/>
                    <a:pt x="193" y="274"/>
                    <a:pt x="19" y="271"/>
                  </a:cubicBezTo>
                  <a:cubicBezTo>
                    <a:pt x="17" y="275"/>
                    <a:pt x="11" y="274"/>
                    <a:pt x="11" y="270"/>
                  </a:cubicBezTo>
                  <a:cubicBezTo>
                    <a:pt x="10" y="268"/>
                    <a:pt x="10" y="264"/>
                    <a:pt x="14" y="264"/>
                  </a:cubicBezTo>
                  <a:cubicBezTo>
                    <a:pt x="22" y="244"/>
                    <a:pt x="31" y="225"/>
                    <a:pt x="41" y="206"/>
                  </a:cubicBezTo>
                  <a:cubicBezTo>
                    <a:pt x="47" y="196"/>
                    <a:pt x="53" y="185"/>
                    <a:pt x="59" y="175"/>
                  </a:cubicBezTo>
                  <a:cubicBezTo>
                    <a:pt x="65" y="164"/>
                    <a:pt x="73" y="154"/>
                    <a:pt x="79" y="144"/>
                  </a:cubicBezTo>
                  <a:cubicBezTo>
                    <a:pt x="82" y="136"/>
                    <a:pt x="81" y="135"/>
                    <a:pt x="76" y="127"/>
                  </a:cubicBezTo>
                  <a:cubicBezTo>
                    <a:pt x="44" y="78"/>
                    <a:pt x="44" y="78"/>
                    <a:pt x="44" y="78"/>
                  </a:cubicBezTo>
                  <a:cubicBezTo>
                    <a:pt x="30" y="56"/>
                    <a:pt x="16" y="34"/>
                    <a:pt x="2" y="12"/>
                  </a:cubicBezTo>
                  <a:cubicBezTo>
                    <a:pt x="0" y="10"/>
                    <a:pt x="2" y="8"/>
                    <a:pt x="4" y="7"/>
                  </a:cubicBezTo>
                  <a:cubicBezTo>
                    <a:pt x="4" y="6"/>
                    <a:pt x="5" y="6"/>
                    <a:pt x="7" y="6"/>
                  </a:cubicBezTo>
                  <a:cubicBezTo>
                    <a:pt x="106" y="7"/>
                    <a:pt x="206" y="8"/>
                    <a:pt x="305" y="9"/>
                  </a:cubicBezTo>
                  <a:cubicBezTo>
                    <a:pt x="480" y="11"/>
                    <a:pt x="655" y="14"/>
                    <a:pt x="830" y="14"/>
                  </a:cubicBezTo>
                  <a:cubicBezTo>
                    <a:pt x="1006" y="14"/>
                    <a:pt x="1182" y="11"/>
                    <a:pt x="1357" y="0"/>
                  </a:cubicBezTo>
                  <a:cubicBezTo>
                    <a:pt x="1361" y="0"/>
                    <a:pt x="1362" y="4"/>
                    <a:pt x="1360" y="6"/>
                  </a:cubicBezTo>
                  <a:cubicBezTo>
                    <a:pt x="1361" y="7"/>
                    <a:pt x="1361" y="8"/>
                    <a:pt x="1360" y="9"/>
                  </a:cubicBezTo>
                  <a:cubicBezTo>
                    <a:pt x="1329" y="52"/>
                    <a:pt x="1300" y="95"/>
                    <a:pt x="1271" y="139"/>
                  </a:cubicBezTo>
                  <a:cubicBezTo>
                    <a:pt x="1289" y="158"/>
                    <a:pt x="1306" y="177"/>
                    <a:pt x="1322" y="198"/>
                  </a:cubicBezTo>
                  <a:cubicBezTo>
                    <a:pt x="1330" y="208"/>
                    <a:pt x="1338" y="218"/>
                    <a:pt x="1345" y="228"/>
                  </a:cubicBezTo>
                  <a:cubicBezTo>
                    <a:pt x="1349" y="233"/>
                    <a:pt x="1353" y="238"/>
                    <a:pt x="1356" y="243"/>
                  </a:cubicBezTo>
                  <a:cubicBezTo>
                    <a:pt x="1358" y="246"/>
                    <a:pt x="1361" y="249"/>
                    <a:pt x="1363" y="252"/>
                  </a:cubicBezTo>
                  <a:cubicBezTo>
                    <a:pt x="1363" y="253"/>
                    <a:pt x="1365" y="255"/>
                    <a:pt x="1366" y="257"/>
                  </a:cubicBezTo>
                  <a:cubicBezTo>
                    <a:pt x="1367" y="257"/>
                    <a:pt x="1368" y="258"/>
                    <a:pt x="1369" y="260"/>
                  </a:cubicBezTo>
                  <a:cubicBezTo>
                    <a:pt x="1370" y="262"/>
                    <a:pt x="1369" y="265"/>
                    <a:pt x="1366"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Rectangle 67"/>
            <p:cNvSpPr/>
            <p:nvPr/>
          </p:nvSpPr>
          <p:spPr>
            <a:xfrm>
              <a:off x="4435961" y="5154555"/>
              <a:ext cx="3320076" cy="400110"/>
            </a:xfrm>
            <a:prstGeom prst="rect">
              <a:avLst/>
            </a:prstGeom>
          </p:spPr>
          <p:txBody>
            <a:bodyPr wrap="none">
              <a:spAutoFit/>
            </a:bodyPr>
            <a:lstStyle/>
            <a:p>
              <a:pPr algn="ctr"/>
              <a:r>
                <a:rPr lang="en-US" sz="2000" spc="300" dirty="0">
                  <a:solidFill>
                    <a:schemeClr val="tx2">
                      <a:lumMod val="50000"/>
                    </a:schemeClr>
                  </a:solidFill>
                  <a:latin typeface="Segoe UI Semilight" panose="020B0402040204020203" pitchFamily="34" charset="0"/>
                  <a:cs typeface="Segoe UI Semilight" panose="020B0402040204020203" pitchFamily="34" charset="0"/>
                </a:rPr>
                <a:t>FREE HOME DELIVERY</a:t>
              </a:r>
            </a:p>
          </p:txBody>
        </p:sp>
      </p:grpSp>
      <p:pic>
        <p:nvPicPr>
          <p:cNvPr id="5" name="Picture 4"/>
          <p:cNvPicPr>
            <a:picLocks noChangeAspect="1"/>
          </p:cNvPicPr>
          <p:nvPr/>
        </p:nvPicPr>
        <p:blipFill>
          <a:blip r:embed="rId3">
            <a:lum bright="100000"/>
          </a:blip>
          <a:stretch>
            <a:fillRect/>
          </a:stretch>
        </p:blipFill>
        <p:spPr>
          <a:xfrm>
            <a:off x="3457874" y="161388"/>
            <a:ext cx="5276251" cy="641250"/>
          </a:xfrm>
          <a:prstGeom prst="rect">
            <a:avLst/>
          </a:prstGeom>
        </p:spPr>
      </p:pic>
      <p:pic>
        <p:nvPicPr>
          <p:cNvPr id="15" name="Picture 14"/>
          <p:cNvPicPr>
            <a:picLocks noChangeAspect="1"/>
          </p:cNvPicPr>
          <p:nvPr/>
        </p:nvPicPr>
        <p:blipFill>
          <a:blip r:embed="rId3">
            <a:lum bright="100000"/>
          </a:blip>
          <a:stretch>
            <a:fillRect/>
          </a:stretch>
        </p:blipFill>
        <p:spPr>
          <a:xfrm>
            <a:off x="3457874" y="6068534"/>
            <a:ext cx="5276251" cy="641250"/>
          </a:xfrm>
          <a:prstGeom prst="rect">
            <a:avLst/>
          </a:prstGeom>
        </p:spPr>
      </p:pic>
    </p:spTree>
    <p:extLst>
      <p:ext uri="{BB962C8B-B14F-4D97-AF65-F5344CB8AC3E}">
        <p14:creationId xmlns:p14="http://schemas.microsoft.com/office/powerpoint/2010/main" val="291145557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6"/>
                                        </p:tgtEl>
                                      </p:cBhvr>
                                      <p:by x="115000" y="115000"/>
                                    </p:animScale>
                                  </p:childTnLst>
                                </p:cTn>
                              </p:par>
                              <p:par>
                                <p:cTn id="7" presetID="53" presetClass="entr" presetSubtype="16" fill="hold" grpId="0" nodeType="withEffect">
                                  <p:stCondLst>
                                    <p:cond delay="500"/>
                                  </p:stCondLst>
                                  <p:childTnLst>
                                    <p:set>
                                      <p:cBhvr>
                                        <p:cTn id="8" dur="1" fill="hold">
                                          <p:stCondLst>
                                            <p:cond delay="0"/>
                                          </p:stCondLst>
                                        </p:cTn>
                                        <p:tgtEl>
                                          <p:spTgt spid="65"/>
                                        </p:tgtEl>
                                        <p:attrNameLst>
                                          <p:attrName>style.visibility</p:attrName>
                                        </p:attrNameLst>
                                      </p:cBhvr>
                                      <p:to>
                                        <p:strVal val="visible"/>
                                      </p:to>
                                    </p:set>
                                    <p:anim calcmode="lin" valueType="num">
                                      <p:cBhvr>
                                        <p:cTn id="9" dur="500" fill="hold"/>
                                        <p:tgtEl>
                                          <p:spTgt spid="65"/>
                                        </p:tgtEl>
                                        <p:attrNameLst>
                                          <p:attrName>ppt_w</p:attrName>
                                        </p:attrNameLst>
                                      </p:cBhvr>
                                      <p:tavLst>
                                        <p:tav tm="0">
                                          <p:val>
                                            <p:fltVal val="0"/>
                                          </p:val>
                                        </p:tav>
                                        <p:tav tm="100000">
                                          <p:val>
                                            <p:strVal val="#ppt_w"/>
                                          </p:val>
                                        </p:tav>
                                      </p:tavLst>
                                    </p:anim>
                                    <p:anim calcmode="lin" valueType="num">
                                      <p:cBhvr>
                                        <p:cTn id="10" dur="500" fill="hold"/>
                                        <p:tgtEl>
                                          <p:spTgt spid="65"/>
                                        </p:tgtEl>
                                        <p:attrNameLst>
                                          <p:attrName>ppt_h</p:attrName>
                                        </p:attrNameLst>
                                      </p:cBhvr>
                                      <p:tavLst>
                                        <p:tav tm="0">
                                          <p:val>
                                            <p:fltVal val="0"/>
                                          </p:val>
                                        </p:tav>
                                        <p:tav tm="100000">
                                          <p:val>
                                            <p:strVal val="#ppt_h"/>
                                          </p:val>
                                        </p:tav>
                                      </p:tavLst>
                                    </p:anim>
                                    <p:animEffect transition="in" filter="fade">
                                      <p:cBhvr>
                                        <p:cTn id="11" dur="500"/>
                                        <p:tgtEl>
                                          <p:spTgt spid="65"/>
                                        </p:tgtEl>
                                      </p:cBhvr>
                                    </p:animEffect>
                                  </p:childTnLst>
                                </p:cTn>
                              </p:par>
                              <p:par>
                                <p:cTn id="12" presetID="47" presetClass="entr" presetSubtype="0" fill="hold" grpId="0" nodeType="withEffect">
                                  <p:stCondLst>
                                    <p:cond delay="125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anim calcmode="lin" valueType="num">
                                      <p:cBhvr>
                                        <p:cTn id="15" dur="500" fill="hold"/>
                                        <p:tgtEl>
                                          <p:spTgt spid="61"/>
                                        </p:tgtEl>
                                        <p:attrNameLst>
                                          <p:attrName>ppt_x</p:attrName>
                                        </p:attrNameLst>
                                      </p:cBhvr>
                                      <p:tavLst>
                                        <p:tav tm="0">
                                          <p:val>
                                            <p:strVal val="#ppt_x"/>
                                          </p:val>
                                        </p:tav>
                                        <p:tav tm="100000">
                                          <p:val>
                                            <p:strVal val="#ppt_x"/>
                                          </p:val>
                                        </p:tav>
                                      </p:tavLst>
                                    </p:anim>
                                    <p:anim calcmode="lin" valueType="num">
                                      <p:cBhvr>
                                        <p:cTn id="16" dur="500" fill="hold"/>
                                        <p:tgtEl>
                                          <p:spTgt spid="61"/>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20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6" presetClass="entr" presetSubtype="37" fill="hold" nodeType="withEffect">
                                  <p:stCondLst>
                                    <p:cond delay="275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806" y="2382696"/>
            <a:ext cx="4336392" cy="523152"/>
          </a:xfrm>
          <a:prstGeom prst="rect">
            <a:avLst/>
          </a:prstGeom>
        </p:spPr>
        <p:txBody>
          <a:bodyPr wrap="none">
            <a:spAutoFit/>
          </a:bodyPr>
          <a:lstStyle/>
          <a:p>
            <a:pPr algn="ctr" defTabSz="914309"/>
            <a:r>
              <a:rPr lang="en-US" sz="2800" b="1" spc="300" dirty="0">
                <a:solidFill>
                  <a:srgbClr val="F26247"/>
                </a:solidFill>
                <a:latin typeface="Segoe UI" panose="020B0502040204020203" pitchFamily="34" charset="0"/>
                <a:cs typeface="Segoe UI" panose="020B0502040204020203" pitchFamily="34" charset="0"/>
              </a:rPr>
              <a:t>COPYRIGHT NOTICE:</a:t>
            </a:r>
          </a:p>
        </p:txBody>
      </p:sp>
      <p:sp>
        <p:nvSpPr>
          <p:cNvPr id="5" name="Rectangle 4"/>
          <p:cNvSpPr/>
          <p:nvPr/>
        </p:nvSpPr>
        <p:spPr>
          <a:xfrm>
            <a:off x="2438876" y="2905848"/>
            <a:ext cx="7314248" cy="1569456"/>
          </a:xfrm>
          <a:prstGeom prst="rect">
            <a:avLst/>
          </a:prstGeom>
        </p:spPr>
        <p:txBody>
          <a:bodyPr wrap="square">
            <a:spAutoFit/>
          </a:bodyPr>
          <a:lstStyle/>
          <a:p>
            <a:pPr algn="ctr" defTabSz="914309"/>
            <a:r>
              <a:rPr lang="en-US" sz="2400" dirty="0">
                <a:solidFill>
                  <a:prstClr val="black"/>
                </a:solidFill>
                <a:latin typeface="Segoe UI Semilight" panose="020B0402040204020203" pitchFamily="34" charset="0"/>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252824334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04926" y="1"/>
            <a:ext cx="5487073" cy="6860060"/>
          </a:xfrm>
          <a:prstGeom prst="rect">
            <a:avLst/>
          </a:prstGeom>
        </p:spPr>
      </p:pic>
      <p:sp>
        <p:nvSpPr>
          <p:cNvPr id="4" name="Flowchart: Manual Input 3"/>
          <p:cNvSpPr/>
          <p:nvPr/>
        </p:nvSpPr>
        <p:spPr>
          <a:xfrm rot="5400000">
            <a:off x="1333424" y="-1333423"/>
            <a:ext cx="6871032" cy="953788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726 h 12726"/>
              <a:gd name="connsiteX1" fmla="*/ 9963 w 10000"/>
              <a:gd name="connsiteY1" fmla="*/ 0 h 12726"/>
              <a:gd name="connsiteX2" fmla="*/ 10000 w 10000"/>
              <a:gd name="connsiteY2" fmla="*/ 12726 h 12726"/>
              <a:gd name="connsiteX3" fmla="*/ 0 w 10000"/>
              <a:gd name="connsiteY3" fmla="*/ 12726 h 12726"/>
              <a:gd name="connsiteX4" fmla="*/ 0 w 10000"/>
              <a:gd name="connsiteY4" fmla="*/ 4726 h 12726"/>
              <a:gd name="connsiteX0" fmla="*/ 0 w 10003"/>
              <a:gd name="connsiteY0" fmla="*/ 4726 h 12726"/>
              <a:gd name="connsiteX1" fmla="*/ 10000 w 10003"/>
              <a:gd name="connsiteY1" fmla="*/ 0 h 12726"/>
              <a:gd name="connsiteX2" fmla="*/ 10000 w 10003"/>
              <a:gd name="connsiteY2" fmla="*/ 12726 h 12726"/>
              <a:gd name="connsiteX3" fmla="*/ 0 w 10003"/>
              <a:gd name="connsiteY3" fmla="*/ 12726 h 12726"/>
              <a:gd name="connsiteX4" fmla="*/ 0 w 10003"/>
              <a:gd name="connsiteY4" fmla="*/ 4726 h 12726"/>
              <a:gd name="connsiteX0" fmla="*/ 0 w 10000"/>
              <a:gd name="connsiteY0" fmla="*/ 5367 h 13367"/>
              <a:gd name="connsiteX1" fmla="*/ 9963 w 10000"/>
              <a:gd name="connsiteY1" fmla="*/ 0 h 13367"/>
              <a:gd name="connsiteX2" fmla="*/ 10000 w 10000"/>
              <a:gd name="connsiteY2" fmla="*/ 13367 h 13367"/>
              <a:gd name="connsiteX3" fmla="*/ 0 w 10000"/>
              <a:gd name="connsiteY3" fmla="*/ 13367 h 13367"/>
              <a:gd name="connsiteX4" fmla="*/ 0 w 10000"/>
              <a:gd name="connsiteY4" fmla="*/ 5367 h 13367"/>
              <a:gd name="connsiteX0" fmla="*/ 0 w 10003"/>
              <a:gd name="connsiteY0" fmla="*/ 5367 h 13367"/>
              <a:gd name="connsiteX1" fmla="*/ 10000 w 10003"/>
              <a:gd name="connsiteY1" fmla="*/ 0 h 13367"/>
              <a:gd name="connsiteX2" fmla="*/ 10000 w 10003"/>
              <a:gd name="connsiteY2" fmla="*/ 13367 h 13367"/>
              <a:gd name="connsiteX3" fmla="*/ 0 w 10003"/>
              <a:gd name="connsiteY3" fmla="*/ 13367 h 13367"/>
              <a:gd name="connsiteX4" fmla="*/ 0 w 10003"/>
              <a:gd name="connsiteY4" fmla="*/ 5367 h 13367"/>
              <a:gd name="connsiteX0" fmla="*/ 0 w 10019"/>
              <a:gd name="connsiteY0" fmla="*/ 5367 h 13367"/>
              <a:gd name="connsiteX1" fmla="*/ 10000 w 10019"/>
              <a:gd name="connsiteY1" fmla="*/ 0 h 13367"/>
              <a:gd name="connsiteX2" fmla="*/ 10019 w 10019"/>
              <a:gd name="connsiteY2" fmla="*/ 13349 h 13367"/>
              <a:gd name="connsiteX3" fmla="*/ 0 w 10019"/>
              <a:gd name="connsiteY3" fmla="*/ 13367 h 13367"/>
              <a:gd name="connsiteX4" fmla="*/ 0 w 10019"/>
              <a:gd name="connsiteY4" fmla="*/ 5367 h 13367"/>
              <a:gd name="connsiteX0" fmla="*/ 0 w 10019"/>
              <a:gd name="connsiteY0" fmla="*/ 5367 h 13367"/>
              <a:gd name="connsiteX1" fmla="*/ 10000 w 10019"/>
              <a:gd name="connsiteY1" fmla="*/ 0 h 13367"/>
              <a:gd name="connsiteX2" fmla="*/ 10019 w 10019"/>
              <a:gd name="connsiteY2" fmla="*/ 13349 h 13367"/>
              <a:gd name="connsiteX3" fmla="*/ 0 w 10019"/>
              <a:gd name="connsiteY3" fmla="*/ 13367 h 13367"/>
              <a:gd name="connsiteX4" fmla="*/ 0 w 10019"/>
              <a:gd name="connsiteY4" fmla="*/ 5367 h 13367"/>
              <a:gd name="connsiteX0" fmla="*/ 0 w 10019"/>
              <a:gd name="connsiteY0" fmla="*/ 5367 h 13385"/>
              <a:gd name="connsiteX1" fmla="*/ 10000 w 10019"/>
              <a:gd name="connsiteY1" fmla="*/ 0 h 13385"/>
              <a:gd name="connsiteX2" fmla="*/ 10019 w 10019"/>
              <a:gd name="connsiteY2" fmla="*/ 13385 h 13385"/>
              <a:gd name="connsiteX3" fmla="*/ 0 w 10019"/>
              <a:gd name="connsiteY3" fmla="*/ 13367 h 13385"/>
              <a:gd name="connsiteX4" fmla="*/ 0 w 10019"/>
              <a:gd name="connsiteY4" fmla="*/ 5367 h 13385"/>
              <a:gd name="connsiteX0" fmla="*/ 0 w 10019"/>
              <a:gd name="connsiteY0" fmla="*/ 5367 h 13367"/>
              <a:gd name="connsiteX1" fmla="*/ 10000 w 10019"/>
              <a:gd name="connsiteY1" fmla="*/ 0 h 13367"/>
              <a:gd name="connsiteX2" fmla="*/ 10019 w 10019"/>
              <a:gd name="connsiteY2" fmla="*/ 13367 h 13367"/>
              <a:gd name="connsiteX3" fmla="*/ 0 w 10019"/>
              <a:gd name="connsiteY3" fmla="*/ 13367 h 13367"/>
              <a:gd name="connsiteX4" fmla="*/ 0 w 10019"/>
              <a:gd name="connsiteY4" fmla="*/ 5367 h 13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3367">
                <a:moveTo>
                  <a:pt x="0" y="5367"/>
                </a:moveTo>
                <a:lnTo>
                  <a:pt x="10000" y="0"/>
                </a:lnTo>
                <a:cubicBezTo>
                  <a:pt x="10012" y="4242"/>
                  <a:pt x="10007" y="9125"/>
                  <a:pt x="10019" y="13367"/>
                </a:cubicBezTo>
                <a:lnTo>
                  <a:pt x="0" y="13367"/>
                </a:lnTo>
                <a:lnTo>
                  <a:pt x="0" y="536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7944340" y="5455664"/>
            <a:ext cx="1629099" cy="1404396"/>
          </a:xfrm>
          <a:prstGeom prst="triangle">
            <a:avLst>
              <a:gd name="adj" fmla="val 5081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7891" y="3405842"/>
            <a:ext cx="5571652" cy="923330"/>
          </a:xfrm>
          <a:prstGeom prst="rect">
            <a:avLst/>
          </a:prstGeom>
        </p:spPr>
        <p:txBody>
          <a:bodyPr wrap="square">
            <a:spAutoFit/>
          </a:bodyPr>
          <a:lstStyle/>
          <a:p>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sp>
        <p:nvSpPr>
          <p:cNvPr id="12" name="Rectangle 11"/>
          <p:cNvSpPr/>
          <p:nvPr/>
        </p:nvSpPr>
        <p:spPr>
          <a:xfrm>
            <a:off x="467891" y="1466849"/>
            <a:ext cx="5043909" cy="1938992"/>
          </a:xfrm>
          <a:prstGeom prst="rect">
            <a:avLst/>
          </a:prstGeom>
        </p:spPr>
        <p:txBody>
          <a:bodyPr wrap="square">
            <a:spAutoFit/>
          </a:bodyPr>
          <a:lstStyle/>
          <a:p>
            <a:r>
              <a:rPr lang="en-US" sz="6000" dirty="0">
                <a:solidFill>
                  <a:schemeClr val="bg1"/>
                </a:solidFill>
                <a:latin typeface="Segoe UI Semilight" panose="020B0402040204020203" pitchFamily="34" charset="0"/>
                <a:cs typeface="Segoe UI Semilight" panose="020B0402040204020203" pitchFamily="34" charset="0"/>
              </a:rPr>
              <a:t>Lorem Ipsum Dolor Sit</a:t>
            </a:r>
          </a:p>
        </p:txBody>
      </p:sp>
      <p:grpSp>
        <p:nvGrpSpPr>
          <p:cNvPr id="17" name="Group 16"/>
          <p:cNvGrpSpPr/>
          <p:nvPr/>
        </p:nvGrpSpPr>
        <p:grpSpPr>
          <a:xfrm>
            <a:off x="467891" y="4525676"/>
            <a:ext cx="2165072" cy="1039002"/>
            <a:chOff x="7891838" y="4142950"/>
            <a:chExt cx="2165072" cy="1039002"/>
          </a:xfrm>
        </p:grpSpPr>
        <p:sp>
          <p:nvSpPr>
            <p:cNvPr id="18" name="Rounded Rectangle 17"/>
            <p:cNvSpPr/>
            <p:nvPr/>
          </p:nvSpPr>
          <p:spPr>
            <a:xfrm>
              <a:off x="7891838" y="4142950"/>
              <a:ext cx="2165072" cy="10390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191948" y="4246952"/>
              <a:ext cx="1564851" cy="830997"/>
            </a:xfrm>
            <a:prstGeom prst="rect">
              <a:avLst/>
            </a:prstGeom>
          </p:spPr>
          <p:txBody>
            <a:bodyPr wrap="none">
              <a:spAutoFit/>
            </a:bodyPr>
            <a:lstStyle/>
            <a:p>
              <a:pPr algn="ctr"/>
              <a:r>
                <a:rPr lang="en-US" sz="4800" dirty="0">
                  <a:solidFill>
                    <a:schemeClr val="bg1"/>
                  </a:solidFill>
                  <a:latin typeface="Segoe UI Semilight" panose="020B0402040204020203" pitchFamily="34" charset="0"/>
                  <a:cs typeface="Segoe UI Semilight" panose="020B0402040204020203" pitchFamily="34" charset="0"/>
                </a:rPr>
                <a:t>$17.</a:t>
              </a:r>
              <a:r>
                <a:rPr lang="en-US" sz="2800" dirty="0">
                  <a:solidFill>
                    <a:schemeClr val="bg1"/>
                  </a:solidFill>
                  <a:latin typeface="Segoe UI Semilight" panose="020B0402040204020203" pitchFamily="34" charset="0"/>
                  <a:cs typeface="Segoe UI Semilight" panose="020B0402040204020203" pitchFamily="34" charset="0"/>
                </a:rPr>
                <a:t>25</a:t>
              </a:r>
              <a:endParaRPr lang="en-US" sz="4800" dirty="0">
                <a:solidFill>
                  <a:schemeClr val="bg1"/>
                </a:solidFill>
                <a:latin typeface="Segoe UI Semilight" panose="020B0402040204020203" pitchFamily="34" charset="0"/>
                <a:cs typeface="Segoe UI Semilight" panose="020B0402040204020203" pitchFamily="34" charset="0"/>
              </a:endParaRPr>
            </a:p>
          </p:txBody>
        </p:sp>
      </p:grpSp>
      <p:cxnSp>
        <p:nvCxnSpPr>
          <p:cNvPr id="3" name="Straight Connector 2"/>
          <p:cNvCxnSpPr/>
          <p:nvPr/>
        </p:nvCxnSpPr>
        <p:spPr>
          <a:xfrm>
            <a:off x="7150100" y="2159000"/>
            <a:ext cx="2641600" cy="44831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Isosceles Triangle 4"/>
          <p:cNvSpPr/>
          <p:nvPr/>
        </p:nvSpPr>
        <p:spPr>
          <a:xfrm rot="10800000">
            <a:off x="5689600" y="0"/>
            <a:ext cx="3403092" cy="2933700"/>
          </a:xfrm>
          <a:prstGeom prst="triangle">
            <a:avLst>
              <a:gd name="adj" fmla="val 51248"/>
            </a:avLst>
          </a:prstGeom>
          <a:solidFill>
            <a:srgbClr val="F43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522959" y="179488"/>
            <a:ext cx="1736373" cy="1550044"/>
            <a:chOff x="6522959" y="179488"/>
            <a:chExt cx="1736373" cy="1550044"/>
          </a:xfrm>
        </p:grpSpPr>
        <p:sp>
          <p:nvSpPr>
            <p:cNvPr id="16" name="Rectangle 15"/>
            <p:cNvSpPr/>
            <p:nvPr/>
          </p:nvSpPr>
          <p:spPr>
            <a:xfrm>
              <a:off x="6522959" y="179488"/>
              <a:ext cx="1736373" cy="1015663"/>
            </a:xfrm>
            <a:prstGeom prst="rect">
              <a:avLst/>
            </a:prstGeom>
          </p:spPr>
          <p:txBody>
            <a:bodyPr wrap="none">
              <a:spAutoFit/>
            </a:bodyPr>
            <a:lstStyle/>
            <a:p>
              <a:pPr algn="ctr"/>
              <a:r>
                <a:rPr lang="en-US" sz="6000" b="1" dirty="0">
                  <a:solidFill>
                    <a:schemeClr val="bg1"/>
                  </a:solidFill>
                  <a:latin typeface="Segoe UI" panose="020B0502040204020203" pitchFamily="34" charset="0"/>
                  <a:cs typeface="Segoe UI" panose="020B0502040204020203" pitchFamily="34" charset="0"/>
                </a:rPr>
                <a:t>30%</a:t>
              </a:r>
            </a:p>
          </p:txBody>
        </p:sp>
        <p:sp>
          <p:nvSpPr>
            <p:cNvPr id="20" name="Rectangle 19"/>
            <p:cNvSpPr/>
            <p:nvPr/>
          </p:nvSpPr>
          <p:spPr>
            <a:xfrm>
              <a:off x="6837948" y="1021646"/>
              <a:ext cx="1106393" cy="707886"/>
            </a:xfrm>
            <a:prstGeom prst="rect">
              <a:avLst/>
            </a:prstGeom>
          </p:spPr>
          <p:txBody>
            <a:bodyPr wrap="none">
              <a:spAutoFit/>
            </a:bodyPr>
            <a:lstStyle/>
            <a:p>
              <a:pPr algn="ctr"/>
              <a:r>
                <a:rPr lang="en-US" sz="4000" b="1" dirty="0">
                  <a:solidFill>
                    <a:schemeClr val="bg1"/>
                  </a:solidFill>
                  <a:latin typeface="Segoe UI" panose="020B0502040204020203" pitchFamily="34" charset="0"/>
                  <a:cs typeface="Segoe UI" panose="020B0502040204020203" pitchFamily="34" charset="0"/>
                </a:rPr>
                <a:t>OFF</a:t>
              </a:r>
            </a:p>
          </p:txBody>
        </p:sp>
      </p:grpSp>
    </p:spTree>
    <p:extLst>
      <p:ext uri="{BB962C8B-B14F-4D97-AF65-F5344CB8AC3E}">
        <p14:creationId xmlns:p14="http://schemas.microsoft.com/office/powerpoint/2010/main" val="25676881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7"/>
                                        </p:tgtEl>
                                      </p:cBhvr>
                                      <p:by x="115000" y="115000"/>
                                    </p:animScale>
                                  </p:childTnLst>
                                </p:cTn>
                              </p:par>
                              <p:par>
                                <p:cTn id="7" presetID="22" presetClass="entr" presetSubtype="8" fill="hold" grpId="0" nodeType="withEffect">
                                  <p:stCondLst>
                                    <p:cond delay="50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par>
                                <p:cTn id="10" presetID="22" presetClass="entr" presetSubtype="8" fill="hold" grpId="0" nodeType="withEffect">
                                  <p:stCondLst>
                                    <p:cond delay="1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 presetClass="entr" presetSubtype="8" fill="hold" nodeType="withEffect">
                                  <p:stCondLst>
                                    <p:cond delay="2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3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9983" r="21526"/>
          <a:stretch/>
        </p:blipFill>
        <p:spPr>
          <a:xfrm>
            <a:off x="0" y="0"/>
            <a:ext cx="4991100" cy="6871033"/>
          </a:xfrm>
          <a:prstGeom prst="rect">
            <a:avLst/>
          </a:prstGeom>
        </p:spPr>
      </p:pic>
      <p:sp>
        <p:nvSpPr>
          <p:cNvPr id="22" name="Flowchart: Manual Input 3"/>
          <p:cNvSpPr/>
          <p:nvPr/>
        </p:nvSpPr>
        <p:spPr>
          <a:xfrm rot="16200000" flipH="1">
            <a:off x="3987544" y="-1333423"/>
            <a:ext cx="6871032" cy="953788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726 h 12726"/>
              <a:gd name="connsiteX1" fmla="*/ 9963 w 10000"/>
              <a:gd name="connsiteY1" fmla="*/ 0 h 12726"/>
              <a:gd name="connsiteX2" fmla="*/ 10000 w 10000"/>
              <a:gd name="connsiteY2" fmla="*/ 12726 h 12726"/>
              <a:gd name="connsiteX3" fmla="*/ 0 w 10000"/>
              <a:gd name="connsiteY3" fmla="*/ 12726 h 12726"/>
              <a:gd name="connsiteX4" fmla="*/ 0 w 10000"/>
              <a:gd name="connsiteY4" fmla="*/ 4726 h 12726"/>
              <a:gd name="connsiteX0" fmla="*/ 0 w 10003"/>
              <a:gd name="connsiteY0" fmla="*/ 4726 h 12726"/>
              <a:gd name="connsiteX1" fmla="*/ 10000 w 10003"/>
              <a:gd name="connsiteY1" fmla="*/ 0 h 12726"/>
              <a:gd name="connsiteX2" fmla="*/ 10000 w 10003"/>
              <a:gd name="connsiteY2" fmla="*/ 12726 h 12726"/>
              <a:gd name="connsiteX3" fmla="*/ 0 w 10003"/>
              <a:gd name="connsiteY3" fmla="*/ 12726 h 12726"/>
              <a:gd name="connsiteX4" fmla="*/ 0 w 10003"/>
              <a:gd name="connsiteY4" fmla="*/ 4726 h 12726"/>
              <a:gd name="connsiteX0" fmla="*/ 0 w 10000"/>
              <a:gd name="connsiteY0" fmla="*/ 5367 h 13367"/>
              <a:gd name="connsiteX1" fmla="*/ 9963 w 10000"/>
              <a:gd name="connsiteY1" fmla="*/ 0 h 13367"/>
              <a:gd name="connsiteX2" fmla="*/ 10000 w 10000"/>
              <a:gd name="connsiteY2" fmla="*/ 13367 h 13367"/>
              <a:gd name="connsiteX3" fmla="*/ 0 w 10000"/>
              <a:gd name="connsiteY3" fmla="*/ 13367 h 13367"/>
              <a:gd name="connsiteX4" fmla="*/ 0 w 10000"/>
              <a:gd name="connsiteY4" fmla="*/ 5367 h 13367"/>
              <a:gd name="connsiteX0" fmla="*/ 0 w 10003"/>
              <a:gd name="connsiteY0" fmla="*/ 5367 h 13367"/>
              <a:gd name="connsiteX1" fmla="*/ 10000 w 10003"/>
              <a:gd name="connsiteY1" fmla="*/ 0 h 13367"/>
              <a:gd name="connsiteX2" fmla="*/ 10000 w 10003"/>
              <a:gd name="connsiteY2" fmla="*/ 13367 h 13367"/>
              <a:gd name="connsiteX3" fmla="*/ 0 w 10003"/>
              <a:gd name="connsiteY3" fmla="*/ 13367 h 13367"/>
              <a:gd name="connsiteX4" fmla="*/ 0 w 10003"/>
              <a:gd name="connsiteY4" fmla="*/ 5367 h 13367"/>
              <a:gd name="connsiteX0" fmla="*/ 0 w 10019"/>
              <a:gd name="connsiteY0" fmla="*/ 5367 h 13367"/>
              <a:gd name="connsiteX1" fmla="*/ 10000 w 10019"/>
              <a:gd name="connsiteY1" fmla="*/ 0 h 13367"/>
              <a:gd name="connsiteX2" fmla="*/ 10019 w 10019"/>
              <a:gd name="connsiteY2" fmla="*/ 13349 h 13367"/>
              <a:gd name="connsiteX3" fmla="*/ 0 w 10019"/>
              <a:gd name="connsiteY3" fmla="*/ 13367 h 13367"/>
              <a:gd name="connsiteX4" fmla="*/ 0 w 10019"/>
              <a:gd name="connsiteY4" fmla="*/ 5367 h 13367"/>
              <a:gd name="connsiteX0" fmla="*/ 0 w 10019"/>
              <a:gd name="connsiteY0" fmla="*/ 5367 h 13367"/>
              <a:gd name="connsiteX1" fmla="*/ 10000 w 10019"/>
              <a:gd name="connsiteY1" fmla="*/ 0 h 13367"/>
              <a:gd name="connsiteX2" fmla="*/ 10019 w 10019"/>
              <a:gd name="connsiteY2" fmla="*/ 13349 h 13367"/>
              <a:gd name="connsiteX3" fmla="*/ 0 w 10019"/>
              <a:gd name="connsiteY3" fmla="*/ 13367 h 13367"/>
              <a:gd name="connsiteX4" fmla="*/ 0 w 10019"/>
              <a:gd name="connsiteY4" fmla="*/ 5367 h 13367"/>
              <a:gd name="connsiteX0" fmla="*/ 0 w 10019"/>
              <a:gd name="connsiteY0" fmla="*/ 5367 h 13385"/>
              <a:gd name="connsiteX1" fmla="*/ 10000 w 10019"/>
              <a:gd name="connsiteY1" fmla="*/ 0 h 13385"/>
              <a:gd name="connsiteX2" fmla="*/ 10019 w 10019"/>
              <a:gd name="connsiteY2" fmla="*/ 13385 h 13385"/>
              <a:gd name="connsiteX3" fmla="*/ 0 w 10019"/>
              <a:gd name="connsiteY3" fmla="*/ 13367 h 13385"/>
              <a:gd name="connsiteX4" fmla="*/ 0 w 10019"/>
              <a:gd name="connsiteY4" fmla="*/ 5367 h 13385"/>
              <a:gd name="connsiteX0" fmla="*/ 0 w 10019"/>
              <a:gd name="connsiteY0" fmla="*/ 5367 h 13367"/>
              <a:gd name="connsiteX1" fmla="*/ 10000 w 10019"/>
              <a:gd name="connsiteY1" fmla="*/ 0 h 13367"/>
              <a:gd name="connsiteX2" fmla="*/ 10019 w 10019"/>
              <a:gd name="connsiteY2" fmla="*/ 13367 h 13367"/>
              <a:gd name="connsiteX3" fmla="*/ 0 w 10019"/>
              <a:gd name="connsiteY3" fmla="*/ 13367 h 13367"/>
              <a:gd name="connsiteX4" fmla="*/ 0 w 10019"/>
              <a:gd name="connsiteY4" fmla="*/ 5367 h 13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3367">
                <a:moveTo>
                  <a:pt x="0" y="5367"/>
                </a:moveTo>
                <a:lnTo>
                  <a:pt x="10000" y="0"/>
                </a:lnTo>
                <a:cubicBezTo>
                  <a:pt x="10012" y="4242"/>
                  <a:pt x="10007" y="9125"/>
                  <a:pt x="10019" y="13367"/>
                </a:cubicBezTo>
                <a:lnTo>
                  <a:pt x="0" y="13367"/>
                </a:lnTo>
                <a:lnTo>
                  <a:pt x="0" y="536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flipH="1">
            <a:off x="2618561" y="5455664"/>
            <a:ext cx="1629099" cy="1404396"/>
          </a:xfrm>
          <a:prstGeom prst="triangle">
            <a:avLst>
              <a:gd name="adj" fmla="val 5081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2400300" y="2159000"/>
            <a:ext cx="2641600" cy="44831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rot="10800000" flipH="1">
            <a:off x="3099308" y="0"/>
            <a:ext cx="3403092" cy="2933700"/>
          </a:xfrm>
          <a:prstGeom prst="triangle">
            <a:avLst>
              <a:gd name="adj" fmla="val 51248"/>
            </a:avLst>
          </a:prstGeom>
          <a:solidFill>
            <a:srgbClr val="F43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043191" y="3405842"/>
            <a:ext cx="5571652" cy="923330"/>
          </a:xfrm>
          <a:prstGeom prst="rect">
            <a:avLst/>
          </a:prstGeom>
        </p:spPr>
        <p:txBody>
          <a:bodyPr wrap="square">
            <a:spAutoFit/>
          </a:bodyPr>
          <a:lstStyle/>
          <a:p>
            <a:pPr algn="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sp>
        <p:nvSpPr>
          <p:cNvPr id="27" name="Rectangle 26"/>
          <p:cNvSpPr/>
          <p:nvPr/>
        </p:nvSpPr>
        <p:spPr>
          <a:xfrm>
            <a:off x="6570934" y="1466849"/>
            <a:ext cx="5043909" cy="1938992"/>
          </a:xfrm>
          <a:prstGeom prst="rect">
            <a:avLst/>
          </a:prstGeom>
        </p:spPr>
        <p:txBody>
          <a:bodyPr wrap="square">
            <a:spAutoFit/>
          </a:bodyPr>
          <a:lstStyle/>
          <a:p>
            <a:pPr algn="r"/>
            <a:r>
              <a:rPr lang="en-US" sz="6000" dirty="0">
                <a:solidFill>
                  <a:schemeClr val="bg1"/>
                </a:solidFill>
                <a:latin typeface="Segoe UI Semilight" panose="020B0402040204020203" pitchFamily="34" charset="0"/>
                <a:cs typeface="Segoe UI Semilight" panose="020B0402040204020203" pitchFamily="34" charset="0"/>
              </a:rPr>
              <a:t>Lorem Ipsum Dolor Sit</a:t>
            </a:r>
          </a:p>
        </p:txBody>
      </p:sp>
      <p:grpSp>
        <p:nvGrpSpPr>
          <p:cNvPr id="28" name="Group 27"/>
          <p:cNvGrpSpPr/>
          <p:nvPr/>
        </p:nvGrpSpPr>
        <p:grpSpPr>
          <a:xfrm>
            <a:off x="9449771" y="4525676"/>
            <a:ext cx="2165072" cy="1039002"/>
            <a:chOff x="7891838" y="4142950"/>
            <a:chExt cx="2165072" cy="1039002"/>
          </a:xfrm>
        </p:grpSpPr>
        <p:sp>
          <p:nvSpPr>
            <p:cNvPr id="29" name="Rounded Rectangle 28"/>
            <p:cNvSpPr/>
            <p:nvPr/>
          </p:nvSpPr>
          <p:spPr>
            <a:xfrm>
              <a:off x="7891838" y="4142950"/>
              <a:ext cx="2165072" cy="10390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139849" y="4246952"/>
              <a:ext cx="1669048" cy="830997"/>
            </a:xfrm>
            <a:prstGeom prst="rect">
              <a:avLst/>
            </a:prstGeom>
          </p:spPr>
          <p:txBody>
            <a:bodyPr wrap="none">
              <a:spAutoFit/>
            </a:bodyPr>
            <a:lstStyle/>
            <a:p>
              <a:pPr algn="ctr"/>
              <a:r>
                <a:rPr lang="en-US" sz="4800" dirty="0">
                  <a:solidFill>
                    <a:schemeClr val="bg1"/>
                  </a:solidFill>
                  <a:latin typeface="Segoe UI Semilight" panose="020B0402040204020203" pitchFamily="34" charset="0"/>
                  <a:cs typeface="Segoe UI Semilight" panose="020B0402040204020203" pitchFamily="34" charset="0"/>
                </a:rPr>
                <a:t>$30.</a:t>
              </a:r>
              <a:r>
                <a:rPr lang="en-US" sz="2800" dirty="0">
                  <a:solidFill>
                    <a:schemeClr val="bg1"/>
                  </a:solidFill>
                  <a:latin typeface="Segoe UI Semilight" panose="020B0402040204020203" pitchFamily="34" charset="0"/>
                  <a:cs typeface="Segoe UI Semilight" panose="020B0402040204020203" pitchFamily="34" charset="0"/>
                </a:rPr>
                <a:t>25</a:t>
              </a:r>
              <a:endParaRPr lang="en-US" sz="4800" dirty="0">
                <a:solidFill>
                  <a:schemeClr val="bg1"/>
                </a:solidFill>
                <a:latin typeface="Segoe UI Semilight" panose="020B0402040204020203" pitchFamily="34" charset="0"/>
                <a:cs typeface="Segoe UI Semilight" panose="020B0402040204020203" pitchFamily="34" charset="0"/>
              </a:endParaRPr>
            </a:p>
          </p:txBody>
        </p:sp>
      </p:grpSp>
      <p:grpSp>
        <p:nvGrpSpPr>
          <p:cNvPr id="31" name="Group 30"/>
          <p:cNvGrpSpPr/>
          <p:nvPr/>
        </p:nvGrpSpPr>
        <p:grpSpPr>
          <a:xfrm>
            <a:off x="4010377" y="179488"/>
            <a:ext cx="1736373" cy="1550044"/>
            <a:chOff x="6522959" y="179488"/>
            <a:chExt cx="1736373" cy="1550044"/>
          </a:xfrm>
        </p:grpSpPr>
        <p:sp>
          <p:nvSpPr>
            <p:cNvPr id="32" name="Rectangle 31"/>
            <p:cNvSpPr/>
            <p:nvPr/>
          </p:nvSpPr>
          <p:spPr>
            <a:xfrm>
              <a:off x="6522959" y="179488"/>
              <a:ext cx="1736373" cy="1015663"/>
            </a:xfrm>
            <a:prstGeom prst="rect">
              <a:avLst/>
            </a:prstGeom>
          </p:spPr>
          <p:txBody>
            <a:bodyPr wrap="none">
              <a:spAutoFit/>
            </a:bodyPr>
            <a:lstStyle/>
            <a:p>
              <a:pPr algn="ctr"/>
              <a:r>
                <a:rPr lang="en-US" sz="6000" b="1" dirty="0">
                  <a:solidFill>
                    <a:schemeClr val="bg1"/>
                  </a:solidFill>
                  <a:latin typeface="Segoe UI" panose="020B0502040204020203" pitchFamily="34" charset="0"/>
                  <a:cs typeface="Segoe UI" panose="020B0502040204020203" pitchFamily="34" charset="0"/>
                </a:rPr>
                <a:t>20%</a:t>
              </a:r>
            </a:p>
          </p:txBody>
        </p:sp>
        <p:sp>
          <p:nvSpPr>
            <p:cNvPr id="33" name="Rectangle 32"/>
            <p:cNvSpPr/>
            <p:nvPr/>
          </p:nvSpPr>
          <p:spPr>
            <a:xfrm>
              <a:off x="6837948" y="1021646"/>
              <a:ext cx="1106393" cy="707886"/>
            </a:xfrm>
            <a:prstGeom prst="rect">
              <a:avLst/>
            </a:prstGeom>
          </p:spPr>
          <p:txBody>
            <a:bodyPr wrap="none">
              <a:spAutoFit/>
            </a:bodyPr>
            <a:lstStyle/>
            <a:p>
              <a:pPr algn="ctr"/>
              <a:r>
                <a:rPr lang="en-US" sz="4000" b="1" dirty="0">
                  <a:solidFill>
                    <a:schemeClr val="bg1"/>
                  </a:solidFill>
                  <a:latin typeface="Segoe UI" panose="020B0502040204020203" pitchFamily="34" charset="0"/>
                  <a:cs typeface="Segoe UI" panose="020B0502040204020203" pitchFamily="34" charset="0"/>
                </a:rPr>
                <a:t>OFF</a:t>
              </a:r>
            </a:p>
          </p:txBody>
        </p:sp>
      </p:grpSp>
    </p:spTree>
    <p:extLst>
      <p:ext uri="{BB962C8B-B14F-4D97-AF65-F5344CB8AC3E}">
        <p14:creationId xmlns:p14="http://schemas.microsoft.com/office/powerpoint/2010/main" val="188040854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8"/>
                                        </p:tgtEl>
                                      </p:cBhvr>
                                      <p:by x="115000" y="115000"/>
                                    </p:animScale>
                                  </p:childTnLst>
                                </p:cTn>
                              </p:par>
                              <p:par>
                                <p:cTn id="7" presetID="22" presetClass="entr" presetSubtype="2"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right)">
                                      <p:cBhvr>
                                        <p:cTn id="9" dur="500"/>
                                        <p:tgtEl>
                                          <p:spTgt spid="27"/>
                                        </p:tgtEl>
                                      </p:cBhvr>
                                    </p:animEffect>
                                  </p:childTnLst>
                                </p:cTn>
                              </p:par>
                              <p:par>
                                <p:cTn id="10" presetID="22" presetClass="entr" presetSubtype="2" fill="hold" grpId="0" nodeType="withEffect">
                                  <p:stCondLst>
                                    <p:cond delay="125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par>
                                <p:cTn id="13" presetID="2" presetClass="entr" presetSubtype="2" fill="hold" nodeType="withEffect">
                                  <p:stCondLst>
                                    <p:cond delay="2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3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28545" r="12172"/>
          <a:stretch/>
        </p:blipFill>
        <p:spPr>
          <a:xfrm>
            <a:off x="5943600" y="0"/>
            <a:ext cx="6248399" cy="6858000"/>
          </a:xfrm>
          <a:prstGeom prst="rect">
            <a:avLst/>
          </a:prstGeom>
        </p:spPr>
      </p:pic>
      <p:sp>
        <p:nvSpPr>
          <p:cNvPr id="4" name="Flowchart: Manual Input 3"/>
          <p:cNvSpPr/>
          <p:nvPr/>
        </p:nvSpPr>
        <p:spPr>
          <a:xfrm rot="5400000">
            <a:off x="1069235" y="-1069234"/>
            <a:ext cx="6871032" cy="90095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726 h 12726"/>
              <a:gd name="connsiteX1" fmla="*/ 9963 w 10000"/>
              <a:gd name="connsiteY1" fmla="*/ 0 h 12726"/>
              <a:gd name="connsiteX2" fmla="*/ 10000 w 10000"/>
              <a:gd name="connsiteY2" fmla="*/ 12726 h 12726"/>
              <a:gd name="connsiteX3" fmla="*/ 0 w 10000"/>
              <a:gd name="connsiteY3" fmla="*/ 12726 h 12726"/>
              <a:gd name="connsiteX4" fmla="*/ 0 w 10000"/>
              <a:gd name="connsiteY4" fmla="*/ 4726 h 12726"/>
              <a:gd name="connsiteX0" fmla="*/ 0 w 10003"/>
              <a:gd name="connsiteY0" fmla="*/ 4726 h 12726"/>
              <a:gd name="connsiteX1" fmla="*/ 10000 w 10003"/>
              <a:gd name="connsiteY1" fmla="*/ 0 h 12726"/>
              <a:gd name="connsiteX2" fmla="*/ 10000 w 10003"/>
              <a:gd name="connsiteY2" fmla="*/ 12726 h 12726"/>
              <a:gd name="connsiteX3" fmla="*/ 0 w 10003"/>
              <a:gd name="connsiteY3" fmla="*/ 12726 h 12726"/>
              <a:gd name="connsiteX4" fmla="*/ 0 w 10003"/>
              <a:gd name="connsiteY4" fmla="*/ 4726 h 12726"/>
              <a:gd name="connsiteX0" fmla="*/ 0 w 10000"/>
              <a:gd name="connsiteY0" fmla="*/ 5367 h 13367"/>
              <a:gd name="connsiteX1" fmla="*/ 9963 w 10000"/>
              <a:gd name="connsiteY1" fmla="*/ 0 h 13367"/>
              <a:gd name="connsiteX2" fmla="*/ 10000 w 10000"/>
              <a:gd name="connsiteY2" fmla="*/ 13367 h 13367"/>
              <a:gd name="connsiteX3" fmla="*/ 0 w 10000"/>
              <a:gd name="connsiteY3" fmla="*/ 13367 h 13367"/>
              <a:gd name="connsiteX4" fmla="*/ 0 w 10000"/>
              <a:gd name="connsiteY4" fmla="*/ 5367 h 13367"/>
              <a:gd name="connsiteX0" fmla="*/ 0 w 10003"/>
              <a:gd name="connsiteY0" fmla="*/ 5367 h 13367"/>
              <a:gd name="connsiteX1" fmla="*/ 10000 w 10003"/>
              <a:gd name="connsiteY1" fmla="*/ 0 h 13367"/>
              <a:gd name="connsiteX2" fmla="*/ 10000 w 10003"/>
              <a:gd name="connsiteY2" fmla="*/ 13367 h 13367"/>
              <a:gd name="connsiteX3" fmla="*/ 0 w 10003"/>
              <a:gd name="connsiteY3" fmla="*/ 13367 h 13367"/>
              <a:gd name="connsiteX4" fmla="*/ 0 w 10003"/>
              <a:gd name="connsiteY4" fmla="*/ 5367 h 13367"/>
              <a:gd name="connsiteX0" fmla="*/ 0 w 10019"/>
              <a:gd name="connsiteY0" fmla="*/ 5367 h 13367"/>
              <a:gd name="connsiteX1" fmla="*/ 10000 w 10019"/>
              <a:gd name="connsiteY1" fmla="*/ 0 h 13367"/>
              <a:gd name="connsiteX2" fmla="*/ 10019 w 10019"/>
              <a:gd name="connsiteY2" fmla="*/ 13349 h 13367"/>
              <a:gd name="connsiteX3" fmla="*/ 0 w 10019"/>
              <a:gd name="connsiteY3" fmla="*/ 13367 h 13367"/>
              <a:gd name="connsiteX4" fmla="*/ 0 w 10019"/>
              <a:gd name="connsiteY4" fmla="*/ 5367 h 13367"/>
              <a:gd name="connsiteX0" fmla="*/ 0 w 10019"/>
              <a:gd name="connsiteY0" fmla="*/ 5367 h 13367"/>
              <a:gd name="connsiteX1" fmla="*/ 10000 w 10019"/>
              <a:gd name="connsiteY1" fmla="*/ 0 h 13367"/>
              <a:gd name="connsiteX2" fmla="*/ 10019 w 10019"/>
              <a:gd name="connsiteY2" fmla="*/ 13349 h 13367"/>
              <a:gd name="connsiteX3" fmla="*/ 0 w 10019"/>
              <a:gd name="connsiteY3" fmla="*/ 13367 h 13367"/>
              <a:gd name="connsiteX4" fmla="*/ 0 w 10019"/>
              <a:gd name="connsiteY4" fmla="*/ 5367 h 13367"/>
              <a:gd name="connsiteX0" fmla="*/ 0 w 10019"/>
              <a:gd name="connsiteY0" fmla="*/ 5367 h 13385"/>
              <a:gd name="connsiteX1" fmla="*/ 10000 w 10019"/>
              <a:gd name="connsiteY1" fmla="*/ 0 h 13385"/>
              <a:gd name="connsiteX2" fmla="*/ 10019 w 10019"/>
              <a:gd name="connsiteY2" fmla="*/ 13385 h 13385"/>
              <a:gd name="connsiteX3" fmla="*/ 0 w 10019"/>
              <a:gd name="connsiteY3" fmla="*/ 13367 h 13385"/>
              <a:gd name="connsiteX4" fmla="*/ 0 w 10019"/>
              <a:gd name="connsiteY4" fmla="*/ 5367 h 13385"/>
              <a:gd name="connsiteX0" fmla="*/ 0 w 10019"/>
              <a:gd name="connsiteY0" fmla="*/ 5367 h 13367"/>
              <a:gd name="connsiteX1" fmla="*/ 10000 w 10019"/>
              <a:gd name="connsiteY1" fmla="*/ 0 h 13367"/>
              <a:gd name="connsiteX2" fmla="*/ 10019 w 10019"/>
              <a:gd name="connsiteY2" fmla="*/ 13367 h 13367"/>
              <a:gd name="connsiteX3" fmla="*/ 0 w 10019"/>
              <a:gd name="connsiteY3" fmla="*/ 13367 h 13367"/>
              <a:gd name="connsiteX4" fmla="*/ 0 w 10019"/>
              <a:gd name="connsiteY4" fmla="*/ 5367 h 13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 h="13367">
                <a:moveTo>
                  <a:pt x="0" y="5367"/>
                </a:moveTo>
                <a:lnTo>
                  <a:pt x="10000" y="0"/>
                </a:lnTo>
                <a:cubicBezTo>
                  <a:pt x="10012" y="4242"/>
                  <a:pt x="10007" y="9125"/>
                  <a:pt x="10019" y="13367"/>
                </a:cubicBezTo>
                <a:lnTo>
                  <a:pt x="0" y="13367"/>
                </a:lnTo>
                <a:lnTo>
                  <a:pt x="0" y="536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696425" y="3619501"/>
            <a:ext cx="3313078" cy="3251532"/>
          </a:xfrm>
          <a:prstGeom prst="triangle">
            <a:avLst>
              <a:gd name="adj" fmla="val 48607"/>
            </a:avLst>
          </a:prstGeom>
          <a:solidFill>
            <a:srgbClr val="F43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891" y="3405842"/>
            <a:ext cx="5571652" cy="923330"/>
          </a:xfrm>
          <a:prstGeom prst="rect">
            <a:avLst/>
          </a:prstGeom>
        </p:spPr>
        <p:txBody>
          <a:bodyPr wrap="square">
            <a:spAutoFit/>
          </a:bodyPr>
          <a:lstStyle/>
          <a:p>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sp>
        <p:nvSpPr>
          <p:cNvPr id="8" name="Rectangle 7"/>
          <p:cNvSpPr/>
          <p:nvPr/>
        </p:nvSpPr>
        <p:spPr>
          <a:xfrm>
            <a:off x="467891" y="1466849"/>
            <a:ext cx="5043909" cy="1938992"/>
          </a:xfrm>
          <a:prstGeom prst="rect">
            <a:avLst/>
          </a:prstGeom>
        </p:spPr>
        <p:txBody>
          <a:bodyPr wrap="square">
            <a:spAutoFit/>
          </a:bodyPr>
          <a:lstStyle/>
          <a:p>
            <a:r>
              <a:rPr lang="en-US" sz="6000" dirty="0">
                <a:solidFill>
                  <a:schemeClr val="bg1"/>
                </a:solidFill>
                <a:latin typeface="Segoe UI Semilight" panose="020B0402040204020203" pitchFamily="34" charset="0"/>
                <a:cs typeface="Segoe UI Semilight" panose="020B0402040204020203" pitchFamily="34" charset="0"/>
              </a:rPr>
              <a:t>Lorem Ipsum Dolor Sit</a:t>
            </a:r>
          </a:p>
        </p:txBody>
      </p:sp>
      <p:grpSp>
        <p:nvGrpSpPr>
          <p:cNvPr id="9" name="Group 8"/>
          <p:cNvGrpSpPr/>
          <p:nvPr/>
        </p:nvGrpSpPr>
        <p:grpSpPr>
          <a:xfrm>
            <a:off x="467891" y="4525676"/>
            <a:ext cx="2165072" cy="1039002"/>
            <a:chOff x="7891838" y="4142950"/>
            <a:chExt cx="2165072" cy="1039002"/>
          </a:xfrm>
        </p:grpSpPr>
        <p:sp>
          <p:nvSpPr>
            <p:cNvPr id="10" name="Rounded Rectangle 9"/>
            <p:cNvSpPr/>
            <p:nvPr/>
          </p:nvSpPr>
          <p:spPr>
            <a:xfrm>
              <a:off x="7891838" y="4142950"/>
              <a:ext cx="2165072" cy="103900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91948" y="4246952"/>
              <a:ext cx="1564851" cy="830997"/>
            </a:xfrm>
            <a:prstGeom prst="rect">
              <a:avLst/>
            </a:prstGeom>
          </p:spPr>
          <p:txBody>
            <a:bodyPr wrap="none">
              <a:spAutoFit/>
            </a:bodyPr>
            <a:lstStyle/>
            <a:p>
              <a:pPr algn="ctr"/>
              <a:r>
                <a:rPr lang="en-US" sz="4800" dirty="0">
                  <a:solidFill>
                    <a:schemeClr val="bg1"/>
                  </a:solidFill>
                  <a:latin typeface="Segoe UI Semilight" panose="020B0402040204020203" pitchFamily="34" charset="0"/>
                  <a:cs typeface="Segoe UI Semilight" panose="020B0402040204020203" pitchFamily="34" charset="0"/>
                </a:rPr>
                <a:t>$17.</a:t>
              </a:r>
              <a:r>
                <a:rPr lang="en-US" sz="2800" dirty="0">
                  <a:solidFill>
                    <a:schemeClr val="bg1"/>
                  </a:solidFill>
                  <a:latin typeface="Segoe UI Semilight" panose="020B0402040204020203" pitchFamily="34" charset="0"/>
                  <a:cs typeface="Segoe UI Semilight" panose="020B0402040204020203" pitchFamily="34" charset="0"/>
                </a:rPr>
                <a:t>25</a:t>
              </a:r>
              <a:endParaRPr lang="en-US" sz="4800" dirty="0">
                <a:solidFill>
                  <a:schemeClr val="bg1"/>
                </a:solidFill>
                <a:latin typeface="Segoe UI Semilight" panose="020B0402040204020203" pitchFamily="34" charset="0"/>
                <a:cs typeface="Segoe UI Semilight" panose="020B0402040204020203" pitchFamily="34" charset="0"/>
              </a:endParaRPr>
            </a:p>
          </p:txBody>
        </p:sp>
      </p:grpSp>
      <p:grpSp>
        <p:nvGrpSpPr>
          <p:cNvPr id="12" name="Group 11"/>
          <p:cNvGrpSpPr/>
          <p:nvPr/>
        </p:nvGrpSpPr>
        <p:grpSpPr>
          <a:xfrm>
            <a:off x="6464577" y="5091627"/>
            <a:ext cx="1736373" cy="1550044"/>
            <a:chOff x="6522958" y="179488"/>
            <a:chExt cx="1736373" cy="1550044"/>
          </a:xfrm>
        </p:grpSpPr>
        <p:sp>
          <p:nvSpPr>
            <p:cNvPr id="13" name="Rectangle 12"/>
            <p:cNvSpPr/>
            <p:nvPr/>
          </p:nvSpPr>
          <p:spPr>
            <a:xfrm>
              <a:off x="6522958" y="179488"/>
              <a:ext cx="1736373" cy="1015663"/>
            </a:xfrm>
            <a:prstGeom prst="rect">
              <a:avLst/>
            </a:prstGeom>
          </p:spPr>
          <p:txBody>
            <a:bodyPr wrap="none">
              <a:spAutoFit/>
            </a:bodyPr>
            <a:lstStyle/>
            <a:p>
              <a:pPr algn="ctr"/>
              <a:r>
                <a:rPr lang="en-US" sz="6000" b="1" dirty="0">
                  <a:solidFill>
                    <a:schemeClr val="bg1"/>
                  </a:solidFill>
                  <a:latin typeface="Segoe UI" panose="020B0502040204020203" pitchFamily="34" charset="0"/>
                  <a:cs typeface="Segoe UI" panose="020B0502040204020203" pitchFamily="34" charset="0"/>
                </a:rPr>
                <a:t>15%</a:t>
              </a:r>
            </a:p>
          </p:txBody>
        </p:sp>
        <p:sp>
          <p:nvSpPr>
            <p:cNvPr id="14" name="Rectangle 13"/>
            <p:cNvSpPr/>
            <p:nvPr/>
          </p:nvSpPr>
          <p:spPr>
            <a:xfrm>
              <a:off x="6837948" y="1021646"/>
              <a:ext cx="1106393" cy="707886"/>
            </a:xfrm>
            <a:prstGeom prst="rect">
              <a:avLst/>
            </a:prstGeom>
          </p:spPr>
          <p:txBody>
            <a:bodyPr wrap="none">
              <a:spAutoFit/>
            </a:bodyPr>
            <a:lstStyle/>
            <a:p>
              <a:pPr algn="ctr"/>
              <a:r>
                <a:rPr lang="en-US" sz="4000" b="1" dirty="0">
                  <a:solidFill>
                    <a:schemeClr val="bg1"/>
                  </a:solidFill>
                  <a:latin typeface="Segoe UI" panose="020B0502040204020203" pitchFamily="34" charset="0"/>
                  <a:cs typeface="Segoe UI" panose="020B0502040204020203" pitchFamily="34" charset="0"/>
                </a:rPr>
                <a:t>OFF</a:t>
              </a:r>
            </a:p>
          </p:txBody>
        </p:sp>
      </p:grpSp>
      <p:cxnSp>
        <p:nvCxnSpPr>
          <p:cNvPr id="16" name="Straight Connector 15"/>
          <p:cNvCxnSpPr/>
          <p:nvPr/>
        </p:nvCxnSpPr>
        <p:spPr>
          <a:xfrm>
            <a:off x="6039543" y="916304"/>
            <a:ext cx="2641600" cy="44831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Isosceles Triangle 5"/>
          <p:cNvSpPr/>
          <p:nvPr/>
        </p:nvSpPr>
        <p:spPr>
          <a:xfrm rot="10800000">
            <a:off x="5383652" y="0"/>
            <a:ext cx="1581150" cy="1363061"/>
          </a:xfrm>
          <a:prstGeom prst="triangle">
            <a:avLst>
              <a:gd name="adj" fmla="val 54652"/>
            </a:avLst>
          </a:prstGeom>
          <a:solidFill>
            <a:srgbClr val="108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27138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5"/>
                                        </p:tgtEl>
                                      </p:cBhvr>
                                      <p:by x="115000" y="115000"/>
                                    </p:animScale>
                                  </p:childTnLst>
                                </p:cTn>
                              </p:par>
                              <p:par>
                                <p:cTn id="7" presetID="22" presetClass="entr" presetSubtype="8" fill="hold" grpId="0" nodeType="withEffect">
                                  <p:stCondLst>
                                    <p:cond delay="25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 presetClass="entr" presetSubtype="8" fill="hold" nodeType="withEffect">
                                  <p:stCondLst>
                                    <p:cond delay="2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2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t="17780" b="940"/>
          <a:stretch/>
        </p:blipFill>
        <p:spPr>
          <a:xfrm>
            <a:off x="6109469" y="0"/>
            <a:ext cx="6093473" cy="6857999"/>
          </a:xfrm>
          <a:prstGeom prst="rect">
            <a:avLst/>
          </a:prstGeom>
        </p:spPr>
      </p:pic>
      <p:grpSp>
        <p:nvGrpSpPr>
          <p:cNvPr id="9" name="Group 8"/>
          <p:cNvGrpSpPr/>
          <p:nvPr/>
        </p:nvGrpSpPr>
        <p:grpSpPr>
          <a:xfrm>
            <a:off x="0" y="0"/>
            <a:ext cx="7429500" cy="6858000"/>
            <a:chOff x="0" y="0"/>
            <a:chExt cx="9232900" cy="6858000"/>
          </a:xfrm>
        </p:grpSpPr>
        <p:sp>
          <p:nvSpPr>
            <p:cNvPr id="8" name="Pentagon 7"/>
            <p:cNvSpPr/>
            <p:nvPr/>
          </p:nvSpPr>
          <p:spPr>
            <a:xfrm>
              <a:off x="127000" y="0"/>
              <a:ext cx="9105900" cy="6858000"/>
            </a:xfrm>
            <a:prstGeom prst="homePlate">
              <a:avLst>
                <a:gd name="adj" fmla="val 13519"/>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0" y="0"/>
              <a:ext cx="9004300" cy="6858000"/>
            </a:xfrm>
            <a:prstGeom prst="homePlate">
              <a:avLst>
                <a:gd name="adj" fmla="val 13519"/>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16241" y="3119735"/>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11" name="Group 10"/>
          <p:cNvGrpSpPr/>
          <p:nvPr/>
        </p:nvGrpSpPr>
        <p:grpSpPr>
          <a:xfrm>
            <a:off x="2116441" y="4245878"/>
            <a:ext cx="2371252" cy="1137946"/>
            <a:chOff x="7788748" y="4093478"/>
            <a:chExt cx="2371252" cy="1137946"/>
          </a:xfrm>
        </p:grpSpPr>
        <p:sp>
          <p:nvSpPr>
            <p:cNvPr id="12" name="Hexagon 11"/>
            <p:cNvSpPr/>
            <p:nvPr/>
          </p:nvSpPr>
          <p:spPr>
            <a:xfrm>
              <a:off x="7788748" y="4093478"/>
              <a:ext cx="2371252" cy="113794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86508" y="4256188"/>
              <a:ext cx="1827744" cy="830997"/>
            </a:xfrm>
            <a:prstGeom prst="rect">
              <a:avLst/>
            </a:prstGeom>
          </p:spPr>
          <p:txBody>
            <a:bodyPr wrap="non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$12.</a:t>
              </a:r>
              <a:r>
                <a:rPr lang="en-US" sz="2800" b="1" dirty="0">
                  <a:solidFill>
                    <a:schemeClr val="tx1">
                      <a:lumMod val="75000"/>
                      <a:lumOff val="25000"/>
                    </a:schemeClr>
                  </a:solidFill>
                  <a:latin typeface="Segoe UI" panose="020B0502040204020203" pitchFamily="34" charset="0"/>
                  <a:cs typeface="Segoe UI" panose="020B0502040204020203" pitchFamily="34" charset="0"/>
                </a:rPr>
                <a:t>25</a:t>
              </a:r>
              <a:endParaRPr lang="en-US" sz="4800" b="1" dirty="0">
                <a:solidFill>
                  <a:schemeClr val="tx1">
                    <a:lumMod val="75000"/>
                    <a:lumOff val="25000"/>
                  </a:schemeClr>
                </a:solidFill>
                <a:latin typeface="Segoe UI" panose="020B0502040204020203" pitchFamily="34" charset="0"/>
                <a:cs typeface="Segoe UI" panose="020B0502040204020203" pitchFamily="34" charset="0"/>
              </a:endParaRPr>
            </a:p>
          </p:txBody>
        </p:sp>
      </p:grpSp>
      <p:grpSp>
        <p:nvGrpSpPr>
          <p:cNvPr id="14" name="Group 13"/>
          <p:cNvGrpSpPr/>
          <p:nvPr/>
        </p:nvGrpSpPr>
        <p:grpSpPr>
          <a:xfrm>
            <a:off x="549310" y="1959833"/>
            <a:ext cx="5439374" cy="1015663"/>
            <a:chOff x="6137310" y="1959833"/>
            <a:chExt cx="5439374" cy="1015663"/>
          </a:xfrm>
        </p:grpSpPr>
        <p:sp>
          <p:nvSpPr>
            <p:cNvPr id="15" name="Rectangle 14"/>
            <p:cNvSpPr/>
            <p:nvPr/>
          </p:nvSpPr>
          <p:spPr>
            <a:xfrm>
              <a:off x="6137310" y="1959833"/>
              <a:ext cx="5439374" cy="1015663"/>
            </a:xfrm>
            <a:prstGeom prst="rect">
              <a:avLst/>
            </a:prstGeom>
          </p:spPr>
          <p:txBody>
            <a:bodyPr wrap="none">
              <a:spAutoFit/>
            </a:bodyPr>
            <a:lstStyle/>
            <a:p>
              <a:pPr algn="ctr"/>
              <a:r>
                <a:rPr lang="en-US" sz="6000" b="1" dirty="0">
                  <a:solidFill>
                    <a:srgbClr val="FFC000"/>
                  </a:solidFill>
                  <a:latin typeface="Segoe UI" panose="020B0502040204020203" pitchFamily="34" charset="0"/>
                  <a:cs typeface="Segoe UI" panose="020B0502040204020203" pitchFamily="34" charset="0"/>
                </a:rPr>
                <a:t>LOREM IPSUM</a:t>
              </a:r>
            </a:p>
          </p:txBody>
        </p:sp>
        <p:cxnSp>
          <p:nvCxnSpPr>
            <p:cNvPr id="16" name="Straight Connector 15"/>
            <p:cNvCxnSpPr/>
            <p:nvPr/>
          </p:nvCxnSpPr>
          <p:spPr>
            <a:xfrm>
              <a:off x="6137310" y="2962796"/>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37310" y="1963529"/>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9817100" y="4408588"/>
            <a:ext cx="2271612" cy="2271612"/>
            <a:chOff x="127000" y="4408588"/>
            <a:chExt cx="2271612" cy="2271612"/>
          </a:xfrm>
        </p:grpSpPr>
        <p:sp>
          <p:nvSpPr>
            <p:cNvPr id="20" name="Diamond 19"/>
            <p:cNvSpPr/>
            <p:nvPr/>
          </p:nvSpPr>
          <p:spPr>
            <a:xfrm>
              <a:off x="127000" y="4408588"/>
              <a:ext cx="2271612" cy="2271612"/>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2590" y="5036562"/>
              <a:ext cx="1340432"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NEW</a:t>
              </a:r>
            </a:p>
          </p:txBody>
        </p:sp>
      </p:grpSp>
    </p:spTree>
    <p:extLst>
      <p:ext uri="{BB962C8B-B14F-4D97-AF65-F5344CB8AC3E}">
        <p14:creationId xmlns:p14="http://schemas.microsoft.com/office/powerpoint/2010/main" val="133956573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8"/>
                                        </p:tgtEl>
                                      </p:cBhvr>
                                      <p:by x="115000" y="115000"/>
                                    </p:animScale>
                                  </p:childTnLst>
                                </p:cTn>
                              </p:par>
                              <p:par>
                                <p:cTn id="7" presetID="16" presetClass="entr" presetSubtype="37" fill="hold" nodeType="withEffect">
                                  <p:stCondLst>
                                    <p:cond delay="250"/>
                                  </p:stCondLst>
                                  <p:childTnLst>
                                    <p:set>
                                      <p:cBhvr>
                                        <p:cTn id="8" dur="1" fill="hold">
                                          <p:stCondLst>
                                            <p:cond delay="0"/>
                                          </p:stCondLst>
                                        </p:cTn>
                                        <p:tgtEl>
                                          <p:spTgt spid="14"/>
                                        </p:tgtEl>
                                        <p:attrNameLst>
                                          <p:attrName>style.visibility</p:attrName>
                                        </p:attrNameLst>
                                      </p:cBhvr>
                                      <p:to>
                                        <p:strVal val="visible"/>
                                      </p:to>
                                    </p:set>
                                    <p:animEffect transition="in" filter="barn(outVertical)">
                                      <p:cBhvr>
                                        <p:cTn id="9" dur="500"/>
                                        <p:tgtEl>
                                          <p:spTgt spid="14"/>
                                        </p:tgtEl>
                                      </p:cBhvr>
                                    </p:animEffect>
                                  </p:childTnLst>
                                </p:cTn>
                              </p:par>
                              <p:par>
                                <p:cTn id="10" presetID="53" presetClass="entr" presetSubtype="16" fill="hold" grpId="0" nodeType="withEffect">
                                  <p:stCondLst>
                                    <p:cond delay="12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42"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42573019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649" y="-575780"/>
            <a:ext cx="8203846" cy="8203338"/>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USING THIS TEMPLATE FOR DIGITAL SIGNAGE?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THE POWERPOINT DIGITAL SIGNAGE SOLUTION</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BB0A7E"/>
                </a:solidFill>
                <a:latin typeface="Segoe UI Semilight" panose="020B0402040204020203" pitchFamily="34" charset="0"/>
                <a:cs typeface="Segoe UI Semilight" panose="020B0402040204020203" pitchFamily="34" charset="0"/>
              </a:rPr>
              <a:t>Check out iPoint</a:t>
            </a:r>
          </a:p>
        </p:txBody>
      </p:sp>
    </p:spTree>
    <p:extLst>
      <p:ext uri="{BB962C8B-B14F-4D97-AF65-F5344CB8AC3E}">
        <p14:creationId xmlns:p14="http://schemas.microsoft.com/office/powerpoint/2010/main" val="317184162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4971" y="-282462"/>
            <a:ext cx="9986190" cy="7321835"/>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NEED TO CONNECT THIS TEMPLATE TO DATA?</a:t>
            </a:r>
          </a:p>
        </p:txBody>
      </p:sp>
      <p:sp>
        <p:nvSpPr>
          <p:cNvPr id="5" name="Rectangle 4">
            <a:hlinkClick r:id="rId2"/>
          </p:cNvPr>
          <p:cNvSpPr/>
          <p:nvPr/>
        </p:nvSpPr>
        <p:spPr>
          <a:xfrm>
            <a:off x="3835696" y="4189929"/>
            <a:ext cx="4520611"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OUR POWERPOINT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ADD-ON FOR DATA</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EBAA12"/>
                </a:solidFill>
                <a:latin typeface="Segoe UI Semilight" panose="020B0402040204020203" pitchFamily="34" charset="0"/>
                <a:cs typeface="Segoe UI Semilight" panose="020B0402040204020203" pitchFamily="34" charset="0"/>
              </a:rPr>
              <a:t>Check out DataPoint</a:t>
            </a:r>
          </a:p>
        </p:txBody>
      </p:sp>
    </p:spTree>
    <p:extLst>
      <p:ext uri="{BB962C8B-B14F-4D97-AF65-F5344CB8AC3E}">
        <p14:creationId xmlns:p14="http://schemas.microsoft.com/office/powerpoint/2010/main" val="18312366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918" y="-467728"/>
            <a:ext cx="8002288" cy="7794429"/>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2591261" y="1837185"/>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TO ADD WEATHER AND NEWS TO YOUR TEMPLATE?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FOR NEWS AND WEATHER</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34BFA0"/>
                </a:solidFill>
                <a:latin typeface="Segoe UI Semilight" panose="020B0402040204020203" pitchFamily="34" charset="0"/>
                <a:cs typeface="Segoe UI Semilight" panose="020B0402040204020203" pitchFamily="34" charset="0"/>
              </a:rPr>
              <a:t>Try Dynamic Elements</a:t>
            </a:r>
          </a:p>
        </p:txBody>
      </p:sp>
    </p:spTree>
    <p:extLst>
      <p:ext uri="{BB962C8B-B14F-4D97-AF65-F5344CB8AC3E}">
        <p14:creationId xmlns:p14="http://schemas.microsoft.com/office/powerpoint/2010/main" val="422318438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4138" y="-915687"/>
            <a:ext cx="5863724" cy="8321064"/>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grpSp>
      <p:sp>
        <p:nvSpPr>
          <p:cNvPr id="4" name="Rectangle 3">
            <a:hlinkClick r:id="rId2"/>
          </p:cNvPr>
          <p:cNvSpPr/>
          <p:nvPr/>
        </p:nvSpPr>
        <p:spPr>
          <a:xfrm>
            <a:off x="2591261" y="1652543"/>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TIMERS &amp; CLOCKS </a:t>
            </a:r>
          </a:p>
          <a:p>
            <a:pPr algn="ctr" defTabSz="914309"/>
            <a:r>
              <a:rPr lang="en-US" sz="3600" b="1" dirty="0">
                <a:solidFill>
                  <a:prstClr val="white"/>
                </a:solidFill>
                <a:latin typeface="Segoe UI" panose="020B0502040204020203" pitchFamily="34" charset="0"/>
                <a:cs typeface="Segoe UI" panose="020B0502040204020203" pitchFamily="34" charset="0"/>
              </a:rPr>
              <a:t>ON YOUR TEMPLATE?</a:t>
            </a:r>
          </a:p>
        </p:txBody>
      </p:sp>
      <p:sp>
        <p:nvSpPr>
          <p:cNvPr id="5" name="Rectangle 4">
            <a:hlinkClick r:id="rId2"/>
          </p:cNvPr>
          <p:cNvSpPr/>
          <p:nvPr/>
        </p:nvSpPr>
        <p:spPr>
          <a:xfrm>
            <a:off x="3511888" y="4005287"/>
            <a:ext cx="5168227" cy="1200173"/>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FOR CLOCKS, TIMERS AND COUNTDOWNS</a:t>
            </a:r>
          </a:p>
        </p:txBody>
      </p:sp>
      <p:sp>
        <p:nvSpPr>
          <p:cNvPr id="2" name="Rounded Rectangle 1">
            <a:hlinkClick r:id="rId2"/>
          </p:cNvPr>
          <p:cNvSpPr/>
          <p:nvPr/>
        </p:nvSpPr>
        <p:spPr>
          <a:xfrm>
            <a:off x="3511888" y="3067097"/>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244847"/>
            <a:ext cx="211345" cy="368309"/>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198199"/>
            <a:ext cx="4745037" cy="461605"/>
          </a:xfrm>
          <a:prstGeom prst="rect">
            <a:avLst/>
          </a:prstGeom>
        </p:spPr>
        <p:txBody>
          <a:bodyPr wrap="square">
            <a:spAutoFit/>
          </a:bodyPr>
          <a:lstStyle/>
          <a:p>
            <a:pPr defTabSz="914309"/>
            <a:r>
              <a:rPr lang="en-US" sz="2400" dirty="0">
                <a:solidFill>
                  <a:srgbClr val="EB5777"/>
                </a:solidFill>
                <a:latin typeface="Segoe UI Semilight" panose="020B0402040204020203" pitchFamily="34" charset="0"/>
                <a:cs typeface="Segoe UI Semilight" panose="020B0402040204020203" pitchFamily="34" charset="0"/>
              </a:rPr>
              <a:t>Try Dynamic Time</a:t>
            </a:r>
          </a:p>
        </p:txBody>
      </p:sp>
    </p:spTree>
    <p:extLst>
      <p:ext uri="{BB962C8B-B14F-4D97-AF65-F5344CB8AC3E}">
        <p14:creationId xmlns:p14="http://schemas.microsoft.com/office/powerpoint/2010/main" val="77478923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9153" r="11315"/>
          <a:stretch/>
        </p:blipFill>
        <p:spPr>
          <a:xfrm>
            <a:off x="6045200" y="0"/>
            <a:ext cx="6146800" cy="6858000"/>
          </a:xfrm>
          <a:prstGeom prst="rect">
            <a:avLst/>
          </a:prstGeom>
        </p:spPr>
      </p:pic>
      <p:grpSp>
        <p:nvGrpSpPr>
          <p:cNvPr id="16" name="Group 15"/>
          <p:cNvGrpSpPr/>
          <p:nvPr/>
        </p:nvGrpSpPr>
        <p:grpSpPr>
          <a:xfrm>
            <a:off x="-1" y="0"/>
            <a:ext cx="7861302" cy="6858000"/>
            <a:chOff x="-2" y="0"/>
            <a:chExt cx="9321801" cy="6858000"/>
          </a:xfrm>
        </p:grpSpPr>
        <p:sp>
          <p:nvSpPr>
            <p:cNvPr id="6" name="Rectangle 4"/>
            <p:cNvSpPr/>
            <p:nvPr/>
          </p:nvSpPr>
          <p:spPr>
            <a:xfrm>
              <a:off x="203198" y="0"/>
              <a:ext cx="9118601" cy="6858000"/>
            </a:xfrm>
            <a:custGeom>
              <a:avLst/>
              <a:gdLst>
                <a:gd name="connsiteX0" fmla="*/ 0 w 8204200"/>
                <a:gd name="connsiteY0" fmla="*/ 0 h 6858000"/>
                <a:gd name="connsiteX1" fmla="*/ 8204200 w 8204200"/>
                <a:gd name="connsiteY1" fmla="*/ 0 h 6858000"/>
                <a:gd name="connsiteX2" fmla="*/ 8204200 w 8204200"/>
                <a:gd name="connsiteY2" fmla="*/ 6858000 h 6858000"/>
                <a:gd name="connsiteX3" fmla="*/ 0 w 8204200"/>
                <a:gd name="connsiteY3" fmla="*/ 6858000 h 6858000"/>
                <a:gd name="connsiteX4" fmla="*/ 0 w 8204200"/>
                <a:gd name="connsiteY4" fmla="*/ 0 h 6858000"/>
                <a:gd name="connsiteX0" fmla="*/ 0 w 8204200"/>
                <a:gd name="connsiteY0" fmla="*/ 0 h 6858000"/>
                <a:gd name="connsiteX1" fmla="*/ 8204200 w 8204200"/>
                <a:gd name="connsiteY1" fmla="*/ 0 h 6858000"/>
                <a:gd name="connsiteX2" fmla="*/ 8204200 w 8204200"/>
                <a:gd name="connsiteY2" fmla="*/ 6858000 h 6858000"/>
                <a:gd name="connsiteX3" fmla="*/ 0 w 8204200"/>
                <a:gd name="connsiteY3" fmla="*/ 6858000 h 6858000"/>
                <a:gd name="connsiteX4" fmla="*/ 0 w 8204200"/>
                <a:gd name="connsiteY4" fmla="*/ 0 h 6858000"/>
                <a:gd name="connsiteX0" fmla="*/ 0 w 9774956"/>
                <a:gd name="connsiteY0" fmla="*/ 0 h 6858000"/>
                <a:gd name="connsiteX1" fmla="*/ 8204200 w 9774956"/>
                <a:gd name="connsiteY1" fmla="*/ 0 h 6858000"/>
                <a:gd name="connsiteX2" fmla="*/ 8204200 w 9774956"/>
                <a:gd name="connsiteY2" fmla="*/ 6858000 h 6858000"/>
                <a:gd name="connsiteX3" fmla="*/ 0 w 9774956"/>
                <a:gd name="connsiteY3" fmla="*/ 6858000 h 6858000"/>
                <a:gd name="connsiteX4" fmla="*/ 0 w 9774956"/>
                <a:gd name="connsiteY4" fmla="*/ 0 h 6858000"/>
                <a:gd name="connsiteX0" fmla="*/ 0 w 9394258"/>
                <a:gd name="connsiteY0" fmla="*/ 0 h 6858000"/>
                <a:gd name="connsiteX1" fmla="*/ 8204200 w 9394258"/>
                <a:gd name="connsiteY1" fmla="*/ 0 h 6858000"/>
                <a:gd name="connsiteX2" fmla="*/ 8204200 w 9394258"/>
                <a:gd name="connsiteY2" fmla="*/ 6858000 h 6858000"/>
                <a:gd name="connsiteX3" fmla="*/ 0 w 9394258"/>
                <a:gd name="connsiteY3" fmla="*/ 6858000 h 6858000"/>
                <a:gd name="connsiteX4" fmla="*/ 0 w 9394258"/>
                <a:gd name="connsiteY4" fmla="*/ 0 h 6858000"/>
                <a:gd name="connsiteX0" fmla="*/ 0 w 9210673"/>
                <a:gd name="connsiteY0" fmla="*/ 0 h 6858000"/>
                <a:gd name="connsiteX1" fmla="*/ 8204200 w 9210673"/>
                <a:gd name="connsiteY1" fmla="*/ 0 h 6858000"/>
                <a:gd name="connsiteX2" fmla="*/ 8204200 w 9210673"/>
                <a:gd name="connsiteY2" fmla="*/ 6858000 h 6858000"/>
                <a:gd name="connsiteX3" fmla="*/ 0 w 9210673"/>
                <a:gd name="connsiteY3" fmla="*/ 6858000 h 6858000"/>
                <a:gd name="connsiteX4" fmla="*/ 0 w 921067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673" h="6858000">
                  <a:moveTo>
                    <a:pt x="0" y="0"/>
                  </a:moveTo>
                  <a:lnTo>
                    <a:pt x="8204200" y="0"/>
                  </a:lnTo>
                  <a:cubicBezTo>
                    <a:pt x="5221135" y="850900"/>
                    <a:pt x="11552062" y="5905500"/>
                    <a:pt x="8204200" y="6858000"/>
                  </a:cubicBezTo>
                  <a:lnTo>
                    <a:pt x="0" y="6858000"/>
                  </a:lnTo>
                  <a:lnTo>
                    <a:pt x="0"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 y="0"/>
              <a:ext cx="9118601" cy="6858000"/>
            </a:xfrm>
            <a:custGeom>
              <a:avLst/>
              <a:gdLst>
                <a:gd name="connsiteX0" fmla="*/ 0 w 8204200"/>
                <a:gd name="connsiteY0" fmla="*/ 0 h 6858000"/>
                <a:gd name="connsiteX1" fmla="*/ 8204200 w 8204200"/>
                <a:gd name="connsiteY1" fmla="*/ 0 h 6858000"/>
                <a:gd name="connsiteX2" fmla="*/ 8204200 w 8204200"/>
                <a:gd name="connsiteY2" fmla="*/ 6858000 h 6858000"/>
                <a:gd name="connsiteX3" fmla="*/ 0 w 8204200"/>
                <a:gd name="connsiteY3" fmla="*/ 6858000 h 6858000"/>
                <a:gd name="connsiteX4" fmla="*/ 0 w 8204200"/>
                <a:gd name="connsiteY4" fmla="*/ 0 h 6858000"/>
                <a:gd name="connsiteX0" fmla="*/ 0 w 8204200"/>
                <a:gd name="connsiteY0" fmla="*/ 0 h 6858000"/>
                <a:gd name="connsiteX1" fmla="*/ 8204200 w 8204200"/>
                <a:gd name="connsiteY1" fmla="*/ 0 h 6858000"/>
                <a:gd name="connsiteX2" fmla="*/ 8204200 w 8204200"/>
                <a:gd name="connsiteY2" fmla="*/ 6858000 h 6858000"/>
                <a:gd name="connsiteX3" fmla="*/ 0 w 8204200"/>
                <a:gd name="connsiteY3" fmla="*/ 6858000 h 6858000"/>
                <a:gd name="connsiteX4" fmla="*/ 0 w 8204200"/>
                <a:gd name="connsiteY4" fmla="*/ 0 h 6858000"/>
                <a:gd name="connsiteX0" fmla="*/ 0 w 9774956"/>
                <a:gd name="connsiteY0" fmla="*/ 0 h 6858000"/>
                <a:gd name="connsiteX1" fmla="*/ 8204200 w 9774956"/>
                <a:gd name="connsiteY1" fmla="*/ 0 h 6858000"/>
                <a:gd name="connsiteX2" fmla="*/ 8204200 w 9774956"/>
                <a:gd name="connsiteY2" fmla="*/ 6858000 h 6858000"/>
                <a:gd name="connsiteX3" fmla="*/ 0 w 9774956"/>
                <a:gd name="connsiteY3" fmla="*/ 6858000 h 6858000"/>
                <a:gd name="connsiteX4" fmla="*/ 0 w 9774956"/>
                <a:gd name="connsiteY4" fmla="*/ 0 h 6858000"/>
                <a:gd name="connsiteX0" fmla="*/ 0 w 9394258"/>
                <a:gd name="connsiteY0" fmla="*/ 0 h 6858000"/>
                <a:gd name="connsiteX1" fmla="*/ 8204200 w 9394258"/>
                <a:gd name="connsiteY1" fmla="*/ 0 h 6858000"/>
                <a:gd name="connsiteX2" fmla="*/ 8204200 w 9394258"/>
                <a:gd name="connsiteY2" fmla="*/ 6858000 h 6858000"/>
                <a:gd name="connsiteX3" fmla="*/ 0 w 9394258"/>
                <a:gd name="connsiteY3" fmla="*/ 6858000 h 6858000"/>
                <a:gd name="connsiteX4" fmla="*/ 0 w 9394258"/>
                <a:gd name="connsiteY4" fmla="*/ 0 h 6858000"/>
                <a:gd name="connsiteX0" fmla="*/ 0 w 9210673"/>
                <a:gd name="connsiteY0" fmla="*/ 0 h 6858000"/>
                <a:gd name="connsiteX1" fmla="*/ 8204200 w 9210673"/>
                <a:gd name="connsiteY1" fmla="*/ 0 h 6858000"/>
                <a:gd name="connsiteX2" fmla="*/ 8204200 w 9210673"/>
                <a:gd name="connsiteY2" fmla="*/ 6858000 h 6858000"/>
                <a:gd name="connsiteX3" fmla="*/ 0 w 9210673"/>
                <a:gd name="connsiteY3" fmla="*/ 6858000 h 6858000"/>
                <a:gd name="connsiteX4" fmla="*/ 0 w 921067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673" h="6858000">
                  <a:moveTo>
                    <a:pt x="0" y="0"/>
                  </a:moveTo>
                  <a:lnTo>
                    <a:pt x="8204200" y="0"/>
                  </a:lnTo>
                  <a:cubicBezTo>
                    <a:pt x="5221135" y="850900"/>
                    <a:pt x="11552062" y="5905500"/>
                    <a:pt x="8204200" y="6858000"/>
                  </a:cubicBezTo>
                  <a:lnTo>
                    <a:pt x="0" y="6858000"/>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516241" y="3119735"/>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9" name="Group 8"/>
          <p:cNvGrpSpPr/>
          <p:nvPr/>
        </p:nvGrpSpPr>
        <p:grpSpPr>
          <a:xfrm>
            <a:off x="2116441" y="4245878"/>
            <a:ext cx="2371252" cy="1137946"/>
            <a:chOff x="7788748" y="4093478"/>
            <a:chExt cx="2371252" cy="1137946"/>
          </a:xfrm>
        </p:grpSpPr>
        <p:sp>
          <p:nvSpPr>
            <p:cNvPr id="10" name="Hexagon 9"/>
            <p:cNvSpPr/>
            <p:nvPr/>
          </p:nvSpPr>
          <p:spPr>
            <a:xfrm>
              <a:off x="7788748" y="4093478"/>
              <a:ext cx="2371252" cy="113794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86508" y="4256188"/>
              <a:ext cx="1827744" cy="830997"/>
            </a:xfrm>
            <a:prstGeom prst="rect">
              <a:avLst/>
            </a:prstGeom>
          </p:spPr>
          <p:txBody>
            <a:bodyPr wrap="non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$20.</a:t>
              </a:r>
              <a:r>
                <a:rPr lang="en-US" sz="2800" b="1" dirty="0">
                  <a:solidFill>
                    <a:schemeClr val="tx1">
                      <a:lumMod val="75000"/>
                      <a:lumOff val="25000"/>
                    </a:schemeClr>
                  </a:solidFill>
                  <a:latin typeface="Segoe UI" panose="020B0502040204020203" pitchFamily="34" charset="0"/>
                  <a:cs typeface="Segoe UI" panose="020B0502040204020203" pitchFamily="34" charset="0"/>
                </a:rPr>
                <a:t>25</a:t>
              </a:r>
              <a:endParaRPr lang="en-US" sz="4800" b="1" dirty="0">
                <a:solidFill>
                  <a:schemeClr val="tx1">
                    <a:lumMod val="75000"/>
                    <a:lumOff val="25000"/>
                  </a:schemeClr>
                </a:solidFill>
                <a:latin typeface="Segoe UI" panose="020B0502040204020203" pitchFamily="34" charset="0"/>
                <a:cs typeface="Segoe UI" panose="020B0502040204020203" pitchFamily="34" charset="0"/>
              </a:endParaRPr>
            </a:p>
          </p:txBody>
        </p:sp>
      </p:grpSp>
      <p:grpSp>
        <p:nvGrpSpPr>
          <p:cNvPr id="12" name="Group 11"/>
          <p:cNvGrpSpPr/>
          <p:nvPr/>
        </p:nvGrpSpPr>
        <p:grpSpPr>
          <a:xfrm>
            <a:off x="549310" y="1959833"/>
            <a:ext cx="5439374" cy="1015663"/>
            <a:chOff x="6137310" y="1959833"/>
            <a:chExt cx="5439374" cy="1015663"/>
          </a:xfrm>
        </p:grpSpPr>
        <p:sp>
          <p:nvSpPr>
            <p:cNvPr id="13" name="Rectangle 12"/>
            <p:cNvSpPr/>
            <p:nvPr/>
          </p:nvSpPr>
          <p:spPr>
            <a:xfrm>
              <a:off x="6137310" y="1959833"/>
              <a:ext cx="5439374" cy="1015663"/>
            </a:xfrm>
            <a:prstGeom prst="rect">
              <a:avLst/>
            </a:prstGeom>
          </p:spPr>
          <p:txBody>
            <a:bodyPr wrap="none">
              <a:spAutoFit/>
            </a:bodyPr>
            <a:lstStyle/>
            <a:p>
              <a:pPr algn="ctr"/>
              <a:r>
                <a:rPr lang="en-US" sz="6000" b="1" dirty="0">
                  <a:solidFill>
                    <a:srgbClr val="FFC000"/>
                  </a:solidFill>
                  <a:latin typeface="Segoe UI" panose="020B0502040204020203" pitchFamily="34" charset="0"/>
                  <a:cs typeface="Segoe UI" panose="020B0502040204020203" pitchFamily="34" charset="0"/>
                </a:rPr>
                <a:t>LOREM IPSUM</a:t>
              </a:r>
            </a:p>
          </p:txBody>
        </p:sp>
        <p:cxnSp>
          <p:nvCxnSpPr>
            <p:cNvPr id="14" name="Straight Connector 13"/>
            <p:cNvCxnSpPr/>
            <p:nvPr/>
          </p:nvCxnSpPr>
          <p:spPr>
            <a:xfrm>
              <a:off x="6137310" y="2962796"/>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37310" y="1963529"/>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0103648" y="152400"/>
            <a:ext cx="1977916" cy="1977916"/>
            <a:chOff x="273848" y="4555436"/>
            <a:chExt cx="1977916" cy="1977916"/>
          </a:xfrm>
        </p:grpSpPr>
        <p:sp>
          <p:nvSpPr>
            <p:cNvPr id="18" name="Oval 17"/>
            <p:cNvSpPr/>
            <p:nvPr/>
          </p:nvSpPr>
          <p:spPr>
            <a:xfrm>
              <a:off x="273848" y="4555436"/>
              <a:ext cx="1977916" cy="19779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2590" y="5036562"/>
              <a:ext cx="1340432"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NEW</a:t>
              </a:r>
            </a:p>
          </p:txBody>
        </p:sp>
      </p:grpSp>
    </p:spTree>
    <p:extLst>
      <p:ext uri="{BB962C8B-B14F-4D97-AF65-F5344CB8AC3E}">
        <p14:creationId xmlns:p14="http://schemas.microsoft.com/office/powerpoint/2010/main" val="331289230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7"/>
                                        </p:tgtEl>
                                      </p:cBhvr>
                                      <p:by x="115000" y="115000"/>
                                    </p:animScale>
                                  </p:childTnLst>
                                </p:cTn>
                              </p:par>
                              <p:par>
                                <p:cTn id="7" presetID="16" presetClass="entr" presetSubtype="37" fill="hold" nodeType="withEffect">
                                  <p:stCondLst>
                                    <p:cond delay="500"/>
                                  </p:stCondLst>
                                  <p:childTnLst>
                                    <p:set>
                                      <p:cBhvr>
                                        <p:cTn id="8" dur="1" fill="hold">
                                          <p:stCondLst>
                                            <p:cond delay="0"/>
                                          </p:stCondLst>
                                        </p:cTn>
                                        <p:tgtEl>
                                          <p:spTgt spid="12"/>
                                        </p:tgtEl>
                                        <p:attrNameLst>
                                          <p:attrName>style.visibility</p:attrName>
                                        </p:attrNameLst>
                                      </p:cBhvr>
                                      <p:to>
                                        <p:strVal val="visible"/>
                                      </p:to>
                                    </p:set>
                                    <p:animEffect transition="in" filter="barn(outVertical)">
                                      <p:cBhvr>
                                        <p:cTn id="9" dur="500"/>
                                        <p:tgtEl>
                                          <p:spTgt spid="12"/>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2" presetClass="entr" presetSubtype="0" fill="hold" nodeType="withEffect">
                                  <p:stCondLst>
                                    <p:cond delay="3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425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208" r="31380"/>
          <a:stretch/>
        </p:blipFill>
        <p:spPr>
          <a:xfrm>
            <a:off x="0" y="0"/>
            <a:ext cx="6011694" cy="6861243"/>
          </a:xfrm>
          <a:prstGeom prst="rect">
            <a:avLst/>
          </a:prstGeom>
        </p:spPr>
      </p:pic>
      <p:sp>
        <p:nvSpPr>
          <p:cNvPr id="5" name="Flowchart: Manual Input 4"/>
          <p:cNvSpPr/>
          <p:nvPr/>
        </p:nvSpPr>
        <p:spPr>
          <a:xfrm rot="16200000">
            <a:off x="4595454" y="-556854"/>
            <a:ext cx="6858000" cy="7971709"/>
          </a:xfrm>
          <a:prstGeom prst="flowChartManualInpu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nual Input 3"/>
          <p:cNvSpPr/>
          <p:nvPr/>
        </p:nvSpPr>
        <p:spPr>
          <a:xfrm rot="16200000">
            <a:off x="4777146" y="-556854"/>
            <a:ext cx="6858000" cy="7971709"/>
          </a:xfrm>
          <a:prstGeom prst="flowChartManualInp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04241" y="3119735"/>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7" name="Group 6"/>
          <p:cNvGrpSpPr/>
          <p:nvPr/>
        </p:nvGrpSpPr>
        <p:grpSpPr>
          <a:xfrm>
            <a:off x="7704441" y="4245878"/>
            <a:ext cx="2371252" cy="1137946"/>
            <a:chOff x="7788748" y="4093478"/>
            <a:chExt cx="2371252" cy="1137946"/>
          </a:xfrm>
        </p:grpSpPr>
        <p:sp>
          <p:nvSpPr>
            <p:cNvPr id="8" name="Hexagon 7"/>
            <p:cNvSpPr/>
            <p:nvPr/>
          </p:nvSpPr>
          <p:spPr>
            <a:xfrm>
              <a:off x="7788748" y="4093478"/>
              <a:ext cx="2371252" cy="113794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86508" y="4256188"/>
              <a:ext cx="1827744" cy="830997"/>
            </a:xfrm>
            <a:prstGeom prst="rect">
              <a:avLst/>
            </a:prstGeom>
          </p:spPr>
          <p:txBody>
            <a:bodyPr wrap="non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$32.</a:t>
              </a:r>
              <a:r>
                <a:rPr lang="en-US" sz="2800" b="1" dirty="0">
                  <a:solidFill>
                    <a:schemeClr val="tx1">
                      <a:lumMod val="75000"/>
                      <a:lumOff val="25000"/>
                    </a:schemeClr>
                  </a:solidFill>
                  <a:latin typeface="Segoe UI" panose="020B0502040204020203" pitchFamily="34" charset="0"/>
                  <a:cs typeface="Segoe UI" panose="020B0502040204020203" pitchFamily="34" charset="0"/>
                </a:rPr>
                <a:t>25</a:t>
              </a:r>
              <a:endParaRPr lang="en-US" sz="4800" b="1" dirty="0">
                <a:solidFill>
                  <a:schemeClr val="tx1">
                    <a:lumMod val="75000"/>
                    <a:lumOff val="25000"/>
                  </a:schemeClr>
                </a:solidFill>
                <a:latin typeface="Segoe UI" panose="020B0502040204020203" pitchFamily="34" charset="0"/>
                <a:cs typeface="Segoe UI" panose="020B0502040204020203" pitchFamily="34" charset="0"/>
              </a:endParaRPr>
            </a:p>
          </p:txBody>
        </p:sp>
      </p:grpSp>
      <p:grpSp>
        <p:nvGrpSpPr>
          <p:cNvPr id="10" name="Group 9"/>
          <p:cNvGrpSpPr/>
          <p:nvPr/>
        </p:nvGrpSpPr>
        <p:grpSpPr>
          <a:xfrm>
            <a:off x="6137310" y="1959833"/>
            <a:ext cx="5439374" cy="1015663"/>
            <a:chOff x="6137310" y="1959833"/>
            <a:chExt cx="5439374" cy="1015663"/>
          </a:xfrm>
        </p:grpSpPr>
        <p:sp>
          <p:nvSpPr>
            <p:cNvPr id="11" name="Rectangle 10"/>
            <p:cNvSpPr/>
            <p:nvPr/>
          </p:nvSpPr>
          <p:spPr>
            <a:xfrm>
              <a:off x="6137310" y="1959833"/>
              <a:ext cx="5439374" cy="1015663"/>
            </a:xfrm>
            <a:prstGeom prst="rect">
              <a:avLst/>
            </a:prstGeom>
          </p:spPr>
          <p:txBody>
            <a:bodyPr wrap="none">
              <a:spAutoFit/>
            </a:bodyPr>
            <a:lstStyle/>
            <a:p>
              <a:pPr algn="ctr"/>
              <a:r>
                <a:rPr lang="en-US" sz="6000" b="1" dirty="0">
                  <a:solidFill>
                    <a:srgbClr val="FFC000"/>
                  </a:solidFill>
                  <a:latin typeface="Segoe UI" panose="020B0502040204020203" pitchFamily="34" charset="0"/>
                  <a:cs typeface="Segoe UI" panose="020B0502040204020203" pitchFamily="34" charset="0"/>
                </a:rPr>
                <a:t>LOREM IPSUM</a:t>
              </a:r>
            </a:p>
          </p:txBody>
        </p:sp>
        <p:cxnSp>
          <p:nvCxnSpPr>
            <p:cNvPr id="12" name="Straight Connector 11"/>
            <p:cNvCxnSpPr/>
            <p:nvPr/>
          </p:nvCxnSpPr>
          <p:spPr>
            <a:xfrm>
              <a:off x="6137310" y="2962796"/>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37310" y="1963529"/>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07759" y="4880085"/>
            <a:ext cx="1977916" cy="1977916"/>
            <a:chOff x="273848" y="4555436"/>
            <a:chExt cx="1977916" cy="1977916"/>
          </a:xfrm>
        </p:grpSpPr>
        <p:sp>
          <p:nvSpPr>
            <p:cNvPr id="17" name="Flowchart: Data 16"/>
            <p:cNvSpPr/>
            <p:nvPr/>
          </p:nvSpPr>
          <p:spPr>
            <a:xfrm>
              <a:off x="273848" y="4555436"/>
              <a:ext cx="1977916" cy="1977916"/>
            </a:xfrm>
            <a:prstGeom prst="flowChartInputOutp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2590" y="5036562"/>
              <a:ext cx="1340432"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NEW</a:t>
              </a:r>
            </a:p>
          </p:txBody>
        </p:sp>
      </p:grpSp>
    </p:spTree>
    <p:extLst>
      <p:ext uri="{BB962C8B-B14F-4D97-AF65-F5344CB8AC3E}">
        <p14:creationId xmlns:p14="http://schemas.microsoft.com/office/powerpoint/2010/main" val="3208222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5"/>
                                        </p:tgtEl>
                                      </p:cBhvr>
                                      <p:by x="115000" y="115000"/>
                                    </p:animScale>
                                  </p:childTnLst>
                                </p:cTn>
                              </p:par>
                              <p:par>
                                <p:cTn id="7" presetID="16" presetClass="entr" presetSubtype="37" fill="hold"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barn(outVertical)">
                                      <p:cBhvr>
                                        <p:cTn id="9" dur="500"/>
                                        <p:tgtEl>
                                          <p:spTgt spid="10"/>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275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27531" r="16543"/>
          <a:stretch/>
        </p:blipFill>
        <p:spPr>
          <a:xfrm>
            <a:off x="0" y="0"/>
            <a:ext cx="5753100" cy="6858000"/>
          </a:xfrm>
          <a:prstGeom prst="rect">
            <a:avLst/>
          </a:prstGeom>
        </p:spPr>
      </p:pic>
      <p:grpSp>
        <p:nvGrpSpPr>
          <p:cNvPr id="14" name="Group 13"/>
          <p:cNvGrpSpPr/>
          <p:nvPr/>
        </p:nvGrpSpPr>
        <p:grpSpPr>
          <a:xfrm>
            <a:off x="4749800" y="0"/>
            <a:ext cx="7442200" cy="6858000"/>
            <a:chOff x="3556000" y="0"/>
            <a:chExt cx="8636000" cy="6858000"/>
          </a:xfrm>
        </p:grpSpPr>
        <p:sp>
          <p:nvSpPr>
            <p:cNvPr id="5" name="Rectangle 3"/>
            <p:cNvSpPr/>
            <p:nvPr/>
          </p:nvSpPr>
          <p:spPr>
            <a:xfrm>
              <a:off x="3556000" y="0"/>
              <a:ext cx="8483600" cy="6858000"/>
            </a:xfrm>
            <a:custGeom>
              <a:avLst/>
              <a:gdLst>
                <a:gd name="connsiteX0" fmla="*/ 0 w 8242300"/>
                <a:gd name="connsiteY0" fmla="*/ 0 h 6858000"/>
                <a:gd name="connsiteX1" fmla="*/ 8242300 w 8242300"/>
                <a:gd name="connsiteY1" fmla="*/ 0 h 6858000"/>
                <a:gd name="connsiteX2" fmla="*/ 8242300 w 8242300"/>
                <a:gd name="connsiteY2" fmla="*/ 6858000 h 6858000"/>
                <a:gd name="connsiteX3" fmla="*/ 0 w 8242300"/>
                <a:gd name="connsiteY3" fmla="*/ 6858000 h 6858000"/>
                <a:gd name="connsiteX4" fmla="*/ 0 w 8242300"/>
                <a:gd name="connsiteY4" fmla="*/ 0 h 6858000"/>
                <a:gd name="connsiteX0" fmla="*/ 637822 w 8880122"/>
                <a:gd name="connsiteY0" fmla="*/ 0 h 6858000"/>
                <a:gd name="connsiteX1" fmla="*/ 8880122 w 8880122"/>
                <a:gd name="connsiteY1" fmla="*/ 0 h 6858000"/>
                <a:gd name="connsiteX2" fmla="*/ 8880122 w 8880122"/>
                <a:gd name="connsiteY2" fmla="*/ 6858000 h 6858000"/>
                <a:gd name="connsiteX3" fmla="*/ 637822 w 8880122"/>
                <a:gd name="connsiteY3" fmla="*/ 6858000 h 6858000"/>
                <a:gd name="connsiteX4" fmla="*/ 637822 w 8880122"/>
                <a:gd name="connsiteY4" fmla="*/ 0 h 6858000"/>
                <a:gd name="connsiteX0" fmla="*/ 1081092 w 9323392"/>
                <a:gd name="connsiteY0" fmla="*/ 0 h 6858000"/>
                <a:gd name="connsiteX1" fmla="*/ 9323392 w 9323392"/>
                <a:gd name="connsiteY1" fmla="*/ 0 h 6858000"/>
                <a:gd name="connsiteX2" fmla="*/ 9323392 w 9323392"/>
                <a:gd name="connsiteY2" fmla="*/ 6858000 h 6858000"/>
                <a:gd name="connsiteX3" fmla="*/ 1081092 w 9323392"/>
                <a:gd name="connsiteY3" fmla="*/ 6858000 h 6858000"/>
                <a:gd name="connsiteX4" fmla="*/ 1081092 w 9323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3392" h="6858000">
                  <a:moveTo>
                    <a:pt x="1081092" y="0"/>
                  </a:moveTo>
                  <a:lnTo>
                    <a:pt x="9323392" y="0"/>
                  </a:lnTo>
                  <a:lnTo>
                    <a:pt x="9323392" y="6858000"/>
                  </a:lnTo>
                  <a:lnTo>
                    <a:pt x="1081092" y="6858000"/>
                  </a:lnTo>
                  <a:cubicBezTo>
                    <a:pt x="-366708" y="4546600"/>
                    <a:pt x="-354008" y="2222500"/>
                    <a:pt x="1081092" y="0"/>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08400" y="0"/>
              <a:ext cx="8483600" cy="6858000"/>
            </a:xfrm>
            <a:custGeom>
              <a:avLst/>
              <a:gdLst>
                <a:gd name="connsiteX0" fmla="*/ 0 w 8242300"/>
                <a:gd name="connsiteY0" fmla="*/ 0 h 6858000"/>
                <a:gd name="connsiteX1" fmla="*/ 8242300 w 8242300"/>
                <a:gd name="connsiteY1" fmla="*/ 0 h 6858000"/>
                <a:gd name="connsiteX2" fmla="*/ 8242300 w 8242300"/>
                <a:gd name="connsiteY2" fmla="*/ 6858000 h 6858000"/>
                <a:gd name="connsiteX3" fmla="*/ 0 w 8242300"/>
                <a:gd name="connsiteY3" fmla="*/ 6858000 h 6858000"/>
                <a:gd name="connsiteX4" fmla="*/ 0 w 8242300"/>
                <a:gd name="connsiteY4" fmla="*/ 0 h 6858000"/>
                <a:gd name="connsiteX0" fmla="*/ 637822 w 8880122"/>
                <a:gd name="connsiteY0" fmla="*/ 0 h 6858000"/>
                <a:gd name="connsiteX1" fmla="*/ 8880122 w 8880122"/>
                <a:gd name="connsiteY1" fmla="*/ 0 h 6858000"/>
                <a:gd name="connsiteX2" fmla="*/ 8880122 w 8880122"/>
                <a:gd name="connsiteY2" fmla="*/ 6858000 h 6858000"/>
                <a:gd name="connsiteX3" fmla="*/ 637822 w 8880122"/>
                <a:gd name="connsiteY3" fmla="*/ 6858000 h 6858000"/>
                <a:gd name="connsiteX4" fmla="*/ 637822 w 8880122"/>
                <a:gd name="connsiteY4" fmla="*/ 0 h 6858000"/>
                <a:gd name="connsiteX0" fmla="*/ 1081092 w 9323392"/>
                <a:gd name="connsiteY0" fmla="*/ 0 h 6858000"/>
                <a:gd name="connsiteX1" fmla="*/ 9323392 w 9323392"/>
                <a:gd name="connsiteY1" fmla="*/ 0 h 6858000"/>
                <a:gd name="connsiteX2" fmla="*/ 9323392 w 9323392"/>
                <a:gd name="connsiteY2" fmla="*/ 6858000 h 6858000"/>
                <a:gd name="connsiteX3" fmla="*/ 1081092 w 9323392"/>
                <a:gd name="connsiteY3" fmla="*/ 6858000 h 6858000"/>
                <a:gd name="connsiteX4" fmla="*/ 1081092 w 9323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3392" h="6858000">
                  <a:moveTo>
                    <a:pt x="1081092" y="0"/>
                  </a:moveTo>
                  <a:lnTo>
                    <a:pt x="9323392" y="0"/>
                  </a:lnTo>
                  <a:lnTo>
                    <a:pt x="9323392" y="6858000"/>
                  </a:lnTo>
                  <a:lnTo>
                    <a:pt x="1081092" y="6858000"/>
                  </a:lnTo>
                  <a:cubicBezTo>
                    <a:pt x="-366708" y="4546600"/>
                    <a:pt x="-354008" y="2222500"/>
                    <a:pt x="1081092"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6104241" y="3119735"/>
            <a:ext cx="5571652" cy="923330"/>
          </a:xfrm>
          <a:prstGeom prst="rect">
            <a:avLst/>
          </a:prstGeom>
        </p:spPr>
        <p:txBody>
          <a:bodyPr wrap="square">
            <a:spAutoFit/>
          </a:bodyPr>
          <a:lstStyle/>
          <a:p>
            <a:pPr algn="ctr"/>
            <a:r>
              <a:rPr lang="en-US" dirty="0" err="1">
                <a:solidFill>
                  <a:schemeClr val="bg1"/>
                </a:solidFill>
                <a:latin typeface="Segoe UI Semilight" panose="020B0402040204020203" pitchFamily="34" charset="0"/>
                <a:cs typeface="Segoe UI Semilight" panose="020B0402040204020203" pitchFamily="34" charset="0"/>
              </a:rPr>
              <a:t>Sed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metus</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eleifend</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elit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pellentesque</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eu</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Etiam</a:t>
            </a:r>
            <a:r>
              <a:rPr lang="en-US" dirty="0">
                <a:solidFill>
                  <a:schemeClr val="bg1"/>
                </a:solidFill>
                <a:latin typeface="Segoe UI Semilight" panose="020B0402040204020203" pitchFamily="34" charset="0"/>
                <a:cs typeface="Segoe UI Semilight" panose="020B0402040204020203" pitchFamily="34" charset="0"/>
              </a:rPr>
              <a:t> et </a:t>
            </a:r>
            <a:r>
              <a:rPr lang="en-US" dirty="0" err="1">
                <a:solidFill>
                  <a:schemeClr val="bg1"/>
                </a:solidFill>
                <a:latin typeface="Segoe UI Semilight" panose="020B0402040204020203" pitchFamily="34" charset="0"/>
                <a:cs typeface="Segoe UI Semilight" panose="020B0402040204020203" pitchFamily="34" charset="0"/>
              </a:rPr>
              <a:t>leo</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tincidunt</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fringilla</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augue</a:t>
            </a:r>
            <a:r>
              <a:rPr lang="en-US" dirty="0">
                <a:solidFill>
                  <a:schemeClr val="bg1"/>
                </a:solidFill>
                <a:latin typeface="Segoe UI Semilight" panose="020B0402040204020203" pitchFamily="34" charset="0"/>
                <a:cs typeface="Segoe UI Semilight" panose="020B0402040204020203" pitchFamily="34" charset="0"/>
              </a:rPr>
              <a:t> at, </a:t>
            </a:r>
            <a:r>
              <a:rPr lang="en-US" dirty="0" err="1">
                <a:solidFill>
                  <a:schemeClr val="bg1"/>
                </a:solidFill>
                <a:latin typeface="Segoe UI Semilight" panose="020B0402040204020203" pitchFamily="34" charset="0"/>
                <a:cs typeface="Segoe UI Semilight" panose="020B0402040204020203" pitchFamily="34" charset="0"/>
              </a:rPr>
              <a:t>porttitor</a:t>
            </a:r>
            <a:r>
              <a:rPr lang="en-US" dirty="0">
                <a:solidFill>
                  <a:schemeClr val="bg1"/>
                </a:solidFill>
                <a:latin typeface="Segoe UI Semilight" panose="020B0402040204020203" pitchFamily="34" charset="0"/>
                <a:cs typeface="Segoe UI Semilight" panose="020B0402040204020203" pitchFamily="34" charset="0"/>
              </a:rPr>
              <a:t> sem. </a:t>
            </a:r>
            <a:r>
              <a:rPr lang="en-US" dirty="0" err="1">
                <a:solidFill>
                  <a:schemeClr val="bg1"/>
                </a:solidFill>
                <a:latin typeface="Segoe UI Semilight" panose="020B0402040204020203" pitchFamily="34" charset="0"/>
                <a:cs typeface="Segoe UI Semilight" panose="020B0402040204020203" pitchFamily="34" charset="0"/>
              </a:rPr>
              <a:t>Mauris</a:t>
            </a:r>
            <a:r>
              <a:rPr lang="en-US" dirty="0">
                <a:solidFill>
                  <a:schemeClr val="bg1"/>
                </a:solidFill>
                <a:latin typeface="Segoe UI Semilight" panose="020B0402040204020203" pitchFamily="34" charset="0"/>
                <a:cs typeface="Segoe UI Semilight" panose="020B0402040204020203" pitchFamily="34" charset="0"/>
              </a:rPr>
              <a:t> </a:t>
            </a:r>
            <a:r>
              <a:rPr lang="en-US" dirty="0" err="1">
                <a:solidFill>
                  <a:schemeClr val="bg1"/>
                </a:solidFill>
                <a:latin typeface="Segoe UI Semilight" panose="020B0402040204020203" pitchFamily="34" charset="0"/>
                <a:cs typeface="Segoe UI Semilight" panose="020B0402040204020203" pitchFamily="34" charset="0"/>
              </a:rPr>
              <a:t>bibendum</a:t>
            </a:r>
            <a:r>
              <a:rPr lang="en-US" dirty="0">
                <a:solidFill>
                  <a:schemeClr val="bg1"/>
                </a:solidFill>
                <a:latin typeface="Segoe UI Semilight" panose="020B0402040204020203" pitchFamily="34" charset="0"/>
                <a:cs typeface="Segoe UI Semilight" panose="020B0402040204020203" pitchFamily="34" charset="0"/>
              </a:rPr>
              <a:t> id ligula a gravida.</a:t>
            </a:r>
          </a:p>
        </p:txBody>
      </p:sp>
      <p:grpSp>
        <p:nvGrpSpPr>
          <p:cNvPr id="7" name="Group 6"/>
          <p:cNvGrpSpPr/>
          <p:nvPr/>
        </p:nvGrpSpPr>
        <p:grpSpPr>
          <a:xfrm>
            <a:off x="7704441" y="4245878"/>
            <a:ext cx="2371252" cy="1137946"/>
            <a:chOff x="7788748" y="4093478"/>
            <a:chExt cx="2371252" cy="1137946"/>
          </a:xfrm>
        </p:grpSpPr>
        <p:sp>
          <p:nvSpPr>
            <p:cNvPr id="8" name="Hexagon 7"/>
            <p:cNvSpPr/>
            <p:nvPr/>
          </p:nvSpPr>
          <p:spPr>
            <a:xfrm>
              <a:off x="7788748" y="4093478"/>
              <a:ext cx="2371252" cy="113794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86508" y="4256188"/>
              <a:ext cx="1827744" cy="830997"/>
            </a:xfrm>
            <a:prstGeom prst="rect">
              <a:avLst/>
            </a:prstGeom>
          </p:spPr>
          <p:txBody>
            <a:bodyPr wrap="none">
              <a:spAutoFit/>
            </a:bodyPr>
            <a:lstStyle/>
            <a:p>
              <a:pPr algn="ctr"/>
              <a:r>
                <a:rPr lang="en-US" sz="4800" b="1" dirty="0">
                  <a:solidFill>
                    <a:schemeClr val="tx1">
                      <a:lumMod val="75000"/>
                      <a:lumOff val="25000"/>
                    </a:schemeClr>
                  </a:solidFill>
                  <a:latin typeface="Segoe UI" panose="020B0502040204020203" pitchFamily="34" charset="0"/>
                  <a:cs typeface="Segoe UI" panose="020B0502040204020203" pitchFamily="34" charset="0"/>
                </a:rPr>
                <a:t>$24.</a:t>
              </a:r>
              <a:r>
                <a:rPr lang="en-US" sz="2800" b="1" dirty="0">
                  <a:solidFill>
                    <a:schemeClr val="tx1">
                      <a:lumMod val="75000"/>
                      <a:lumOff val="25000"/>
                    </a:schemeClr>
                  </a:solidFill>
                  <a:latin typeface="Segoe UI" panose="020B0502040204020203" pitchFamily="34" charset="0"/>
                  <a:cs typeface="Segoe UI" panose="020B0502040204020203" pitchFamily="34" charset="0"/>
                </a:rPr>
                <a:t>25</a:t>
              </a:r>
              <a:endParaRPr lang="en-US" sz="4800" b="1" dirty="0">
                <a:solidFill>
                  <a:schemeClr val="tx1">
                    <a:lumMod val="75000"/>
                    <a:lumOff val="25000"/>
                  </a:schemeClr>
                </a:solidFill>
                <a:latin typeface="Segoe UI" panose="020B0502040204020203" pitchFamily="34" charset="0"/>
                <a:cs typeface="Segoe UI" panose="020B0502040204020203" pitchFamily="34" charset="0"/>
              </a:endParaRPr>
            </a:p>
          </p:txBody>
        </p:sp>
      </p:grpSp>
      <p:grpSp>
        <p:nvGrpSpPr>
          <p:cNvPr id="10" name="Group 9"/>
          <p:cNvGrpSpPr/>
          <p:nvPr/>
        </p:nvGrpSpPr>
        <p:grpSpPr>
          <a:xfrm>
            <a:off x="6137310" y="1959833"/>
            <a:ext cx="5439374" cy="1015663"/>
            <a:chOff x="6137310" y="1959833"/>
            <a:chExt cx="5439374" cy="1015663"/>
          </a:xfrm>
        </p:grpSpPr>
        <p:sp>
          <p:nvSpPr>
            <p:cNvPr id="11" name="Rectangle 10"/>
            <p:cNvSpPr/>
            <p:nvPr/>
          </p:nvSpPr>
          <p:spPr>
            <a:xfrm>
              <a:off x="6137310" y="1959833"/>
              <a:ext cx="5439374" cy="1015663"/>
            </a:xfrm>
            <a:prstGeom prst="rect">
              <a:avLst/>
            </a:prstGeom>
          </p:spPr>
          <p:txBody>
            <a:bodyPr wrap="none">
              <a:spAutoFit/>
            </a:bodyPr>
            <a:lstStyle/>
            <a:p>
              <a:pPr algn="ctr"/>
              <a:r>
                <a:rPr lang="en-US" sz="6000" b="1" dirty="0">
                  <a:solidFill>
                    <a:srgbClr val="FFC000"/>
                  </a:solidFill>
                  <a:latin typeface="Segoe UI" panose="020B0502040204020203" pitchFamily="34" charset="0"/>
                  <a:cs typeface="Segoe UI" panose="020B0502040204020203" pitchFamily="34" charset="0"/>
                </a:rPr>
                <a:t>LOREM IPSUM</a:t>
              </a:r>
            </a:p>
          </p:txBody>
        </p:sp>
        <p:cxnSp>
          <p:nvCxnSpPr>
            <p:cNvPr id="12" name="Straight Connector 11"/>
            <p:cNvCxnSpPr/>
            <p:nvPr/>
          </p:nvCxnSpPr>
          <p:spPr>
            <a:xfrm>
              <a:off x="6137310" y="2962796"/>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37310" y="1963529"/>
              <a:ext cx="5439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34148" y="4635500"/>
            <a:ext cx="1977916" cy="1977916"/>
            <a:chOff x="273848" y="4555436"/>
            <a:chExt cx="1977916" cy="1977916"/>
          </a:xfrm>
        </p:grpSpPr>
        <p:sp>
          <p:nvSpPr>
            <p:cNvPr id="17" name="Oval 16"/>
            <p:cNvSpPr/>
            <p:nvPr/>
          </p:nvSpPr>
          <p:spPr>
            <a:xfrm>
              <a:off x="273848" y="4555436"/>
              <a:ext cx="1977916" cy="19779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2590" y="5036562"/>
              <a:ext cx="1340432" cy="1015663"/>
            </a:xfrm>
            <a:prstGeom prst="rect">
              <a:avLst/>
            </a:prstGeom>
          </p:spPr>
          <p:txBody>
            <a:bodyPr wrap="none">
              <a:spAutoFit/>
            </a:bodyPr>
            <a:lstStyle/>
            <a:p>
              <a:pPr algn="ctr"/>
              <a:r>
                <a:rPr lang="en-US" sz="6000" b="1" dirty="0">
                  <a:solidFill>
                    <a:schemeClr val="tx1">
                      <a:lumMod val="75000"/>
                      <a:lumOff val="25000"/>
                    </a:schemeClr>
                  </a:solidFill>
                  <a:latin typeface="Agency FB" panose="020B0503020202020204" pitchFamily="34" charset="0"/>
                </a:rPr>
                <a:t>NEW</a:t>
              </a:r>
            </a:p>
          </p:txBody>
        </p:sp>
      </p:grpSp>
    </p:spTree>
    <p:extLst>
      <p:ext uri="{BB962C8B-B14F-4D97-AF65-F5344CB8AC3E}">
        <p14:creationId xmlns:p14="http://schemas.microsoft.com/office/powerpoint/2010/main" val="415227149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2500" fill="hold" nodeType="withEffect">
                                  <p:stCondLst>
                                    <p:cond delay="0"/>
                                  </p:stCondLst>
                                  <p:childTnLst>
                                    <p:animScale>
                                      <p:cBhvr>
                                        <p:cTn id="6" dur="10000" fill="hold"/>
                                        <p:tgtEl>
                                          <p:spTgt spid="15"/>
                                        </p:tgtEl>
                                      </p:cBhvr>
                                      <p:by x="115000" y="115000"/>
                                    </p:animScale>
                                  </p:childTnLst>
                                </p:cTn>
                              </p:par>
                              <p:par>
                                <p:cTn id="7" presetID="16" presetClass="entr" presetSubtype="37" fill="hold" nodeType="withEffect">
                                  <p:stCondLst>
                                    <p:cond delay="250"/>
                                  </p:stCondLst>
                                  <p:childTnLst>
                                    <p:set>
                                      <p:cBhvr>
                                        <p:cTn id="8" dur="1" fill="hold">
                                          <p:stCondLst>
                                            <p:cond delay="0"/>
                                          </p:stCondLst>
                                        </p:cTn>
                                        <p:tgtEl>
                                          <p:spTgt spid="10"/>
                                        </p:tgtEl>
                                        <p:attrNameLst>
                                          <p:attrName>style.visibility</p:attrName>
                                        </p:attrNameLst>
                                      </p:cBhvr>
                                      <p:to>
                                        <p:strVal val="visible"/>
                                      </p:to>
                                    </p:set>
                                    <p:animEffect transition="in" filter="barn(outVertical)">
                                      <p:cBhvr>
                                        <p:cTn id="9" dur="500"/>
                                        <p:tgtEl>
                                          <p:spTgt spid="10"/>
                                        </p:tgtEl>
                                      </p:cBhvr>
                                    </p:animEffect>
                                  </p:childTnLst>
                                </p:cTn>
                              </p:par>
                              <p:par>
                                <p:cTn id="10" presetID="53" presetClass="entr" presetSubtype="16" fill="hold" grpId="0" nodeType="withEffect">
                                  <p:stCondLst>
                                    <p:cond delay="1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30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788</Words>
  <Application>Microsoft Office PowerPoint</Application>
  <PresentationFormat>Widescreen</PresentationFormat>
  <Paragraphs>104</Paragraphs>
  <Slides>24</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Agency FB</vt:lpstr>
      <vt:lpstr>Arial</vt:lpstr>
      <vt:lpstr>Calibri</vt:lpstr>
      <vt:lpstr>Calibri Light</vt:lpstr>
      <vt:lpstr>Segoe UI</vt:lpstr>
      <vt:lpstr>Segoe UI Semilight</vt:lpstr>
      <vt:lpstr>Symbol</vt:lpstr>
      <vt:lpstr>Times New Roman</vt:lpstr>
      <vt:lpstr>Wingdings</vt:lpstr>
      <vt:lpstr>Office Theme</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34</cp:revision>
  <dcterms:created xsi:type="dcterms:W3CDTF">2017-05-13T05:41:37Z</dcterms:created>
  <dcterms:modified xsi:type="dcterms:W3CDTF">2017-06-03T09:28:11Z</dcterms:modified>
</cp:coreProperties>
</file>