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68" r:id="rId3"/>
    <p:sldId id="269" r:id="rId4"/>
    <p:sldId id="270" r:id="rId5"/>
    <p:sldId id="271" r:id="rId6"/>
    <p:sldId id="272" r:id="rId7"/>
    <p:sldId id="273" r:id="rId8"/>
    <p:sldId id="266" r:id="rId9"/>
    <p:sldId id="259" r:id="rId10"/>
    <p:sldId id="260" r:id="rId11"/>
    <p:sldId id="261" r:id="rId12"/>
    <p:sldId id="262" r:id="rId13"/>
    <p:sldId id="263" r:id="rId14"/>
    <p:sldId id="264" r:id="rId15"/>
    <p:sldId id="265" r:id="rId16"/>
    <p:sldId id="267" r:id="rId17"/>
    <p:sldId id="257" r:id="rId18"/>
    <p:sldId id="258"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A7E"/>
    <a:srgbClr val="3FB36C"/>
    <a:srgbClr val="EB5777"/>
    <a:srgbClr val="34BFA0"/>
    <a:srgbClr val="E25E29"/>
    <a:srgbClr val="EBAA12"/>
    <a:srgbClr val="3739F2"/>
    <a:srgbClr val="35929A"/>
    <a:srgbClr val="3B6468"/>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69" autoAdjust="0"/>
    <p:restoredTop sz="94660"/>
  </p:normalViewPr>
  <p:slideViewPr>
    <p:cSldViewPr snapToGrid="0">
      <p:cViewPr varScale="1">
        <p:scale>
          <a:sx n="56" d="100"/>
          <a:sy n="56" d="100"/>
        </p:scale>
        <p:origin x="96" y="7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C6ECB-15F0-4F64-B95E-A003B8A2BBAA}"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134DB-958F-4BAD-AF85-79CBBA83CAF0}" type="slidenum">
              <a:rPr lang="en-US" smtClean="0"/>
              <a:t>‹#›</a:t>
            </a:fld>
            <a:endParaRPr lang="en-US"/>
          </a:p>
        </p:txBody>
      </p:sp>
    </p:spTree>
    <p:extLst>
      <p:ext uri="{BB962C8B-B14F-4D97-AF65-F5344CB8AC3E}">
        <p14:creationId xmlns:p14="http://schemas.microsoft.com/office/powerpoint/2010/main" val="231908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86311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70520649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90679537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9.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5269770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686" y="175098"/>
            <a:ext cx="11596628" cy="3046988"/>
          </a:xfrm>
          <a:prstGeom prst="rect">
            <a:avLst/>
          </a:prstGeom>
        </p:spPr>
        <p:txBody>
          <a:bodyPr wrap="square">
            <a:spAutoFit/>
          </a:bodyPr>
          <a:lstStyle/>
          <a:p>
            <a:pPr algn="ctr"/>
            <a:r>
              <a:rPr lang="en-US" sz="9600" b="1" dirty="0">
                <a:ln w="6600">
                  <a:solidFill>
                    <a:srgbClr val="00B050"/>
                  </a:solidFill>
                  <a:prstDash val="solid"/>
                </a:ln>
                <a:solidFill>
                  <a:srgbClr val="FFFFFF"/>
                </a:solidFill>
                <a:effectLst>
                  <a:outerShdw dist="38100" dir="2700000" algn="tl" rotWithShape="0">
                    <a:srgbClr val="00B050"/>
                  </a:outerShdw>
                </a:effectLst>
                <a:latin typeface="Segoe UI" panose="020B0502040204020203" pitchFamily="34" charset="0"/>
                <a:cs typeface="Segoe UI" panose="020B0502040204020203" pitchFamily="34" charset="0"/>
              </a:rPr>
              <a:t>We are egg-cited about Easter</a:t>
            </a:r>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5989" b="9637"/>
          <a:stretch/>
        </p:blipFill>
        <p:spPr>
          <a:xfrm>
            <a:off x="0" y="0"/>
            <a:ext cx="12192000" cy="6858000"/>
          </a:xfrm>
          <a:prstGeom prst="rect">
            <a:avLst/>
          </a:prstGeom>
        </p:spPr>
      </p:pic>
    </p:spTree>
    <p:extLst>
      <p:ext uri="{BB962C8B-B14F-4D97-AF65-F5344CB8AC3E}">
        <p14:creationId xmlns:p14="http://schemas.microsoft.com/office/powerpoint/2010/main" val="277044853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654" b="7654"/>
          <a:stretch/>
        </p:blipFill>
        <p:spPr>
          <a:xfrm>
            <a:off x="0" y="2"/>
            <a:ext cx="12192000" cy="6857998"/>
          </a:xfrm>
          <a:prstGeom prst="rect">
            <a:avLst/>
          </a:prstGeom>
        </p:spPr>
      </p:pic>
      <p:sp>
        <p:nvSpPr>
          <p:cNvPr id="3" name="Rectangle 2"/>
          <p:cNvSpPr/>
          <p:nvPr/>
        </p:nvSpPr>
        <p:spPr>
          <a:xfrm>
            <a:off x="3924300" y="660402"/>
            <a:ext cx="4343400" cy="5537198"/>
          </a:xfrm>
          <a:prstGeom prst="rect">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40200" y="843678"/>
            <a:ext cx="3911600" cy="5170646"/>
          </a:xfrm>
          <a:prstGeom prst="rect">
            <a:avLst/>
          </a:prstGeom>
        </p:spPr>
        <p:txBody>
          <a:bodyPr wrap="square">
            <a:spAutoFit/>
          </a:bodyPr>
          <a:lstStyle/>
          <a:p>
            <a:pPr algn="ctr"/>
            <a:r>
              <a:rPr lang="en-US" sz="4400" b="1" spc="300" dirty="0">
                <a:solidFill>
                  <a:srgbClr val="34BFA0"/>
                </a:solidFill>
                <a:latin typeface="Segoe UI" panose="020B0502040204020203" pitchFamily="34" charset="0"/>
                <a:cs typeface="Segoe UI" panose="020B0502040204020203" pitchFamily="34" charset="0"/>
              </a:rPr>
              <a:t>EASTER</a:t>
            </a:r>
            <a:r>
              <a:rPr lang="en-US" sz="4400" spc="300" dirty="0">
                <a:latin typeface="Segoe UI" panose="020B0502040204020203" pitchFamily="34" charset="0"/>
                <a:cs typeface="Segoe UI" panose="020B0502040204020203" pitchFamily="34" charset="0"/>
              </a:rPr>
              <a:t> </a:t>
            </a:r>
          </a:p>
          <a:p>
            <a:pPr algn="ctr"/>
            <a:r>
              <a:rPr lang="en-US" sz="3200" spc="300" dirty="0">
                <a:latin typeface="Segoe UI" panose="020B0502040204020203" pitchFamily="34" charset="0"/>
                <a:cs typeface="Segoe UI" panose="020B0502040204020203" pitchFamily="34" charset="0"/>
              </a:rPr>
              <a:t>IS THE ONLY </a:t>
            </a:r>
            <a:r>
              <a:rPr lang="en-US" sz="3200" b="1" spc="300" dirty="0">
                <a:solidFill>
                  <a:srgbClr val="EBAA12"/>
                </a:solidFill>
                <a:latin typeface="Segoe UI" panose="020B0502040204020203" pitchFamily="34" charset="0"/>
                <a:cs typeface="Segoe UI" panose="020B0502040204020203" pitchFamily="34" charset="0"/>
              </a:rPr>
              <a:t>TIME OF YEAR </a:t>
            </a:r>
            <a:r>
              <a:rPr lang="en-US" sz="2800" spc="300" dirty="0">
                <a:latin typeface="Segoe UI" panose="020B0502040204020203" pitchFamily="34" charset="0"/>
                <a:cs typeface="Segoe UI" panose="020B0502040204020203" pitchFamily="34" charset="0"/>
              </a:rPr>
              <a:t>WHE IT'S PERFECTLY SAFE TO PUT ALL YOUR </a:t>
            </a:r>
            <a:endParaRPr lang="en-US" sz="3200" spc="300" dirty="0">
              <a:latin typeface="Segoe UI" panose="020B0502040204020203" pitchFamily="34" charset="0"/>
              <a:cs typeface="Segoe UI" panose="020B0502040204020203" pitchFamily="34" charset="0"/>
            </a:endParaRPr>
          </a:p>
          <a:p>
            <a:pPr algn="ctr"/>
            <a:r>
              <a:rPr lang="en-US" sz="6600" b="1" spc="300" dirty="0">
                <a:solidFill>
                  <a:srgbClr val="00B0F0"/>
                </a:solidFill>
                <a:latin typeface="Segoe UI" panose="020B0502040204020203" pitchFamily="34" charset="0"/>
                <a:cs typeface="Segoe UI" panose="020B0502040204020203" pitchFamily="34" charset="0"/>
              </a:rPr>
              <a:t>EGGS</a:t>
            </a:r>
            <a:r>
              <a:rPr lang="en-US" sz="3200" spc="300" dirty="0">
                <a:latin typeface="Segoe UI" panose="020B0502040204020203" pitchFamily="34" charset="0"/>
                <a:cs typeface="Segoe UI" panose="020B0502040204020203" pitchFamily="34" charset="0"/>
              </a:rPr>
              <a:t> </a:t>
            </a:r>
          </a:p>
          <a:p>
            <a:pPr algn="ctr"/>
            <a:r>
              <a:rPr lang="en-US" sz="3200" spc="300" dirty="0">
                <a:latin typeface="Segoe UI" panose="020B0502040204020203" pitchFamily="34" charset="0"/>
                <a:cs typeface="Segoe UI" panose="020B0502040204020203" pitchFamily="34" charset="0"/>
              </a:rPr>
              <a:t>IN ONE </a:t>
            </a:r>
          </a:p>
          <a:p>
            <a:pPr algn="ctr"/>
            <a:r>
              <a:rPr lang="en-US" sz="4000" b="1" spc="300" dirty="0">
                <a:solidFill>
                  <a:srgbClr val="EB5777"/>
                </a:solidFill>
                <a:latin typeface="Segoe UI" panose="020B0502040204020203" pitchFamily="34" charset="0"/>
                <a:cs typeface="Segoe UI" panose="020B0502040204020203" pitchFamily="34" charset="0"/>
              </a:rPr>
              <a:t>BASKET</a:t>
            </a:r>
            <a:r>
              <a:rPr lang="en-US" sz="3200" spc="3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05433352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1" y="1"/>
            <a:ext cx="12192002" cy="6858000"/>
          </a:xfrm>
          <a:prstGeom prst="rect">
            <a:avLst/>
          </a:prstGeom>
        </p:spPr>
      </p:pic>
      <p:sp>
        <p:nvSpPr>
          <p:cNvPr id="3" name="Rectangle 2"/>
          <p:cNvSpPr/>
          <p:nvPr/>
        </p:nvSpPr>
        <p:spPr>
          <a:xfrm>
            <a:off x="1333500" y="542121"/>
            <a:ext cx="7772401" cy="7755969"/>
          </a:xfrm>
          <a:prstGeom prst="rect">
            <a:avLst/>
          </a:prstGeom>
        </p:spPr>
        <p:txBody>
          <a:bodyPr wrap="square">
            <a:spAutoFit/>
            <a:scene3d>
              <a:camera prst="isometricTopUp">
                <a:rot lat="19200000" lon="18600000" rev="3600000"/>
              </a:camera>
              <a:lightRig rig="threePt" dir="t"/>
            </a:scene3d>
          </a:bodyPr>
          <a:lstStyle/>
          <a:p>
            <a:pPr algn="ctr"/>
            <a:r>
              <a:rPr lang="en-US" sz="16600" b="1" dirty="0">
                <a:solidFill>
                  <a:schemeClr val="bg1"/>
                </a:solidFill>
                <a:latin typeface="Segoe UI" panose="020B0502040204020203" pitchFamily="34" charset="0"/>
                <a:cs typeface="Segoe UI" panose="020B0502040204020203" pitchFamily="34" charset="0"/>
              </a:rPr>
              <a:t>EASTER EGG HUNT</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250" b="83750" l="10000" r="90000"/>
                    </a14:imgEffect>
                  </a14:imgLayer>
                </a14:imgProps>
              </a:ext>
              <a:ext uri="{28A0092B-C50C-407E-A947-70E740481C1C}">
                <a14:useLocalDpi xmlns:a14="http://schemas.microsoft.com/office/drawing/2010/main" val="0"/>
              </a:ext>
            </a:extLst>
          </a:blip>
          <a:srcRect l="51563" t="7813" b="7813"/>
          <a:stretch/>
        </p:blipFill>
        <p:spPr>
          <a:xfrm>
            <a:off x="6286500" y="1"/>
            <a:ext cx="5905502" cy="6858000"/>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2221" b="90481" l="69157" r="99284"/>
                    </a14:imgEffect>
                  </a14:imgLayer>
                </a14:imgProps>
              </a:ext>
              <a:ext uri="{28A0092B-C50C-407E-A947-70E740481C1C}">
                <a14:useLocalDpi xmlns:a14="http://schemas.microsoft.com/office/drawing/2010/main" val="0"/>
              </a:ext>
            </a:extLst>
          </a:blip>
          <a:srcRect l="51563" t="7813" b="7813"/>
          <a:stretch/>
        </p:blipFill>
        <p:spPr>
          <a:xfrm>
            <a:off x="6286500" y="0"/>
            <a:ext cx="5905502" cy="6858000"/>
          </a:xfrm>
          <a:prstGeom prst="rect">
            <a:avLst/>
          </a:prstGeom>
        </p:spPr>
      </p:pic>
    </p:spTree>
    <p:extLst>
      <p:ext uri="{BB962C8B-B14F-4D97-AF65-F5344CB8AC3E}">
        <p14:creationId xmlns:p14="http://schemas.microsoft.com/office/powerpoint/2010/main" val="246411097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813" b="7813"/>
          <a:stretch/>
        </p:blipFill>
        <p:spPr>
          <a:xfrm>
            <a:off x="-1" y="1"/>
            <a:ext cx="12192002" cy="6858000"/>
          </a:xfrm>
          <a:prstGeom prst="rect">
            <a:avLst/>
          </a:prstGeom>
        </p:spPr>
      </p:pic>
      <p:sp>
        <p:nvSpPr>
          <p:cNvPr id="3" name="Rectangle 2"/>
          <p:cNvSpPr/>
          <p:nvPr/>
        </p:nvSpPr>
        <p:spPr>
          <a:xfrm>
            <a:off x="427691" y="339516"/>
            <a:ext cx="11336617" cy="4339650"/>
          </a:xfrm>
          <a:prstGeom prst="rect">
            <a:avLst/>
          </a:prstGeom>
        </p:spPr>
        <p:txBody>
          <a:bodyPr wrap="square">
            <a:spAutoFit/>
          </a:bodyPr>
          <a:lstStyle/>
          <a:p>
            <a:r>
              <a:rPr lang="en-US" sz="13800" b="1" dirty="0">
                <a:ln w="6600">
                  <a:solidFill>
                    <a:srgbClr val="00B0F0"/>
                  </a:solidFill>
                  <a:prstDash val="solid"/>
                </a:ln>
                <a:solidFill>
                  <a:srgbClr val="FFFFFF"/>
                </a:solidFill>
                <a:effectLst>
                  <a:outerShdw dist="38100" dir="2700000" algn="tl" rotWithShape="0">
                    <a:srgbClr val="00B0F0"/>
                  </a:outerShdw>
                </a:effectLst>
                <a:latin typeface="Freestyle Script" panose="030804020302050B0404" pitchFamily="66" charset="0"/>
                <a:cs typeface="Segoe UI" panose="020B0502040204020203" pitchFamily="34" charset="0"/>
              </a:rPr>
              <a:t>The great gift of Easter is hope.</a:t>
            </a:r>
          </a:p>
        </p:txBody>
      </p:sp>
    </p:spTree>
    <p:extLst>
      <p:ext uri="{BB962C8B-B14F-4D97-AF65-F5344CB8AC3E}">
        <p14:creationId xmlns:p14="http://schemas.microsoft.com/office/powerpoint/2010/main" val="406247856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5E29"/>
        </a:solidFill>
        <a:effectLst/>
      </p:bgPr>
    </p:bg>
    <p:spTree>
      <p:nvGrpSpPr>
        <p:cNvPr id="1" name=""/>
        <p:cNvGrpSpPr/>
        <p:nvPr/>
      </p:nvGrpSpPr>
      <p:grpSpPr>
        <a:xfrm>
          <a:off x="0" y="0"/>
          <a:ext cx="0" cy="0"/>
          <a:chOff x="0" y="0"/>
          <a:chExt cx="0" cy="0"/>
        </a:xfrm>
      </p:grpSpPr>
      <p:grpSp>
        <p:nvGrpSpPr>
          <p:cNvPr id="14" name="Group 13"/>
          <p:cNvGrpSpPr/>
          <p:nvPr/>
        </p:nvGrpSpPr>
        <p:grpSpPr>
          <a:xfrm>
            <a:off x="4267202" y="3145670"/>
            <a:ext cx="3657596" cy="1107996"/>
            <a:chOff x="4267202" y="3495866"/>
            <a:chExt cx="3657596" cy="1107996"/>
          </a:xfrm>
        </p:grpSpPr>
        <p:sp>
          <p:nvSpPr>
            <p:cNvPr id="11" name="Up Ribbon 10"/>
            <p:cNvSpPr/>
            <p:nvPr/>
          </p:nvSpPr>
          <p:spPr>
            <a:xfrm>
              <a:off x="4267202" y="3616374"/>
              <a:ext cx="3657596" cy="763941"/>
            </a:xfrm>
            <a:prstGeom prst="ribbon2">
              <a:avLst>
                <a:gd name="adj1" fmla="val 16667"/>
                <a:gd name="adj2" fmla="val 256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094638">
              <a:off x="5207778" y="3495866"/>
              <a:ext cx="1776448" cy="1107996"/>
            </a:xfrm>
            <a:prstGeom prst="rect">
              <a:avLst/>
            </a:prstGeom>
            <a:solidFill>
              <a:srgbClr val="E25E29"/>
            </a:solidFill>
          </p:spPr>
          <p:txBody>
            <a:bodyPr wrap="none">
              <a:spAutoFit/>
            </a:bodyPr>
            <a:lstStyle/>
            <a:p>
              <a:pPr algn="ctr"/>
              <a:r>
                <a:rPr lang="en-US" sz="6600" b="1" i="1" dirty="0">
                  <a:solidFill>
                    <a:schemeClr val="bg1"/>
                  </a:solidFill>
                  <a:latin typeface="Segoe UI" panose="020B0502040204020203" pitchFamily="34" charset="0"/>
                  <a:cs typeface="Segoe UI" panose="020B0502040204020203" pitchFamily="34" charset="0"/>
                </a:rPr>
                <a:t>LIFE</a:t>
              </a:r>
            </a:p>
          </p:txBody>
        </p:sp>
      </p:grpSp>
      <p:sp>
        <p:nvSpPr>
          <p:cNvPr id="2" name="Rectangle 1"/>
          <p:cNvSpPr/>
          <p:nvPr/>
        </p:nvSpPr>
        <p:spPr>
          <a:xfrm>
            <a:off x="4488447" y="403857"/>
            <a:ext cx="3215112" cy="1107996"/>
          </a:xfrm>
          <a:prstGeom prst="rect">
            <a:avLst/>
          </a:prstGeom>
        </p:spPr>
        <p:txBody>
          <a:bodyPr wrap="none">
            <a:spAutoFit/>
          </a:bodyPr>
          <a:lstStyle/>
          <a:p>
            <a:pPr algn="ctr"/>
            <a:r>
              <a:rPr lang="en-US" sz="6600" b="1" dirty="0">
                <a:solidFill>
                  <a:schemeClr val="bg1"/>
                </a:solidFill>
                <a:latin typeface="Segoe UI" panose="020B0502040204020203" pitchFamily="34" charset="0"/>
                <a:cs typeface="Segoe UI" panose="020B0502040204020203" pitchFamily="34" charset="0"/>
              </a:rPr>
              <a:t>EASTER</a:t>
            </a:r>
          </a:p>
        </p:txBody>
      </p:sp>
      <p:grpSp>
        <p:nvGrpSpPr>
          <p:cNvPr id="25" name="Group 24"/>
          <p:cNvGrpSpPr/>
          <p:nvPr/>
        </p:nvGrpSpPr>
        <p:grpSpPr>
          <a:xfrm>
            <a:off x="4227445" y="1511853"/>
            <a:ext cx="3737113" cy="1169550"/>
            <a:chOff x="4227445" y="1511853"/>
            <a:chExt cx="3737113" cy="1169550"/>
          </a:xfrm>
        </p:grpSpPr>
        <p:sp>
          <p:nvSpPr>
            <p:cNvPr id="3" name="Rectangle 2"/>
            <p:cNvSpPr/>
            <p:nvPr/>
          </p:nvSpPr>
          <p:spPr>
            <a:xfrm>
              <a:off x="5222204" y="1511853"/>
              <a:ext cx="1747594" cy="584775"/>
            </a:xfrm>
            <a:prstGeom prst="rect">
              <a:avLst/>
            </a:prstGeom>
          </p:spPr>
          <p:txBody>
            <a:bodyPr wrap="none">
              <a:spAutoFit/>
            </a:bodyPr>
            <a:lstStyle/>
            <a:p>
              <a:pPr algn="ctr"/>
              <a:r>
                <a:rPr lang="en-US" sz="3200" spc="600" dirty="0">
                  <a:solidFill>
                    <a:schemeClr val="bg1"/>
                  </a:solidFill>
                  <a:latin typeface="Segoe UI Light" panose="020B0502040204020203" pitchFamily="34" charset="0"/>
                  <a:cs typeface="Segoe UI Light" panose="020B0502040204020203" pitchFamily="34" charset="0"/>
                </a:rPr>
                <a:t>IS THE</a:t>
              </a:r>
            </a:p>
          </p:txBody>
        </p:sp>
        <p:sp>
          <p:nvSpPr>
            <p:cNvPr id="4" name="Rectangle 3"/>
            <p:cNvSpPr/>
            <p:nvPr/>
          </p:nvSpPr>
          <p:spPr>
            <a:xfrm>
              <a:off x="4227445" y="2096628"/>
              <a:ext cx="3737113" cy="584775"/>
            </a:xfrm>
            <a:prstGeom prst="rect">
              <a:avLst/>
            </a:prstGeom>
          </p:spPr>
          <p:txBody>
            <a:bodyPr wrap="none">
              <a:spAutoFit/>
            </a:bodyPr>
            <a:lstStyle/>
            <a:p>
              <a:pPr algn="ctr"/>
              <a:r>
                <a:rPr lang="en-US" sz="3200" b="1" dirty="0">
                  <a:solidFill>
                    <a:schemeClr val="bg1"/>
                  </a:solidFill>
                  <a:latin typeface="Segoe UI" panose="020B0502040204020203" pitchFamily="34" charset="0"/>
                  <a:cs typeface="Segoe UI" panose="020B0502040204020203" pitchFamily="34" charset="0"/>
                </a:rPr>
                <a:t>DEMONSTRATION</a:t>
              </a:r>
            </a:p>
          </p:txBody>
        </p:sp>
      </p:grpSp>
      <p:grpSp>
        <p:nvGrpSpPr>
          <p:cNvPr id="26" name="Group 25"/>
          <p:cNvGrpSpPr/>
          <p:nvPr/>
        </p:nvGrpSpPr>
        <p:grpSpPr>
          <a:xfrm>
            <a:off x="4227445" y="957855"/>
            <a:ext cx="3698203" cy="1431162"/>
            <a:chOff x="4227445" y="957855"/>
            <a:chExt cx="3698203" cy="1431162"/>
          </a:xfrm>
        </p:grpSpPr>
        <p:cxnSp>
          <p:nvCxnSpPr>
            <p:cNvPr id="6" name="Elbow Connector 5"/>
            <p:cNvCxnSpPr>
              <a:stCxn id="4" idx="1"/>
              <a:endCxn id="2" idx="1"/>
            </p:cNvCxnSpPr>
            <p:nvPr/>
          </p:nvCxnSpPr>
          <p:spPr>
            <a:xfrm rot="10800000" flipH="1">
              <a:off x="4227445" y="957856"/>
              <a:ext cx="261002" cy="1431161"/>
            </a:xfrm>
            <a:prstGeom prst="bentConnector3">
              <a:avLst>
                <a:gd name="adj1" fmla="val -87586"/>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flipH="1" flipV="1">
              <a:off x="7664649" y="957855"/>
              <a:ext cx="260999" cy="1431161"/>
            </a:xfrm>
            <a:prstGeom prst="bentConnector3">
              <a:avLst>
                <a:gd name="adj1" fmla="val -87587"/>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4329236" y="2681403"/>
            <a:ext cx="3533531" cy="584775"/>
          </a:xfrm>
          <a:prstGeom prst="rect">
            <a:avLst/>
          </a:prstGeom>
        </p:spPr>
        <p:txBody>
          <a:bodyPr wrap="none">
            <a:spAutoFit/>
          </a:bodyPr>
          <a:lstStyle/>
          <a:p>
            <a:pPr algn="ctr"/>
            <a:r>
              <a:rPr lang="en-US" sz="3200" spc="600" dirty="0">
                <a:solidFill>
                  <a:schemeClr val="bg1"/>
                </a:solidFill>
                <a:latin typeface="Segoe UI Light" panose="020B0502040204020203" pitchFamily="34" charset="0"/>
                <a:cs typeface="Segoe UI Light" panose="020B0502040204020203" pitchFamily="34" charset="0"/>
              </a:rPr>
              <a:t>OF GOD THAT</a:t>
            </a:r>
          </a:p>
        </p:txBody>
      </p:sp>
      <p:sp>
        <p:nvSpPr>
          <p:cNvPr id="15" name="Rectangle 14"/>
          <p:cNvSpPr/>
          <p:nvPr/>
        </p:nvSpPr>
        <p:spPr>
          <a:xfrm>
            <a:off x="4221832" y="4133158"/>
            <a:ext cx="3897798" cy="584775"/>
          </a:xfrm>
          <a:prstGeom prst="rect">
            <a:avLst/>
          </a:prstGeom>
        </p:spPr>
        <p:txBody>
          <a:bodyPr wrap="none">
            <a:spAutoFit/>
          </a:bodyPr>
          <a:lstStyle/>
          <a:p>
            <a:pPr algn="ctr"/>
            <a:r>
              <a:rPr lang="en-US" sz="3200" spc="600" dirty="0">
                <a:solidFill>
                  <a:schemeClr val="bg1"/>
                </a:solidFill>
                <a:latin typeface="Segoe UI Light" panose="020B0502040204020203" pitchFamily="34" charset="0"/>
                <a:cs typeface="Segoe UI Light" panose="020B0502040204020203" pitchFamily="34" charset="0"/>
              </a:rPr>
              <a:t>IS ESSENTIALLY</a:t>
            </a:r>
          </a:p>
        </p:txBody>
      </p:sp>
      <p:sp>
        <p:nvSpPr>
          <p:cNvPr id="17" name="Rectangle 16"/>
          <p:cNvSpPr/>
          <p:nvPr/>
        </p:nvSpPr>
        <p:spPr>
          <a:xfrm>
            <a:off x="3224326" y="4721553"/>
            <a:ext cx="5743348" cy="1569660"/>
          </a:xfrm>
          <a:prstGeom prst="rect">
            <a:avLst/>
          </a:prstGeom>
        </p:spPr>
        <p:txBody>
          <a:bodyPr wrap="square">
            <a:spAutoFit/>
          </a:bodyPr>
          <a:lstStyle/>
          <a:p>
            <a:pPr algn="ctr"/>
            <a:r>
              <a:rPr lang="en-US" sz="4800" b="1" dirty="0">
                <a:solidFill>
                  <a:schemeClr val="bg1"/>
                </a:solidFill>
                <a:latin typeface="Segoe UI" panose="020B0502040204020203" pitchFamily="34" charset="0"/>
                <a:cs typeface="Segoe UI" panose="020B0502040204020203" pitchFamily="34" charset="0"/>
              </a:rPr>
              <a:t>SPIRTUAL </a:t>
            </a:r>
          </a:p>
          <a:p>
            <a:pPr algn="ctr"/>
            <a:r>
              <a:rPr lang="en-US" sz="4800" b="1" dirty="0">
                <a:solidFill>
                  <a:srgbClr val="FFC000"/>
                </a:solidFill>
                <a:latin typeface="Segoe UI" panose="020B0502040204020203" pitchFamily="34" charset="0"/>
                <a:cs typeface="Segoe UI" panose="020B0502040204020203" pitchFamily="34" charset="0"/>
              </a:rPr>
              <a:t>AND TIMELESS</a:t>
            </a:r>
          </a:p>
        </p:txBody>
      </p:sp>
      <p:grpSp>
        <p:nvGrpSpPr>
          <p:cNvPr id="27" name="Group 26"/>
          <p:cNvGrpSpPr/>
          <p:nvPr/>
        </p:nvGrpSpPr>
        <p:grpSpPr>
          <a:xfrm>
            <a:off x="3838335" y="4425546"/>
            <a:ext cx="4514184" cy="1469416"/>
            <a:chOff x="3838335" y="4425546"/>
            <a:chExt cx="4514184" cy="1469416"/>
          </a:xfrm>
        </p:grpSpPr>
        <p:cxnSp>
          <p:nvCxnSpPr>
            <p:cNvPr id="19" name="Elbow Connector 18"/>
            <p:cNvCxnSpPr/>
            <p:nvPr/>
          </p:nvCxnSpPr>
          <p:spPr>
            <a:xfrm rot="16200000" flipV="1">
              <a:off x="7494445" y="5036887"/>
              <a:ext cx="1469416" cy="24673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5400000" flipH="1" flipV="1">
              <a:off x="3226994" y="5036887"/>
              <a:ext cx="1469416" cy="246733"/>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440368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7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7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ppt_x"/>
                                          </p:val>
                                        </p:tav>
                                        <p:tav tm="100000">
                                          <p:val>
                                            <p:strVal val="#ppt_x"/>
                                          </p:val>
                                        </p:tav>
                                      </p:tavLst>
                                    </p:anim>
                                    <p:anim calcmode="lin" valueType="num">
                                      <p:cBhvr additive="base">
                                        <p:cTn id="16" dur="10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ppt_x"/>
                                          </p:val>
                                        </p:tav>
                                        <p:tav tm="100000">
                                          <p:val>
                                            <p:strVal val="#ppt_x"/>
                                          </p:val>
                                        </p:tav>
                                      </p:tavLst>
                                    </p:anim>
                                    <p:anim calcmode="lin" valueType="num">
                                      <p:cBhvr additive="base">
                                        <p:cTn id="24" dur="1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75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55309" t="9708" r="6271" b="11930"/>
          <a:stretch/>
        </p:blipFill>
        <p:spPr>
          <a:xfrm>
            <a:off x="8123781" y="0"/>
            <a:ext cx="4076326" cy="6858000"/>
          </a:xfrm>
          <a:prstGeom prst="rect">
            <a:avLst/>
          </a:prstGeom>
        </p:spPr>
      </p:pic>
      <p:pic>
        <p:nvPicPr>
          <p:cNvPr id="22" name="Picture 21"/>
          <p:cNvPicPr>
            <a:picLocks noChangeAspect="1"/>
          </p:cNvPicPr>
          <p:nvPr/>
        </p:nvPicPr>
        <p:blipFill rotWithShape="1">
          <a:blip r:embed="rId3"/>
          <a:srcRect r="60493"/>
          <a:stretch/>
        </p:blipFill>
        <p:spPr>
          <a:xfrm>
            <a:off x="4068218" y="0"/>
            <a:ext cx="4064105" cy="68580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0818" t="9708" r="50762" b="11930"/>
          <a:stretch/>
        </p:blipFill>
        <p:spPr>
          <a:xfrm>
            <a:off x="-1729" y="0"/>
            <a:ext cx="4065728" cy="6858000"/>
          </a:xfrm>
          <a:prstGeom prst="rect">
            <a:avLst/>
          </a:prstGeom>
        </p:spPr>
      </p:pic>
      <p:sp>
        <p:nvSpPr>
          <p:cNvPr id="8" name="Rectangle 7"/>
          <p:cNvSpPr/>
          <p:nvPr/>
        </p:nvSpPr>
        <p:spPr>
          <a:xfrm>
            <a:off x="458492" y="306581"/>
            <a:ext cx="3147015" cy="1015663"/>
          </a:xfrm>
          <a:prstGeom prst="rect">
            <a:avLst/>
          </a:prstGeom>
        </p:spPr>
        <p:txBody>
          <a:bodyPr wrap="none">
            <a:spAutoFit/>
          </a:bodyPr>
          <a:lstStyle/>
          <a:p>
            <a:pPr algn="ctr"/>
            <a:r>
              <a:rPr lang="en-US" sz="6000" b="1" dirty="0">
                <a:solidFill>
                  <a:schemeClr val="bg1"/>
                </a:solidFill>
                <a:latin typeface="Segoe UI" panose="020B0502040204020203" pitchFamily="34" charset="0"/>
                <a:cs typeface="Segoe UI" panose="020B0502040204020203" pitchFamily="34" charset="0"/>
              </a:rPr>
              <a:t>MENU 1</a:t>
            </a:r>
          </a:p>
        </p:txBody>
      </p:sp>
      <p:sp>
        <p:nvSpPr>
          <p:cNvPr id="9" name="Rectangle 8"/>
          <p:cNvSpPr/>
          <p:nvPr/>
        </p:nvSpPr>
        <p:spPr>
          <a:xfrm>
            <a:off x="4522492" y="306580"/>
            <a:ext cx="3147015" cy="1015663"/>
          </a:xfrm>
          <a:prstGeom prst="rect">
            <a:avLst/>
          </a:prstGeom>
        </p:spPr>
        <p:txBody>
          <a:bodyPr wrap="none">
            <a:spAutoFit/>
          </a:bodyPr>
          <a:lstStyle/>
          <a:p>
            <a:pPr algn="ctr"/>
            <a:r>
              <a:rPr lang="en-US" sz="6000" b="1" dirty="0">
                <a:solidFill>
                  <a:schemeClr val="bg1"/>
                </a:solidFill>
                <a:latin typeface="Segoe UI" panose="020B0502040204020203" pitchFamily="34" charset="0"/>
                <a:cs typeface="Segoe UI" panose="020B0502040204020203" pitchFamily="34" charset="0"/>
              </a:rPr>
              <a:t>MENU 2</a:t>
            </a:r>
          </a:p>
        </p:txBody>
      </p:sp>
      <p:sp>
        <p:nvSpPr>
          <p:cNvPr id="10" name="Rectangle 9"/>
          <p:cNvSpPr/>
          <p:nvPr/>
        </p:nvSpPr>
        <p:spPr>
          <a:xfrm>
            <a:off x="8586492" y="325317"/>
            <a:ext cx="3147015" cy="1015663"/>
          </a:xfrm>
          <a:prstGeom prst="rect">
            <a:avLst/>
          </a:prstGeom>
        </p:spPr>
        <p:txBody>
          <a:bodyPr wrap="none">
            <a:spAutoFit/>
          </a:bodyPr>
          <a:lstStyle/>
          <a:p>
            <a:pPr algn="ctr"/>
            <a:r>
              <a:rPr lang="en-US" sz="6000" b="1" dirty="0">
                <a:solidFill>
                  <a:schemeClr val="bg1"/>
                </a:solidFill>
                <a:latin typeface="Segoe UI" panose="020B0502040204020203" pitchFamily="34" charset="0"/>
                <a:cs typeface="Segoe UI" panose="020B0502040204020203" pitchFamily="34" charset="0"/>
              </a:rPr>
              <a:t>MENU 3</a:t>
            </a:r>
          </a:p>
        </p:txBody>
      </p:sp>
      <p:sp>
        <p:nvSpPr>
          <p:cNvPr id="12" name="Rectangle 11"/>
          <p:cNvSpPr/>
          <p:nvPr/>
        </p:nvSpPr>
        <p:spPr>
          <a:xfrm>
            <a:off x="235203" y="1340980"/>
            <a:ext cx="1465634" cy="2308324"/>
          </a:xfrm>
          <a:prstGeom prst="rect">
            <a:avLst/>
          </a:prstGeom>
        </p:spPr>
        <p:txBody>
          <a:bodyPr wrap="square">
            <a:spAutoFit/>
          </a:bodyPr>
          <a:lstStyle/>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p:txBody>
      </p:sp>
      <p:sp>
        <p:nvSpPr>
          <p:cNvPr id="13" name="Rectangle 12"/>
          <p:cNvSpPr/>
          <p:nvPr/>
        </p:nvSpPr>
        <p:spPr>
          <a:xfrm>
            <a:off x="2159329" y="1322243"/>
            <a:ext cx="1465634" cy="2308324"/>
          </a:xfrm>
          <a:prstGeom prst="rect">
            <a:avLst/>
          </a:prstGeom>
        </p:spPr>
        <p:txBody>
          <a:bodyPr wrap="square">
            <a:spAutoFit/>
          </a:bodyPr>
          <a:lstStyle/>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endParaRPr lang="en-US" sz="2400" i="1" dirty="0">
              <a:solidFill>
                <a:schemeClr val="bg1"/>
              </a:solidFill>
            </a:endParaRPr>
          </a:p>
        </p:txBody>
      </p:sp>
      <p:sp>
        <p:nvSpPr>
          <p:cNvPr id="14" name="Rectangle 13"/>
          <p:cNvSpPr/>
          <p:nvPr/>
        </p:nvSpPr>
        <p:spPr>
          <a:xfrm>
            <a:off x="4401120" y="1359717"/>
            <a:ext cx="1465634" cy="2308324"/>
          </a:xfrm>
          <a:prstGeom prst="rect">
            <a:avLst/>
          </a:prstGeom>
        </p:spPr>
        <p:txBody>
          <a:bodyPr wrap="square">
            <a:spAutoFit/>
          </a:bodyPr>
          <a:lstStyle/>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p:txBody>
      </p:sp>
      <p:sp>
        <p:nvSpPr>
          <p:cNvPr id="15" name="Rectangle 14"/>
          <p:cNvSpPr/>
          <p:nvPr/>
        </p:nvSpPr>
        <p:spPr>
          <a:xfrm>
            <a:off x="6325246" y="1340980"/>
            <a:ext cx="1465634" cy="2308324"/>
          </a:xfrm>
          <a:prstGeom prst="rect">
            <a:avLst/>
          </a:prstGeom>
        </p:spPr>
        <p:txBody>
          <a:bodyPr wrap="square">
            <a:spAutoFit/>
          </a:bodyPr>
          <a:lstStyle/>
          <a:p>
            <a:pPr algn="r"/>
            <a:r>
              <a:rPr lang="en-US" sz="2400" i="1" dirty="0">
                <a:solidFill>
                  <a:schemeClr val="bg1"/>
                </a:solidFill>
              </a:rPr>
              <a:t>PRICE</a:t>
            </a:r>
          </a:p>
          <a:p>
            <a:pPr algn="r"/>
            <a:r>
              <a:rPr lang="en-US" sz="2400" i="1" dirty="0">
                <a:solidFill>
                  <a:schemeClr val="bg1"/>
                </a:solidFill>
              </a:rPr>
              <a:t>PRICE</a:t>
            </a:r>
          </a:p>
          <a:p>
            <a:pPr algn="r"/>
            <a:r>
              <a:rPr lang="en-US" sz="2400" i="1" dirty="0">
                <a:solidFill>
                  <a:schemeClr val="bg1"/>
                </a:solidFill>
              </a:rPr>
              <a:t>PRICE</a:t>
            </a:r>
          </a:p>
          <a:p>
            <a:pPr algn="r"/>
            <a:r>
              <a:rPr lang="en-US" sz="2400" i="1" dirty="0">
                <a:solidFill>
                  <a:schemeClr val="bg1"/>
                </a:solidFill>
              </a:rPr>
              <a:t>PRICE</a:t>
            </a:r>
          </a:p>
          <a:p>
            <a:pPr algn="r"/>
            <a:r>
              <a:rPr lang="en-US" sz="2400" i="1" dirty="0">
                <a:solidFill>
                  <a:schemeClr val="bg1"/>
                </a:solidFill>
              </a:rPr>
              <a:t>PRICE</a:t>
            </a:r>
          </a:p>
          <a:p>
            <a:pPr algn="r"/>
            <a:r>
              <a:rPr lang="en-US" sz="2400" i="1" dirty="0">
                <a:solidFill>
                  <a:schemeClr val="bg1"/>
                </a:solidFill>
              </a:rPr>
              <a:t>PRICE</a:t>
            </a:r>
          </a:p>
        </p:txBody>
      </p:sp>
      <p:sp>
        <p:nvSpPr>
          <p:cNvPr id="18" name="Rectangle 17"/>
          <p:cNvSpPr/>
          <p:nvPr/>
        </p:nvSpPr>
        <p:spPr>
          <a:xfrm>
            <a:off x="8465120" y="1322243"/>
            <a:ext cx="1465634" cy="2308324"/>
          </a:xfrm>
          <a:prstGeom prst="rect">
            <a:avLst/>
          </a:prstGeom>
        </p:spPr>
        <p:txBody>
          <a:bodyPr wrap="square">
            <a:spAutoFit/>
          </a:bodyPr>
          <a:lstStyle/>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a:p>
            <a:r>
              <a:rPr lang="en-US" sz="2400" dirty="0">
                <a:solidFill>
                  <a:schemeClr val="bg1"/>
                </a:solidFill>
              </a:rPr>
              <a:t>ITEM</a:t>
            </a:r>
          </a:p>
        </p:txBody>
      </p:sp>
      <p:sp>
        <p:nvSpPr>
          <p:cNvPr id="19" name="Rectangle 18"/>
          <p:cNvSpPr/>
          <p:nvPr/>
        </p:nvSpPr>
        <p:spPr>
          <a:xfrm>
            <a:off x="10389246" y="1303506"/>
            <a:ext cx="1465634" cy="2308324"/>
          </a:xfrm>
          <a:prstGeom prst="rect">
            <a:avLst/>
          </a:prstGeom>
        </p:spPr>
        <p:txBody>
          <a:bodyPr wrap="square">
            <a:spAutoFit/>
          </a:bodyPr>
          <a:lstStyle/>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p>
          <a:p>
            <a:pPr algn="r"/>
            <a:r>
              <a:rPr lang="en-US" sz="2400" i="1">
                <a:solidFill>
                  <a:schemeClr val="bg1"/>
                </a:solidFill>
              </a:rPr>
              <a:t>PRICE</a:t>
            </a:r>
            <a:endParaRPr lang="en-US" sz="2400" i="1" dirty="0">
              <a:solidFill>
                <a:schemeClr val="bg1"/>
              </a:solidFill>
            </a:endParaRPr>
          </a:p>
        </p:txBody>
      </p:sp>
      <p:pic>
        <p:nvPicPr>
          <p:cNvPr id="21" name="Picture 20"/>
          <p:cNvPicPr>
            <a:picLocks noChangeAspect="1"/>
          </p:cNvPicPr>
          <p:nvPr/>
        </p:nvPicPr>
        <p:blipFill>
          <a:blip r:embed="rId5">
            <a:clrChange>
              <a:clrFrom>
                <a:srgbClr val="000000"/>
              </a:clrFrom>
              <a:clrTo>
                <a:srgbClr val="000000">
                  <a:alpha val="0"/>
                </a:srgbClr>
              </a:clrTo>
            </a:clrChange>
          </a:blip>
          <a:stretch>
            <a:fillRect/>
          </a:stretch>
        </p:blipFill>
        <p:spPr>
          <a:xfrm>
            <a:off x="335390" y="4203835"/>
            <a:ext cx="3391490" cy="231794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898" y="3937704"/>
            <a:ext cx="2850204" cy="2850204"/>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4563" y="4357918"/>
            <a:ext cx="2667000" cy="2009775"/>
          </a:xfrm>
          <a:prstGeom prst="rect">
            <a:avLst/>
          </a:prstGeom>
          <a:ln>
            <a:noFill/>
          </a:ln>
          <a:effectLst>
            <a:outerShdw blurRad="292100" dist="139700" dir="2700000" algn="tl" rotWithShape="0">
              <a:srgbClr val="333333">
                <a:alpha val="65000"/>
              </a:srgbClr>
            </a:outerShdw>
          </a:effectLst>
          <a:scene3d>
            <a:camera prst="perspectiveBelow"/>
            <a:lightRig rig="threePt" dir="t"/>
          </a:scene3d>
        </p:spPr>
      </p:pic>
    </p:spTree>
    <p:extLst>
      <p:ext uri="{BB962C8B-B14F-4D97-AF65-F5344CB8AC3E}">
        <p14:creationId xmlns:p14="http://schemas.microsoft.com/office/powerpoint/2010/main" val="305723041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ounded Rectangle 3"/>
          <p:cNvSpPr/>
          <p:nvPr/>
        </p:nvSpPr>
        <p:spPr>
          <a:xfrm>
            <a:off x="4718050" y="1470767"/>
            <a:ext cx="2755900" cy="2755900"/>
          </a:xfrm>
          <a:prstGeom prst="roundRect">
            <a:avLst>
              <a:gd name="adj" fmla="val 837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091558" y="1740721"/>
            <a:ext cx="2008884" cy="2215991"/>
          </a:xfrm>
          <a:prstGeom prst="rect">
            <a:avLst/>
          </a:prstGeom>
        </p:spPr>
        <p:txBody>
          <a:bodyPr wrap="none">
            <a:spAutoFit/>
          </a:bodyPr>
          <a:lstStyle/>
          <a:p>
            <a:pPr algn="ctr"/>
            <a:r>
              <a:rPr lang="en-US" sz="13800" dirty="0">
                <a:solidFill>
                  <a:prstClr val="white"/>
                </a:solidFill>
                <a:latin typeface="Segoe UI Light" panose="020B0502040204020203" pitchFamily="34" charset="0"/>
                <a:cs typeface="Segoe UI Light" panose="020B0502040204020203" pitchFamily="34" charset="0"/>
              </a:rPr>
              <a:t>09</a:t>
            </a:r>
          </a:p>
        </p:txBody>
      </p:sp>
      <p:sp>
        <p:nvSpPr>
          <p:cNvPr id="6" name="Rectangle 5"/>
          <p:cNvSpPr/>
          <p:nvPr/>
        </p:nvSpPr>
        <p:spPr>
          <a:xfrm>
            <a:off x="3663283" y="3253649"/>
            <a:ext cx="4865434" cy="2215991"/>
          </a:xfrm>
          <a:prstGeom prst="rect">
            <a:avLst/>
          </a:prstGeom>
        </p:spPr>
        <p:txBody>
          <a:bodyPr wrap="none">
            <a:spAutoFit/>
          </a:bodyPr>
          <a:lstStyle/>
          <a:p>
            <a:r>
              <a:rPr lang="en-US" sz="13800" dirty="0">
                <a:solidFill>
                  <a:prstClr val="white"/>
                </a:solidFill>
                <a:latin typeface="Freestyle Script" panose="030804020302050B0404" pitchFamily="66" charset="0"/>
                <a:cs typeface="Segoe UI Light" panose="020B0502040204020203" pitchFamily="34" charset="0"/>
              </a:rPr>
              <a:t>Days Left</a:t>
            </a:r>
          </a:p>
        </p:txBody>
      </p:sp>
    </p:spTree>
    <p:extLst>
      <p:ext uri="{BB962C8B-B14F-4D97-AF65-F5344CB8AC3E}">
        <p14:creationId xmlns:p14="http://schemas.microsoft.com/office/powerpoint/2010/main" val="317434364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sp>
        <p:nvSpPr>
          <p:cNvPr id="5" name="Rectangle 4"/>
          <p:cNvSpPr/>
          <p:nvPr/>
        </p:nvSpPr>
        <p:spPr>
          <a:xfrm>
            <a:off x="2489072" y="982664"/>
            <a:ext cx="4153701" cy="4508927"/>
          </a:xfrm>
          <a:prstGeom prst="rect">
            <a:avLst/>
          </a:prstGeom>
        </p:spPr>
        <p:txBody>
          <a:bodyPr wrap="none">
            <a:spAutoFit/>
          </a:bodyPr>
          <a:lstStyle/>
          <a:p>
            <a:pPr algn="ctr"/>
            <a:r>
              <a:rPr lang="en-US" sz="28700" dirty="0">
                <a:solidFill>
                  <a:prstClr val="white"/>
                </a:solidFill>
                <a:effectLst>
                  <a:outerShdw dist="38100" dir="8400000" sx="101000" sy="101000" algn="tr" rotWithShape="0">
                    <a:srgbClr val="ED7D31">
                      <a:lumMod val="75000"/>
                    </a:srgbClr>
                  </a:outerShdw>
                </a:effectLst>
                <a:latin typeface="Segoe UI" panose="020B0502040204020203" pitchFamily="34" charset="0"/>
                <a:cs typeface="Segoe UI" panose="020B0502040204020203" pitchFamily="34" charset="0"/>
              </a:rPr>
              <a:t>03</a:t>
            </a:r>
          </a:p>
        </p:txBody>
      </p:sp>
      <p:sp>
        <p:nvSpPr>
          <p:cNvPr id="6" name="Rectangle 5"/>
          <p:cNvSpPr/>
          <p:nvPr/>
        </p:nvSpPr>
        <p:spPr>
          <a:xfrm>
            <a:off x="4837494" y="3659346"/>
            <a:ext cx="4865434" cy="2215991"/>
          </a:xfrm>
          <a:prstGeom prst="rect">
            <a:avLst/>
          </a:prstGeom>
        </p:spPr>
        <p:txBody>
          <a:bodyPr wrap="none">
            <a:spAutoFit/>
          </a:bodyPr>
          <a:lstStyle/>
          <a:p>
            <a:pPr algn="ctr"/>
            <a:r>
              <a:rPr lang="en-US" sz="13800" dirty="0">
                <a:solidFill>
                  <a:srgbClr val="FFFF00"/>
                </a:solidFill>
                <a:latin typeface="Freestyle Script" panose="030804020302050B0404" pitchFamily="66" charset="0"/>
                <a:cs typeface="Segoe UI Light" panose="020B0502040204020203" pitchFamily="34" charset="0"/>
              </a:rPr>
              <a:t>Days Left</a:t>
            </a:r>
          </a:p>
        </p:txBody>
      </p:sp>
    </p:spTree>
    <p:extLst>
      <p:ext uri="{BB962C8B-B14F-4D97-AF65-F5344CB8AC3E}">
        <p14:creationId xmlns:p14="http://schemas.microsoft.com/office/powerpoint/2010/main" val="406195357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132388569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290643544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301544897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207042634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221823276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116770826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Oval 1"/>
          <p:cNvSpPr/>
          <p:nvPr/>
        </p:nvSpPr>
        <p:spPr>
          <a:xfrm>
            <a:off x="1203351" y="-1500985"/>
            <a:ext cx="9847270" cy="9847270"/>
          </a:xfrm>
          <a:prstGeom prst="ellipse">
            <a:avLst/>
          </a:prstGeom>
          <a:noFill/>
          <a:ln w="2222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8672" y="1851645"/>
            <a:ext cx="11596628" cy="3154710"/>
          </a:xfrm>
          <a:prstGeom prst="rect">
            <a:avLst/>
          </a:prstGeom>
        </p:spPr>
        <p:txBody>
          <a:bodyPr wrap="square">
            <a:spAutoFit/>
          </a:bodyPr>
          <a:lstStyle/>
          <a:p>
            <a:pPr algn="ctr"/>
            <a:r>
              <a:rPr lang="en-US" sz="19900" b="1" dirty="0">
                <a:ln w="6600">
                  <a:solidFill>
                    <a:schemeClr val="accent1">
                      <a:lumMod val="75000"/>
                    </a:schemeClr>
                  </a:solidFill>
                  <a:prstDash val="solid"/>
                </a:ln>
                <a:solidFill>
                  <a:srgbClr val="FFFFFF"/>
                </a:solidFill>
                <a:effectLst>
                  <a:outerShdw dist="38100" dir="2700000" algn="tl" rotWithShape="0">
                    <a:schemeClr val="accent1">
                      <a:lumMod val="75000"/>
                    </a:schemeClr>
                  </a:outerShdw>
                </a:effectLst>
                <a:latin typeface="Freestyle Script" panose="030804020302050B0404" pitchFamily="66" charset="0"/>
                <a:cs typeface="Segoe UI Light" panose="020B0502040204020203" pitchFamily="34" charset="0"/>
              </a:rPr>
              <a:t>Happy Easter</a:t>
            </a:r>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320"/>
          <a:stretch/>
        </p:blipFill>
        <p:spPr>
          <a:xfrm>
            <a:off x="0" y="-12700"/>
            <a:ext cx="9779000" cy="6870700"/>
          </a:xfrm>
          <a:prstGeom prst="rect">
            <a:avLst/>
          </a:prstGeom>
        </p:spPr>
      </p:pic>
    </p:spTree>
    <p:extLst>
      <p:ext uri="{BB962C8B-B14F-4D97-AF65-F5344CB8AC3E}">
        <p14:creationId xmlns:p14="http://schemas.microsoft.com/office/powerpoint/2010/main" val="201822471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3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3073400" y="917246"/>
            <a:ext cx="6045200" cy="2308324"/>
          </a:xfrm>
          <a:prstGeom prst="rect">
            <a:avLst/>
          </a:prstGeom>
        </p:spPr>
        <p:txBody>
          <a:bodyPr wrap="square">
            <a:spAutoFit/>
          </a:bodyPr>
          <a:lstStyle/>
          <a:p>
            <a:pPr algn="ctr"/>
            <a:r>
              <a:rPr lang="en-US" sz="4800" dirty="0">
                <a:solidFill>
                  <a:srgbClr val="E25E29"/>
                </a:solidFill>
                <a:latin typeface="Segoe UI Light" panose="020B0502040204020203" pitchFamily="34" charset="0"/>
                <a:cs typeface="Segoe UI Light" panose="020B0502040204020203" pitchFamily="34" charset="0"/>
              </a:rPr>
              <a:t>Celebrate this Easter with a heart filled with peace, joy and cheer!</a:t>
            </a:r>
          </a:p>
        </p:txBody>
      </p:sp>
      <p:sp>
        <p:nvSpPr>
          <p:cNvPr id="5" name="Rectangle 4"/>
          <p:cNvSpPr/>
          <p:nvPr/>
        </p:nvSpPr>
        <p:spPr>
          <a:xfrm>
            <a:off x="3115057" y="3221335"/>
            <a:ext cx="5961888" cy="923330"/>
          </a:xfrm>
          <a:prstGeom prst="rect">
            <a:avLst/>
          </a:prstGeom>
        </p:spPr>
        <p:txBody>
          <a:bodyPr wrap="none">
            <a:spAutoFit/>
          </a:bodyPr>
          <a:lstStyle/>
          <a:p>
            <a:pPr algn="ctr"/>
            <a:r>
              <a:rPr lang="en-US" sz="5400" b="1" dirty="0">
                <a:solidFill>
                  <a:srgbClr val="3739F2"/>
                </a:solidFill>
                <a:latin typeface="AR BLANCA" panose="02000000000000000000" pitchFamily="2" charset="0"/>
                <a:cs typeface="Segoe UI" panose="020B0502040204020203" pitchFamily="34" charset="0"/>
              </a:rPr>
              <a:t>Have A Happy Easter</a:t>
            </a: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4167" b="833"/>
          <a:stretch/>
        </p:blipFill>
        <p:spPr>
          <a:xfrm>
            <a:off x="0" y="0"/>
            <a:ext cx="12192000" cy="6858000"/>
          </a:xfrm>
          <a:prstGeom prst="rect">
            <a:avLst/>
          </a:prstGeom>
        </p:spPr>
      </p:pic>
    </p:spTree>
    <p:extLst>
      <p:ext uri="{BB962C8B-B14F-4D97-AF65-F5344CB8AC3E}">
        <p14:creationId xmlns:p14="http://schemas.microsoft.com/office/powerpoint/2010/main" val="136234101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313"/>
          <a:stretch/>
        </p:blipFill>
        <p:spPr>
          <a:xfrm>
            <a:off x="0" y="-25400"/>
            <a:ext cx="12192000" cy="6883400"/>
          </a:xfrm>
          <a:prstGeom prst="rect">
            <a:avLst/>
          </a:prstGeom>
        </p:spPr>
      </p:pic>
      <p:sp>
        <p:nvSpPr>
          <p:cNvPr id="5" name="Rectangle 4"/>
          <p:cNvSpPr/>
          <p:nvPr/>
        </p:nvSpPr>
        <p:spPr>
          <a:xfrm>
            <a:off x="336574" y="1747182"/>
            <a:ext cx="7357335" cy="923330"/>
          </a:xfrm>
          <a:prstGeom prst="rect">
            <a:avLst/>
          </a:prstGeom>
        </p:spPr>
        <p:txBody>
          <a:bodyPr wrap="none">
            <a:spAutoFit/>
          </a:bodyPr>
          <a:lstStyle/>
          <a:p>
            <a:r>
              <a:rPr lang="en-US" sz="5400" spc="300" dirty="0">
                <a:solidFill>
                  <a:srgbClr val="34BFA0"/>
                </a:solidFill>
                <a:latin typeface="Segoe UI Light" panose="020B0502040204020203" pitchFamily="34" charset="0"/>
                <a:cs typeface="Segoe UI Light" panose="020B0502040204020203" pitchFamily="34" charset="0"/>
              </a:rPr>
              <a:t>To a wonderful friend!</a:t>
            </a:r>
          </a:p>
        </p:txBody>
      </p:sp>
      <p:sp>
        <p:nvSpPr>
          <p:cNvPr id="6" name="Rectangle 5"/>
          <p:cNvSpPr/>
          <p:nvPr/>
        </p:nvSpPr>
        <p:spPr>
          <a:xfrm>
            <a:off x="336574" y="397882"/>
            <a:ext cx="8768747" cy="1862048"/>
          </a:xfrm>
          <a:prstGeom prst="rect">
            <a:avLst/>
          </a:prstGeom>
        </p:spPr>
        <p:txBody>
          <a:bodyPr wrap="none">
            <a:spAutoFit/>
          </a:bodyPr>
          <a:lstStyle/>
          <a:p>
            <a:r>
              <a:rPr lang="en-US" sz="11500" dirty="0">
                <a:solidFill>
                  <a:srgbClr val="FF0000"/>
                </a:solidFill>
                <a:latin typeface="Freestyle Script" panose="030804020302050B0404" pitchFamily="66" charset="0"/>
                <a:cs typeface="Segoe UI" panose="020B0502040204020203" pitchFamily="34" charset="0"/>
              </a:rPr>
              <a:t>Have a blessed Easter</a:t>
            </a:r>
          </a:p>
        </p:txBody>
      </p:sp>
    </p:spTree>
    <p:extLst>
      <p:ext uri="{BB962C8B-B14F-4D97-AF65-F5344CB8AC3E}">
        <p14:creationId xmlns:p14="http://schemas.microsoft.com/office/powerpoint/2010/main" val="4978769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285</Words>
  <Application>Microsoft Office PowerPoint</Application>
  <PresentationFormat>Widescreen</PresentationFormat>
  <Paragraphs>90</Paragraphs>
  <Slides>18</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 BLANCA</vt:lpstr>
      <vt:lpstr>Arial</vt:lpstr>
      <vt:lpstr>Calibri</vt:lpstr>
      <vt:lpstr>Calibri Light</vt:lpstr>
      <vt:lpstr>Freestyle Script</vt:lpstr>
      <vt:lpstr>Segoe UI</vt:lpstr>
      <vt:lpstr>Segoe UI Light</vt:lpstr>
      <vt:lpstr>Segoe UI Semilight</vt:lpstr>
      <vt:lpstr>Symbol</vt:lpstr>
      <vt:lpstr>Wingdings</vt:lpstr>
      <vt:lpstr>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315</cp:revision>
  <dcterms:created xsi:type="dcterms:W3CDTF">2016-10-21T21:32:50Z</dcterms:created>
  <dcterms:modified xsi:type="dcterms:W3CDTF">2017-05-02T13:48:34Z</dcterms:modified>
</cp:coreProperties>
</file>