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7"/>
  </p:notesMasterIdLst>
  <p:sldIdLst>
    <p:sldId id="435" r:id="rId3"/>
    <p:sldId id="436" r:id="rId4"/>
    <p:sldId id="437" r:id="rId5"/>
    <p:sldId id="438" r:id="rId6"/>
    <p:sldId id="439" r:id="rId7"/>
    <p:sldId id="440" r:id="rId8"/>
    <p:sldId id="379" r:id="rId9"/>
    <p:sldId id="402" r:id="rId10"/>
    <p:sldId id="423" r:id="rId11"/>
    <p:sldId id="428" r:id="rId12"/>
    <p:sldId id="430" r:id="rId13"/>
    <p:sldId id="429" r:id="rId14"/>
    <p:sldId id="431" r:id="rId15"/>
    <p:sldId id="433" r:id="rId16"/>
  </p:sldIdLst>
  <p:sldSz cx="12190413" cy="6858000"/>
  <p:notesSz cx="6669088" cy="9926638"/>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FF"/>
    <a:srgbClr val="5F5F5F"/>
    <a:srgbClr val="99CCFF"/>
    <a:srgbClr val="EAEAEA"/>
    <a:srgbClr val="292929"/>
    <a:srgbClr val="AFAFAF"/>
    <a:srgbClr val="D7D7D7"/>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74550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53071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24736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20753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29378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5535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89203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14</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14</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00073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4109068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10939519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1210409729"/>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hyperlink" Target="http://www.presentationpoint.com/software/datapoin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presentationpoint.com/software/datapoint/" TargetMode="External"/><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16.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presentationpoint.com/software/datapoin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24731748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150"/>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5" y="0"/>
            <a:ext cx="12067485" cy="13535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2" name="Text Box 186"/>
          <p:cNvSpPr txBox="1">
            <a:spLocks noChangeArrowheads="1"/>
          </p:cNvSpPr>
          <p:nvPr/>
        </p:nvSpPr>
        <p:spPr bwMode="gray">
          <a:xfrm>
            <a:off x="4103466" y="4320773"/>
            <a:ext cx="2721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400" noProof="1">
                <a:solidFill>
                  <a:schemeClr val="bg1"/>
                </a:solidFill>
                <a:latin typeface="Calibri" panose="020F0502020204030204" pitchFamily="34" charset="0"/>
              </a:rPr>
              <a:t>Add your video here</a:t>
            </a:r>
          </a:p>
        </p:txBody>
      </p:sp>
      <p:graphicFrame>
        <p:nvGraphicFramePr>
          <p:cNvPr id="94" name="Group 5"/>
          <p:cNvGraphicFramePr>
            <a:graphicFrameLocks noGrp="1"/>
          </p:cNvGraphicFramePr>
          <p:nvPr>
            <p:extLst>
              <p:ext uri="{D42A27DB-BD31-4B8C-83A1-F6EECF244321}">
                <p14:modId xmlns:p14="http://schemas.microsoft.com/office/powerpoint/2010/main" val="883012088"/>
              </p:ext>
            </p:extLst>
          </p:nvPr>
        </p:nvGraphicFramePr>
        <p:xfrm>
          <a:off x="5463966" y="1609782"/>
          <a:ext cx="5984604" cy="1534180"/>
        </p:xfrm>
        <a:graphic>
          <a:graphicData uri="http://schemas.openxmlformats.org/drawingml/2006/table">
            <a:tbl>
              <a:tblPr/>
              <a:tblGrid>
                <a:gridCol w="1851418">
                  <a:extLst>
                    <a:ext uri="{9D8B030D-6E8A-4147-A177-3AD203B41FA5}">
                      <a16:colId xmlns:a16="http://schemas.microsoft.com/office/drawing/2014/main" val="20000"/>
                    </a:ext>
                  </a:extLst>
                </a:gridCol>
                <a:gridCol w="4133186">
                  <a:extLst>
                    <a:ext uri="{9D8B030D-6E8A-4147-A177-3AD203B41FA5}">
                      <a16:colId xmlns:a16="http://schemas.microsoft.com/office/drawing/2014/main" val="20001"/>
                    </a:ext>
                  </a:extLst>
                </a:gridCol>
              </a:tblGrid>
              <a:tr h="45765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38263">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538263">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2"/>
                  </a:ext>
                </a:extLst>
              </a:tr>
            </a:tbl>
          </a:graphicData>
        </a:graphic>
      </p:graphicFrame>
      <p:graphicFrame>
        <p:nvGraphicFramePr>
          <p:cNvPr id="100" name="Group 19"/>
          <p:cNvGraphicFramePr>
            <a:graphicFrameLocks noGrp="1"/>
          </p:cNvGraphicFramePr>
          <p:nvPr>
            <p:extLst>
              <p:ext uri="{D42A27DB-BD31-4B8C-83A1-F6EECF244321}">
                <p14:modId xmlns:p14="http://schemas.microsoft.com/office/powerpoint/2010/main" val="803684564"/>
              </p:ext>
            </p:extLst>
          </p:nvPr>
        </p:nvGraphicFramePr>
        <p:xfrm>
          <a:off x="5463966" y="3832790"/>
          <a:ext cx="5984604" cy="1492576"/>
        </p:xfrm>
        <a:graphic>
          <a:graphicData uri="http://schemas.openxmlformats.org/drawingml/2006/table">
            <a:tbl>
              <a:tblPr/>
              <a:tblGrid>
                <a:gridCol w="1851418">
                  <a:extLst>
                    <a:ext uri="{9D8B030D-6E8A-4147-A177-3AD203B41FA5}">
                      <a16:colId xmlns:a16="http://schemas.microsoft.com/office/drawing/2014/main" val="20000"/>
                    </a:ext>
                  </a:extLst>
                </a:gridCol>
                <a:gridCol w="4133186">
                  <a:extLst>
                    <a:ext uri="{9D8B030D-6E8A-4147-A177-3AD203B41FA5}">
                      <a16:colId xmlns:a16="http://schemas.microsoft.com/office/drawing/2014/main" val="20001"/>
                    </a:ext>
                  </a:extLst>
                </a:gridCol>
              </a:tblGrid>
              <a:tr h="466755">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12260">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51356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2"/>
                  </a:ext>
                </a:extLst>
              </a:tr>
            </a:tbl>
          </a:graphicData>
        </a:graphic>
      </p:graphicFrame>
      <p:sp>
        <p:nvSpPr>
          <p:cNvPr id="103" name="Rectangle 321" descr="Folie33A"/>
          <p:cNvSpPr>
            <a:spLocks noChangeArrowheads="1"/>
          </p:cNvSpPr>
          <p:nvPr/>
        </p:nvSpPr>
        <p:spPr bwMode="gray">
          <a:xfrm>
            <a:off x="702307" y="3552825"/>
            <a:ext cx="4111963" cy="205250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4" name="Rectangle 322"/>
          <p:cNvSpPr>
            <a:spLocks noChangeArrowheads="1"/>
          </p:cNvSpPr>
          <p:nvPr/>
        </p:nvSpPr>
        <p:spPr bwMode="gray">
          <a:xfrm>
            <a:off x="702308" y="1353515"/>
            <a:ext cx="4111962" cy="204671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pic>
        <p:nvPicPr>
          <p:cNvPr id="2" name="Picture 1"/>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t="16391" b="9198"/>
          <a:stretch/>
        </p:blipFill>
        <p:spPr>
          <a:xfrm flipH="1">
            <a:off x="702307" y="1354951"/>
            <a:ext cx="4111962" cy="2042220"/>
          </a:xfrm>
          <a:prstGeom prst="rect">
            <a:avLst/>
          </a:prstGeom>
        </p:spPr>
      </p:pic>
      <p:pic>
        <p:nvPicPr>
          <p:cNvPr id="12" name="Picture 11"/>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702307" y="3558616"/>
            <a:ext cx="4111961" cy="2049317"/>
          </a:xfrm>
          <a:prstGeom prst="rect">
            <a:avLst/>
          </a:prstGeom>
        </p:spPr>
      </p:pic>
      <p:grpSp>
        <p:nvGrpSpPr>
          <p:cNvPr id="13" name="Group 12"/>
          <p:cNvGrpSpPr/>
          <p:nvPr/>
        </p:nvGrpSpPr>
        <p:grpSpPr>
          <a:xfrm>
            <a:off x="8817592" y="2805595"/>
            <a:ext cx="3048006" cy="2749455"/>
            <a:chOff x="7856129" y="1513453"/>
            <a:chExt cx="3048006" cy="3048006"/>
          </a:xfrm>
        </p:grpSpPr>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6" name="TextBox 15"/>
            <p:cNvSpPr txBox="1"/>
            <p:nvPr/>
          </p:nvSpPr>
          <p:spPr>
            <a:xfrm>
              <a:off x="8131903" y="1814627"/>
              <a:ext cx="2496457" cy="1816872"/>
            </a:xfrm>
            <a:prstGeom prst="rect">
              <a:avLst/>
            </a:prstGeom>
            <a:noFill/>
          </p:spPr>
          <p:txBody>
            <a:bodyPr wrap="square" rtlCol="0">
              <a:spAutoFit/>
            </a:bodyPr>
            <a:lstStyle/>
            <a:p>
              <a:r>
                <a:rPr lang="en-US" dirty="0"/>
                <a:t>Create live event updates in your presentation using </a:t>
              </a:r>
              <a:r>
                <a:rPr lang="en-US" u="sng" dirty="0">
                  <a:hlinkClick r:id="rId9"/>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40106806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1000"/>
                                        <p:tgtEl>
                                          <p:spTgt spid="10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1000"/>
                                        <p:tgtEl>
                                          <p:spTgt spid="9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animBg="1"/>
      <p:bldP spid="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676965" y="4194436"/>
            <a:ext cx="2523493" cy="1401923"/>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pic>
        <p:nvPicPr>
          <p:cNvPr id="95" name="Picture 150"/>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4" y="0"/>
            <a:ext cx="12067485" cy="13535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aphicFrame>
        <p:nvGraphicFramePr>
          <p:cNvPr id="91" name="Group 645"/>
          <p:cNvGraphicFramePr>
            <a:graphicFrameLocks noGrp="1"/>
          </p:cNvGraphicFramePr>
          <p:nvPr>
            <p:extLst>
              <p:ext uri="{D42A27DB-BD31-4B8C-83A1-F6EECF244321}">
                <p14:modId xmlns:p14="http://schemas.microsoft.com/office/powerpoint/2010/main" val="3842383606"/>
              </p:ext>
            </p:extLst>
          </p:nvPr>
        </p:nvGraphicFramePr>
        <p:xfrm>
          <a:off x="3213436" y="4230519"/>
          <a:ext cx="8229264" cy="1374813"/>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62587">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13:00 - 17:00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Conference 2</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62587">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49639">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graphicFrame>
        <p:nvGraphicFramePr>
          <p:cNvPr id="96" name="Group 660"/>
          <p:cNvGraphicFramePr>
            <a:graphicFrameLocks noGrp="1"/>
          </p:cNvGraphicFramePr>
          <p:nvPr>
            <p:extLst>
              <p:ext uri="{D42A27DB-BD31-4B8C-83A1-F6EECF244321}">
                <p14:modId xmlns:p14="http://schemas.microsoft.com/office/powerpoint/2010/main" val="2613472379"/>
              </p:ext>
            </p:extLst>
          </p:nvPr>
        </p:nvGraphicFramePr>
        <p:xfrm>
          <a:off x="3213436" y="2806474"/>
          <a:ext cx="8229264" cy="1413892"/>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75736">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12:00 - 13:00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Lunch</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75736">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62420">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graphicFrame>
        <p:nvGraphicFramePr>
          <p:cNvPr id="98" name="Group 90"/>
          <p:cNvGraphicFramePr>
            <a:graphicFrameLocks noGrp="1"/>
          </p:cNvGraphicFramePr>
          <p:nvPr>
            <p:extLst>
              <p:ext uri="{D42A27DB-BD31-4B8C-83A1-F6EECF244321}">
                <p14:modId xmlns:p14="http://schemas.microsoft.com/office/powerpoint/2010/main" val="3556724532"/>
              </p:ext>
            </p:extLst>
          </p:nvPr>
        </p:nvGraphicFramePr>
        <p:xfrm>
          <a:off x="3213436" y="1361850"/>
          <a:ext cx="8229264" cy="1444625"/>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85747">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9:00 - 12:00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Conference 1</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85747">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73131">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pic>
        <p:nvPicPr>
          <p:cNvPr id="12" name="Picture 11"/>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flipH="1">
            <a:off x="683451" y="1353515"/>
            <a:ext cx="2517005" cy="1439999"/>
          </a:xfrm>
          <a:prstGeom prst="rect">
            <a:avLst/>
          </a:prstGeom>
        </p:spPr>
      </p:pic>
      <p:pic>
        <p:nvPicPr>
          <p:cNvPr id="13" name="Picture 12"/>
          <p:cNvPicPr>
            <a:picLocks noChangeAspect="1"/>
          </p:cNvPicPr>
          <p:nvPr/>
        </p:nvPicPr>
        <p:blipFill rotWithShape="1">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85617" y="2793514"/>
            <a:ext cx="2514841" cy="1400922"/>
          </a:xfrm>
          <a:prstGeom prst="rect">
            <a:avLst/>
          </a:prstGeom>
        </p:spPr>
      </p:pic>
      <p:grpSp>
        <p:nvGrpSpPr>
          <p:cNvPr id="16" name="Group 15"/>
          <p:cNvGrpSpPr/>
          <p:nvPr/>
        </p:nvGrpSpPr>
        <p:grpSpPr>
          <a:xfrm>
            <a:off x="8817592" y="2805595"/>
            <a:ext cx="3048006" cy="2749455"/>
            <a:chOff x="7856129" y="1513453"/>
            <a:chExt cx="3048006" cy="3048006"/>
          </a:xfrm>
        </p:grpSpPr>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8" name="TextBox 17"/>
            <p:cNvSpPr txBox="1"/>
            <p:nvPr/>
          </p:nvSpPr>
          <p:spPr>
            <a:xfrm>
              <a:off x="8131903" y="1814627"/>
              <a:ext cx="2496457" cy="1816872"/>
            </a:xfrm>
            <a:prstGeom prst="rect">
              <a:avLst/>
            </a:prstGeom>
            <a:noFill/>
          </p:spPr>
          <p:txBody>
            <a:bodyPr wrap="square" rtlCol="0">
              <a:spAutoFit/>
            </a:bodyPr>
            <a:lstStyle/>
            <a:p>
              <a:r>
                <a:rPr lang="en-US" dirty="0"/>
                <a:t>Create live event updates in your presentation using </a:t>
              </a:r>
              <a:r>
                <a:rPr lang="en-US" u="sng" dirty="0">
                  <a:hlinkClick r:id="rId8"/>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09122805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150"/>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2" y="0"/>
            <a:ext cx="12067485" cy="13535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6" name="Rectangle 11"/>
          <p:cNvSpPr>
            <a:spLocks noChangeArrowheads="1"/>
          </p:cNvSpPr>
          <p:nvPr/>
        </p:nvSpPr>
        <p:spPr bwMode="gray">
          <a:xfrm>
            <a:off x="702307" y="4251218"/>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sp>
        <p:nvSpPr>
          <p:cNvPr id="107" name="Rectangle 209"/>
          <p:cNvSpPr>
            <a:spLocks noChangeArrowheads="1"/>
          </p:cNvSpPr>
          <p:nvPr/>
        </p:nvSpPr>
        <p:spPr bwMode="gray">
          <a:xfrm>
            <a:off x="702307" y="2944877"/>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sp>
        <p:nvSpPr>
          <p:cNvPr id="108" name="Rectangle 210"/>
          <p:cNvSpPr>
            <a:spLocks noChangeArrowheads="1"/>
          </p:cNvSpPr>
          <p:nvPr/>
        </p:nvSpPr>
        <p:spPr bwMode="gray">
          <a:xfrm>
            <a:off x="702307" y="1659616"/>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graphicFrame>
        <p:nvGraphicFramePr>
          <p:cNvPr id="109" name="Group 116"/>
          <p:cNvGraphicFramePr>
            <a:graphicFrameLocks/>
          </p:cNvGraphicFramePr>
          <p:nvPr>
            <p:extLst>
              <p:ext uri="{D42A27DB-BD31-4B8C-83A1-F6EECF244321}">
                <p14:modId xmlns:p14="http://schemas.microsoft.com/office/powerpoint/2010/main" val="2648108093"/>
              </p:ext>
            </p:extLst>
          </p:nvPr>
        </p:nvGraphicFramePr>
        <p:xfrm>
          <a:off x="4961571" y="1659617"/>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aphicFrame>
        <p:nvGraphicFramePr>
          <p:cNvPr id="110" name="Group 117"/>
          <p:cNvGraphicFramePr>
            <a:graphicFrameLocks noGrp="1"/>
          </p:cNvGraphicFramePr>
          <p:nvPr>
            <p:extLst>
              <p:ext uri="{D42A27DB-BD31-4B8C-83A1-F6EECF244321}">
                <p14:modId xmlns:p14="http://schemas.microsoft.com/office/powerpoint/2010/main" val="358272323"/>
              </p:ext>
            </p:extLst>
          </p:nvPr>
        </p:nvGraphicFramePr>
        <p:xfrm>
          <a:off x="4961571" y="2944877"/>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aphicFrame>
        <p:nvGraphicFramePr>
          <p:cNvPr id="111" name="Group 118"/>
          <p:cNvGraphicFramePr>
            <a:graphicFrameLocks noGrp="1"/>
          </p:cNvGraphicFramePr>
          <p:nvPr>
            <p:extLst>
              <p:ext uri="{D42A27DB-BD31-4B8C-83A1-F6EECF244321}">
                <p14:modId xmlns:p14="http://schemas.microsoft.com/office/powerpoint/2010/main" val="1685387877"/>
              </p:ext>
            </p:extLst>
          </p:nvPr>
        </p:nvGraphicFramePr>
        <p:xfrm>
          <a:off x="4961571" y="4251219"/>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8817592" y="2805595"/>
            <a:ext cx="3048006" cy="2749455"/>
            <a:chOff x="7856129" y="1513453"/>
            <a:chExt cx="3048006" cy="304800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4" name="TextBox 13"/>
            <p:cNvSpPr txBox="1"/>
            <p:nvPr/>
          </p:nvSpPr>
          <p:spPr>
            <a:xfrm>
              <a:off x="8131903" y="1814627"/>
              <a:ext cx="2496457" cy="1816872"/>
            </a:xfrm>
            <a:prstGeom prst="rect">
              <a:avLst/>
            </a:prstGeom>
            <a:noFill/>
          </p:spPr>
          <p:txBody>
            <a:bodyPr wrap="square" rtlCol="0">
              <a:spAutoFit/>
            </a:bodyPr>
            <a:lstStyle/>
            <a:p>
              <a:r>
                <a:rPr lang="en-US" dirty="0"/>
                <a:t>Create live event updates in your presentation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116099909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1000"/>
                                        <p:tgtEl>
                                          <p:spTgt spid="109"/>
                                        </p:tgtEl>
                                      </p:cBhvr>
                                    </p:animEffect>
                                  </p:childTnLst>
                                </p:cTn>
                              </p:par>
                              <p:par>
                                <p:cTn id="17" presetID="10"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150"/>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5" y="0"/>
            <a:ext cx="12067485" cy="13535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aphicFrame>
        <p:nvGraphicFramePr>
          <p:cNvPr id="91" name="Group 124"/>
          <p:cNvGraphicFramePr>
            <a:graphicFrameLocks noGrp="1"/>
          </p:cNvGraphicFramePr>
          <p:nvPr>
            <p:extLst>
              <p:ext uri="{D42A27DB-BD31-4B8C-83A1-F6EECF244321}">
                <p14:modId xmlns:p14="http://schemas.microsoft.com/office/powerpoint/2010/main" val="562274415"/>
              </p:ext>
            </p:extLst>
          </p:nvPr>
        </p:nvGraphicFramePr>
        <p:xfrm>
          <a:off x="-1" y="1353512"/>
          <a:ext cx="12190419" cy="4249968"/>
        </p:xfrm>
        <a:graphic>
          <a:graphicData uri="http://schemas.openxmlformats.org/drawingml/2006/table">
            <a:tbl>
              <a:tblPr/>
              <a:tblGrid>
                <a:gridCol w="2419934">
                  <a:extLst>
                    <a:ext uri="{9D8B030D-6E8A-4147-A177-3AD203B41FA5}">
                      <a16:colId xmlns:a16="http://schemas.microsoft.com/office/drawing/2014/main" val="20000"/>
                    </a:ext>
                  </a:extLst>
                </a:gridCol>
                <a:gridCol w="2429560">
                  <a:extLst>
                    <a:ext uri="{9D8B030D-6E8A-4147-A177-3AD203B41FA5}">
                      <a16:colId xmlns:a16="http://schemas.microsoft.com/office/drawing/2014/main" val="20001"/>
                    </a:ext>
                  </a:extLst>
                </a:gridCol>
                <a:gridCol w="2463933">
                  <a:extLst>
                    <a:ext uri="{9D8B030D-6E8A-4147-A177-3AD203B41FA5}">
                      <a16:colId xmlns:a16="http://schemas.microsoft.com/office/drawing/2014/main" val="20002"/>
                    </a:ext>
                  </a:extLst>
                </a:gridCol>
                <a:gridCol w="2437808">
                  <a:extLst>
                    <a:ext uri="{9D8B030D-6E8A-4147-A177-3AD203B41FA5}">
                      <a16:colId xmlns:a16="http://schemas.microsoft.com/office/drawing/2014/main" val="20003"/>
                    </a:ext>
                  </a:extLst>
                </a:gridCol>
                <a:gridCol w="2439184">
                  <a:extLst>
                    <a:ext uri="{9D8B030D-6E8A-4147-A177-3AD203B41FA5}">
                      <a16:colId xmlns:a16="http://schemas.microsoft.com/office/drawing/2014/main" val="20004"/>
                    </a:ext>
                  </a:extLst>
                </a:gridCol>
              </a:tblGrid>
              <a:tr h="465156">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Monday</a:t>
                      </a: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Tuesday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Wednesday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Thursday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Friday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62925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grpSp>
        <p:nvGrpSpPr>
          <p:cNvPr id="7" name="Group 6"/>
          <p:cNvGrpSpPr/>
          <p:nvPr/>
        </p:nvGrpSpPr>
        <p:grpSpPr>
          <a:xfrm>
            <a:off x="8817592" y="2805595"/>
            <a:ext cx="3048006" cy="2749455"/>
            <a:chOff x="7856129" y="1513453"/>
            <a:chExt cx="3048006" cy="304800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9" name="TextBox 8"/>
            <p:cNvSpPr txBox="1"/>
            <p:nvPr/>
          </p:nvSpPr>
          <p:spPr>
            <a:xfrm>
              <a:off x="8131903" y="1814627"/>
              <a:ext cx="2496457" cy="1816872"/>
            </a:xfrm>
            <a:prstGeom prst="rect">
              <a:avLst/>
            </a:prstGeom>
            <a:noFill/>
          </p:spPr>
          <p:txBody>
            <a:bodyPr wrap="square" rtlCol="0">
              <a:spAutoFit/>
            </a:bodyPr>
            <a:lstStyle/>
            <a:p>
              <a:r>
                <a:rPr lang="en-US" dirty="0"/>
                <a:t>Create live event updates in your presentation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9436681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317401734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380591385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263954578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2497806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35873236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169206696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 t="351" r="1357" b="16292"/>
          <a:stretch/>
        </p:blipFill>
        <p:spPr>
          <a:xfrm>
            <a:off x="-11574" y="-11575"/>
            <a:ext cx="12205504" cy="6875362"/>
          </a:xfrm>
          <a:prstGeom prst="rect">
            <a:avLst/>
          </a:prstGeom>
        </p:spPr>
      </p:pic>
      <p:sp>
        <p:nvSpPr>
          <p:cNvPr id="15" name="Rechteck 14"/>
          <p:cNvSpPr/>
          <p:nvPr/>
        </p:nvSpPr>
        <p:spPr bwMode="auto">
          <a:xfrm>
            <a:off x="-2170" y="56053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10"/>
          <p:cNvSpPr>
            <a:spLocks noChangeArrowheads="1"/>
          </p:cNvSpPr>
          <p:nvPr/>
        </p:nvSpPr>
        <p:spPr bwMode="gray">
          <a:xfrm>
            <a:off x="10048010" y="427797"/>
            <a:ext cx="1901825" cy="4365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noProof="1">
                <a:solidFill>
                  <a:srgbClr val="FFFFFF"/>
                </a:solidFill>
                <a:latin typeface="Calibri" panose="020F0502020204030204" pitchFamily="34" charset="0"/>
              </a:rPr>
              <a:t>YOUR</a:t>
            </a:r>
            <a:r>
              <a:rPr lang="de-DE" altLang="de-DE" sz="2000" b="1" noProof="1">
                <a:solidFill>
                  <a:srgbClr val="292929"/>
                </a:solidFill>
                <a:latin typeface="Calibri" panose="020F0502020204030204" pitchFamily="34" charset="0"/>
              </a:rPr>
              <a:t> </a:t>
            </a:r>
            <a:r>
              <a:rPr lang="de-DE" altLang="de-DE" sz="2000" b="1" noProof="1">
                <a:solidFill>
                  <a:srgbClr val="99CCFF"/>
                </a:solidFill>
                <a:latin typeface="Calibri" panose="020F0502020204030204" pitchFamily="34" charset="0"/>
              </a:rPr>
              <a:t>LOGO</a:t>
            </a:r>
          </a:p>
        </p:txBody>
      </p:sp>
      <p:sp>
        <p:nvSpPr>
          <p:cNvPr id="93" name="Rectangle 314"/>
          <p:cNvSpPr>
            <a:spLocks noChangeArrowheads="1"/>
          </p:cNvSpPr>
          <p:nvPr/>
        </p:nvSpPr>
        <p:spPr bwMode="gray">
          <a:xfrm>
            <a:off x="-2170" y="3097515"/>
            <a:ext cx="12192583" cy="1924050"/>
          </a:xfrm>
          <a:prstGeom prst="rect">
            <a:avLst/>
          </a:prstGeom>
          <a:solidFill>
            <a:srgbClr val="FFFFFF">
              <a:alpha val="60000"/>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4" name="Text Box 382"/>
          <p:cNvSpPr txBox="1">
            <a:spLocks noChangeArrowheads="1"/>
          </p:cNvSpPr>
          <p:nvPr/>
        </p:nvSpPr>
        <p:spPr bwMode="gray">
          <a:xfrm>
            <a:off x="448681" y="3429295"/>
            <a:ext cx="5908605"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4400" b="1" noProof="1">
                <a:solidFill>
                  <a:srgbClr val="292929"/>
                </a:solidFill>
                <a:latin typeface="Calibri" panose="020F0502020204030204" pitchFamily="34" charset="0"/>
              </a:rPr>
              <a:t>Visions and Perspectives</a:t>
            </a:r>
          </a:p>
        </p:txBody>
      </p:sp>
    </p:spTree>
    <p:extLst>
      <p:ext uri="{BB962C8B-B14F-4D97-AF65-F5344CB8AC3E}">
        <p14:creationId xmlns:p14="http://schemas.microsoft.com/office/powerpoint/2010/main" val="37976838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362" t="31680" r="5865" b="14224"/>
          <a:stretch/>
        </p:blipFill>
        <p:spPr>
          <a:xfrm rot="16412260">
            <a:off x="8252208" y="2761270"/>
            <a:ext cx="5218352" cy="3144425"/>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pic>
        <p:nvPicPr>
          <p:cNvPr id="91" name="Picture 113"/>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88" y="-11111"/>
            <a:ext cx="12192001" cy="13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nvGrpSpPr>
          <p:cNvPr id="95" name="Group 121"/>
          <p:cNvGrpSpPr>
            <a:grpSpLocks/>
          </p:cNvGrpSpPr>
          <p:nvPr/>
        </p:nvGrpSpPr>
        <p:grpSpPr bwMode="auto">
          <a:xfrm>
            <a:off x="702307" y="1707571"/>
            <a:ext cx="8318500" cy="3543667"/>
            <a:chOff x="336" y="1391"/>
            <a:chExt cx="6385" cy="2720"/>
          </a:xfrm>
          <a:effectLst>
            <a:outerShdw blurRad="50800" dist="38100" dir="2700000" algn="tl" rotWithShape="0">
              <a:prstClr val="black">
                <a:alpha val="40000"/>
              </a:prstClr>
            </a:outerShdw>
          </a:effectLst>
        </p:grpSpPr>
        <p:sp>
          <p:nvSpPr>
            <p:cNvPr id="96" name="Rectangle 97"/>
            <p:cNvSpPr>
              <a:spLocks noChangeArrowheads="1"/>
            </p:cNvSpPr>
            <p:nvPr/>
          </p:nvSpPr>
          <p:spPr bwMode="gray">
            <a:xfrm>
              <a:off x="336" y="1391"/>
              <a:ext cx="391" cy="541"/>
            </a:xfrm>
            <a:prstGeom prst="rect">
              <a:avLst/>
            </a:prstGeom>
            <a:solidFill>
              <a:srgbClr val="FFFFFF"/>
            </a:solidFill>
            <a:ln w="12700">
              <a:solidFill>
                <a:srgbClr val="DDDDDD"/>
              </a:solidFill>
              <a:miter lim="800000"/>
              <a:headEnd/>
              <a:tailEnd/>
            </a:ln>
            <a:effectLst/>
          </p:spPr>
          <p:txBody>
            <a:bodyPr lIns="0" tIns="0" rIns="0" bIns="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3200" b="1" dirty="0">
                  <a:solidFill>
                    <a:srgbClr val="292929"/>
                  </a:solidFill>
                  <a:latin typeface="Calibri" panose="020F0502020204030204" pitchFamily="34" charset="0"/>
                </a:rPr>
                <a:t>1</a:t>
              </a:r>
            </a:p>
          </p:txBody>
        </p:sp>
        <p:sp>
          <p:nvSpPr>
            <p:cNvPr id="97" name="Rectangle 98"/>
            <p:cNvSpPr>
              <a:spLocks noChangeArrowheads="1"/>
            </p:cNvSpPr>
            <p:nvPr/>
          </p:nvSpPr>
          <p:spPr bwMode="gray">
            <a:xfrm>
              <a:off x="889" y="1391"/>
              <a:ext cx="5830" cy="541"/>
            </a:xfrm>
            <a:prstGeom prst="rect">
              <a:avLst/>
            </a:prstGeom>
            <a:solidFill>
              <a:srgbClr val="FFFFFF"/>
            </a:solidFill>
            <a:ln w="12700">
              <a:solidFill>
                <a:srgbClr val="C8C8C8"/>
              </a:solidFill>
              <a:miter lim="800000"/>
              <a:headEnd/>
              <a:tailEnd/>
            </a:ln>
            <a:effectLst/>
          </p:spPr>
          <p:txBody>
            <a:bodyPr lIns="180000" tIns="36000" rIns="36000" bIns="3600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spcAft>
                  <a:spcPct val="20000"/>
                </a:spcAft>
              </a:pPr>
              <a:r>
                <a:rPr lang="en-US" altLang="de-DE" sz="2000" dirty="0">
                  <a:solidFill>
                    <a:srgbClr val="292929"/>
                  </a:solidFill>
                  <a:latin typeface="Calibri" panose="020F0502020204030204" pitchFamily="34" charset="0"/>
                </a:rPr>
                <a:t>This is a placeholder text. </a:t>
              </a:r>
              <a:endParaRPr lang="de-DE" altLang="de-DE" sz="2000" dirty="0">
                <a:solidFill>
                  <a:srgbClr val="292929"/>
                </a:solidFill>
                <a:latin typeface="Calibri" panose="020F0502020204030204" pitchFamily="34" charset="0"/>
              </a:endParaRPr>
            </a:p>
          </p:txBody>
        </p:sp>
        <p:sp>
          <p:nvSpPr>
            <p:cNvPr id="98" name="Rectangle 101"/>
            <p:cNvSpPr>
              <a:spLocks noChangeArrowheads="1"/>
            </p:cNvSpPr>
            <p:nvPr/>
          </p:nvSpPr>
          <p:spPr bwMode="gray">
            <a:xfrm>
              <a:off x="336" y="2490"/>
              <a:ext cx="391" cy="541"/>
            </a:xfrm>
            <a:prstGeom prst="rect">
              <a:avLst/>
            </a:prstGeom>
            <a:solidFill>
              <a:srgbClr val="FFFFFF"/>
            </a:solidFill>
            <a:ln w="12700">
              <a:solidFill>
                <a:srgbClr val="DDDDDD"/>
              </a:solidFill>
              <a:miter lim="800000"/>
              <a:headEnd/>
              <a:tailEnd/>
            </a:ln>
            <a:effectLst/>
          </p:spPr>
          <p:txBody>
            <a:bodyPr lIns="0" tIns="0" rIns="0" bIns="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3200" b="1" dirty="0">
                  <a:solidFill>
                    <a:srgbClr val="292929"/>
                  </a:solidFill>
                  <a:latin typeface="Calibri" panose="020F0502020204030204" pitchFamily="34" charset="0"/>
                </a:rPr>
                <a:t>3</a:t>
              </a:r>
            </a:p>
          </p:txBody>
        </p:sp>
        <p:sp>
          <p:nvSpPr>
            <p:cNvPr id="99" name="Rectangle 102"/>
            <p:cNvSpPr>
              <a:spLocks noChangeArrowheads="1"/>
            </p:cNvSpPr>
            <p:nvPr/>
          </p:nvSpPr>
          <p:spPr bwMode="gray">
            <a:xfrm>
              <a:off x="889" y="2490"/>
              <a:ext cx="5832" cy="541"/>
            </a:xfrm>
            <a:prstGeom prst="rect">
              <a:avLst/>
            </a:prstGeom>
            <a:solidFill>
              <a:srgbClr val="FFFFFF"/>
            </a:solidFill>
            <a:ln w="12700">
              <a:solidFill>
                <a:srgbClr val="C8C8C8"/>
              </a:solidFill>
              <a:miter lim="800000"/>
              <a:headEnd/>
              <a:tailEnd/>
            </a:ln>
            <a:effectLst/>
          </p:spPr>
          <p:txBody>
            <a:bodyPr lIns="180000" tIns="36000" rIns="36000" bIns="3600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spcAft>
                  <a:spcPct val="20000"/>
                </a:spcAft>
              </a:pPr>
              <a:r>
                <a:rPr lang="en-US" altLang="de-DE" sz="2000" dirty="0">
                  <a:solidFill>
                    <a:srgbClr val="292929"/>
                  </a:solidFill>
                  <a:latin typeface="Calibri" panose="020F0502020204030204" pitchFamily="34" charset="0"/>
                </a:rPr>
                <a:t>The text demonstrates how your own text will look </a:t>
              </a:r>
              <a:br>
                <a:rPr lang="en-US" altLang="de-DE" sz="2000" dirty="0">
                  <a:solidFill>
                    <a:srgbClr val="292929"/>
                  </a:solidFill>
                  <a:latin typeface="Calibri" panose="020F0502020204030204" pitchFamily="34" charset="0"/>
                </a:rPr>
              </a:br>
              <a:r>
                <a:rPr lang="en-US" altLang="de-DE" sz="2000" dirty="0">
                  <a:solidFill>
                    <a:srgbClr val="292929"/>
                  </a:solidFill>
                  <a:latin typeface="Calibri" panose="020F0502020204030204" pitchFamily="34" charset="0"/>
                </a:rPr>
                <a:t>when you replace the placeholder text.</a:t>
              </a:r>
            </a:p>
          </p:txBody>
        </p:sp>
        <p:sp>
          <p:nvSpPr>
            <p:cNvPr id="100" name="Rectangle 103"/>
            <p:cNvSpPr>
              <a:spLocks noChangeArrowheads="1"/>
            </p:cNvSpPr>
            <p:nvPr/>
          </p:nvSpPr>
          <p:spPr bwMode="gray">
            <a:xfrm>
              <a:off x="336" y="3028"/>
              <a:ext cx="391" cy="541"/>
            </a:xfrm>
            <a:prstGeom prst="rect">
              <a:avLst/>
            </a:prstGeom>
            <a:solidFill>
              <a:srgbClr val="FFFFFF"/>
            </a:solidFill>
            <a:ln w="12700">
              <a:solidFill>
                <a:srgbClr val="DDDDDD"/>
              </a:solidFill>
              <a:miter lim="800000"/>
              <a:headEnd/>
              <a:tailEnd/>
            </a:ln>
            <a:effectLst/>
          </p:spPr>
          <p:txBody>
            <a:bodyPr lIns="0" tIns="0" rIns="0" bIns="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3200" b="1" dirty="0">
                  <a:solidFill>
                    <a:srgbClr val="292929"/>
                  </a:solidFill>
                  <a:latin typeface="Calibri" panose="020F0502020204030204" pitchFamily="34" charset="0"/>
                </a:rPr>
                <a:t>4</a:t>
              </a:r>
            </a:p>
          </p:txBody>
        </p:sp>
        <p:sp>
          <p:nvSpPr>
            <p:cNvPr id="101" name="Rectangle 104"/>
            <p:cNvSpPr>
              <a:spLocks noChangeArrowheads="1"/>
            </p:cNvSpPr>
            <p:nvPr/>
          </p:nvSpPr>
          <p:spPr bwMode="gray">
            <a:xfrm>
              <a:off x="889" y="3028"/>
              <a:ext cx="5830" cy="541"/>
            </a:xfrm>
            <a:prstGeom prst="rect">
              <a:avLst/>
            </a:prstGeom>
            <a:solidFill>
              <a:srgbClr val="FFFFFF"/>
            </a:solidFill>
            <a:ln w="12700">
              <a:solidFill>
                <a:srgbClr val="C8C8C8"/>
              </a:solidFill>
              <a:miter lim="800000"/>
              <a:headEnd/>
              <a:tailEnd/>
            </a:ln>
            <a:effectLst/>
          </p:spPr>
          <p:txBody>
            <a:bodyPr lIns="180000" tIns="36000" rIns="36000" bIns="3600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spcAft>
                  <a:spcPct val="20000"/>
                </a:spcAft>
              </a:pPr>
              <a:r>
                <a:rPr lang="en-US" altLang="de-DE" sz="2000" dirty="0">
                  <a:solidFill>
                    <a:srgbClr val="292929"/>
                  </a:solidFill>
                  <a:latin typeface="Calibri" panose="020F0502020204030204" pitchFamily="34" charset="0"/>
                </a:rPr>
                <a:t>This is a placeholder text. </a:t>
              </a:r>
            </a:p>
          </p:txBody>
        </p:sp>
        <p:sp>
          <p:nvSpPr>
            <p:cNvPr id="102" name="Rectangle 105"/>
            <p:cNvSpPr>
              <a:spLocks noChangeArrowheads="1"/>
            </p:cNvSpPr>
            <p:nvPr/>
          </p:nvSpPr>
          <p:spPr bwMode="gray">
            <a:xfrm>
              <a:off x="336" y="3570"/>
              <a:ext cx="391" cy="541"/>
            </a:xfrm>
            <a:prstGeom prst="rect">
              <a:avLst/>
            </a:prstGeom>
            <a:solidFill>
              <a:srgbClr val="FFFFFF"/>
            </a:solidFill>
            <a:ln w="12700">
              <a:solidFill>
                <a:srgbClr val="DDDDDD"/>
              </a:solidFill>
              <a:miter lim="800000"/>
              <a:headEnd/>
              <a:tailEnd/>
            </a:ln>
            <a:effectLst/>
          </p:spPr>
          <p:txBody>
            <a:bodyPr lIns="0" tIns="0" rIns="0" bIns="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3200" b="1" dirty="0">
                  <a:solidFill>
                    <a:srgbClr val="292929"/>
                  </a:solidFill>
                  <a:latin typeface="Calibri" panose="020F0502020204030204" pitchFamily="34" charset="0"/>
                </a:rPr>
                <a:t>5</a:t>
              </a:r>
            </a:p>
          </p:txBody>
        </p:sp>
        <p:sp>
          <p:nvSpPr>
            <p:cNvPr id="103" name="Rectangle 106"/>
            <p:cNvSpPr>
              <a:spLocks noChangeArrowheads="1"/>
            </p:cNvSpPr>
            <p:nvPr/>
          </p:nvSpPr>
          <p:spPr bwMode="gray">
            <a:xfrm>
              <a:off x="889" y="3570"/>
              <a:ext cx="5830" cy="541"/>
            </a:xfrm>
            <a:prstGeom prst="rect">
              <a:avLst/>
            </a:prstGeom>
            <a:solidFill>
              <a:srgbClr val="FFFFFF"/>
            </a:solidFill>
            <a:ln w="12700">
              <a:solidFill>
                <a:srgbClr val="C8C8C8"/>
              </a:solidFill>
              <a:miter lim="800000"/>
              <a:headEnd/>
              <a:tailEnd/>
            </a:ln>
            <a:effectLst/>
          </p:spPr>
          <p:txBody>
            <a:bodyPr lIns="180000" tIns="36000" rIns="36000" bIns="3600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spcAft>
                  <a:spcPct val="20000"/>
                </a:spcAft>
              </a:pPr>
              <a:r>
                <a:rPr lang="en-US" altLang="de-DE" sz="2000" dirty="0">
                  <a:solidFill>
                    <a:srgbClr val="292929"/>
                  </a:solidFill>
                  <a:latin typeface="Calibri" panose="020F0502020204030204" pitchFamily="34" charset="0"/>
                </a:rPr>
                <a:t>The text that you insert will retain the same style </a:t>
              </a:r>
              <a:br>
                <a:rPr lang="en-US" altLang="de-DE" sz="2000" dirty="0">
                  <a:solidFill>
                    <a:srgbClr val="292929"/>
                  </a:solidFill>
                  <a:latin typeface="Calibri" panose="020F0502020204030204" pitchFamily="34" charset="0"/>
                </a:rPr>
              </a:br>
              <a:r>
                <a:rPr lang="en-US" altLang="de-DE" sz="2000" dirty="0">
                  <a:solidFill>
                    <a:srgbClr val="292929"/>
                  </a:solidFill>
                  <a:latin typeface="Calibri" panose="020F0502020204030204" pitchFamily="34" charset="0"/>
                </a:rPr>
                <a:t>and format as the placeholder text.</a:t>
              </a:r>
              <a:endParaRPr lang="de-DE" altLang="de-DE" sz="2000" dirty="0">
                <a:solidFill>
                  <a:srgbClr val="292929"/>
                </a:solidFill>
                <a:latin typeface="Calibri" panose="020F0502020204030204" pitchFamily="34" charset="0"/>
              </a:endParaRPr>
            </a:p>
          </p:txBody>
        </p:sp>
        <p:sp>
          <p:nvSpPr>
            <p:cNvPr id="104" name="Rectangle 100"/>
            <p:cNvSpPr>
              <a:spLocks noChangeArrowheads="1"/>
            </p:cNvSpPr>
            <p:nvPr/>
          </p:nvSpPr>
          <p:spPr bwMode="gray">
            <a:xfrm>
              <a:off x="889" y="1932"/>
              <a:ext cx="5830" cy="555"/>
            </a:xfrm>
            <a:prstGeom prst="rect">
              <a:avLst/>
            </a:prstGeom>
            <a:solidFill>
              <a:srgbClr val="5F5F5F"/>
            </a:solidFill>
            <a:ln w="12700">
              <a:solidFill>
                <a:srgbClr val="C8C8C8"/>
              </a:solidFill>
              <a:miter lim="800000"/>
              <a:headEnd/>
              <a:tailEnd/>
            </a:ln>
            <a:effectLst/>
          </p:spPr>
          <p:txBody>
            <a:bodyPr lIns="180000" tIns="36000" rIns="36000" bIns="36000"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spcAft>
                  <a:spcPct val="20000"/>
                </a:spcAft>
              </a:pPr>
              <a:r>
                <a:rPr lang="en-US" altLang="de-DE" sz="2000" b="1" dirty="0">
                  <a:solidFill>
                    <a:schemeClr val="bg1"/>
                  </a:solidFill>
                  <a:latin typeface="Calibri" panose="020F0502020204030204" pitchFamily="34" charset="0"/>
                </a:rPr>
                <a:t>This text can be replaced with your own text.</a:t>
              </a:r>
            </a:p>
          </p:txBody>
        </p:sp>
        <p:sp>
          <p:nvSpPr>
            <p:cNvPr id="106" name="Rectangle 99"/>
            <p:cNvSpPr>
              <a:spLocks noChangeArrowheads="1"/>
            </p:cNvSpPr>
            <p:nvPr/>
          </p:nvSpPr>
          <p:spPr bwMode="gray">
            <a:xfrm>
              <a:off x="336" y="1932"/>
              <a:ext cx="391" cy="555"/>
            </a:xfrm>
            <a:prstGeom prst="rect">
              <a:avLst/>
            </a:prstGeom>
            <a:solidFill>
              <a:srgbClr val="5F5F5F"/>
            </a:solidFill>
            <a:ln w="12700">
              <a:solidFill>
                <a:srgbClr val="C8C8C8"/>
              </a:solidFill>
              <a:miter lim="800000"/>
              <a:headEnd/>
              <a:tailEnd/>
            </a:ln>
            <a:effectLst/>
          </p:spPr>
          <p:txBody>
            <a:bodyPr lIns="0" tIns="0" rIns="0" bIns="0" anchor="ctr"/>
            <a:lstStyle/>
            <a:p>
              <a:pPr algn="ctr">
                <a:spcAft>
                  <a:spcPct val="20000"/>
                </a:spcAft>
              </a:pPr>
              <a:r>
                <a:rPr lang="de-DE" altLang="de-DE" sz="3200" b="1" dirty="0">
                  <a:solidFill>
                    <a:schemeClr val="bg1"/>
                  </a:solidFill>
                  <a:latin typeface="Calibri" panose="020F0502020204030204" pitchFamily="34" charset="0"/>
                  <a:cs typeface="Arial" charset="0"/>
                </a:rPr>
                <a:t>2</a:t>
              </a:r>
              <a:endParaRPr lang="de-DE" altLang="de-DE" sz="2000" b="1" dirty="0">
                <a:solidFill>
                  <a:schemeClr val="bg1"/>
                </a:solidFill>
                <a:latin typeface="Calibri" panose="020F0502020204030204" pitchFamily="34" charset="0"/>
                <a:cs typeface="Arial" charset="0"/>
              </a:endParaRPr>
            </a:p>
          </p:txBody>
        </p:sp>
      </p:grpSp>
      <p:grpSp>
        <p:nvGrpSpPr>
          <p:cNvPr id="18" name="Group 17"/>
          <p:cNvGrpSpPr/>
          <p:nvPr/>
        </p:nvGrpSpPr>
        <p:grpSpPr>
          <a:xfrm>
            <a:off x="8817592" y="2805595"/>
            <a:ext cx="3048006" cy="2749455"/>
            <a:chOff x="7856129" y="1513453"/>
            <a:chExt cx="3048006" cy="3048006"/>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20" name="TextBox 19"/>
            <p:cNvSpPr txBox="1"/>
            <p:nvPr/>
          </p:nvSpPr>
          <p:spPr>
            <a:xfrm>
              <a:off x="8131903" y="1814627"/>
              <a:ext cx="2496457" cy="1509795"/>
            </a:xfrm>
            <a:prstGeom prst="rect">
              <a:avLst/>
            </a:prstGeom>
            <a:noFill/>
          </p:spPr>
          <p:txBody>
            <a:bodyPr wrap="square" rtlCol="0">
              <a:spAutoFit/>
            </a:bodyPr>
            <a:lstStyle/>
            <a:p>
              <a:r>
                <a:rPr lang="en-US" dirty="0"/>
                <a:t>Display live messages and announcements by using </a:t>
              </a:r>
              <a:r>
                <a:rPr lang="en-US" u="sng" dirty="0">
                  <a:hlinkClick r:id="rId7"/>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32593616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pic>
        <p:nvPicPr>
          <p:cNvPr id="91" name="Picture 11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88" y="-11111"/>
            <a:ext cx="12192001" cy="13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aphicFrame>
        <p:nvGraphicFramePr>
          <p:cNvPr id="95" name="Group 356"/>
          <p:cNvGraphicFramePr>
            <a:graphicFrameLocks/>
          </p:cNvGraphicFramePr>
          <p:nvPr>
            <p:extLst>
              <p:ext uri="{D42A27DB-BD31-4B8C-83A1-F6EECF244321}">
                <p14:modId xmlns:p14="http://schemas.microsoft.com/office/powerpoint/2010/main" val="2893204182"/>
              </p:ext>
            </p:extLst>
          </p:nvPr>
        </p:nvGraphicFramePr>
        <p:xfrm>
          <a:off x="696948" y="1620459"/>
          <a:ext cx="8729542" cy="3798133"/>
        </p:xfrm>
        <a:graphic>
          <a:graphicData uri="http://schemas.openxmlformats.org/drawingml/2006/table">
            <a:tbl>
              <a:tblPr/>
              <a:tblGrid>
                <a:gridCol w="4981882">
                  <a:extLst>
                    <a:ext uri="{9D8B030D-6E8A-4147-A177-3AD203B41FA5}">
                      <a16:colId xmlns:a16="http://schemas.microsoft.com/office/drawing/2014/main" val="20000"/>
                    </a:ext>
                  </a:extLst>
                </a:gridCol>
                <a:gridCol w="1250583">
                  <a:extLst>
                    <a:ext uri="{9D8B030D-6E8A-4147-A177-3AD203B41FA5}">
                      <a16:colId xmlns:a16="http://schemas.microsoft.com/office/drawing/2014/main" val="20001"/>
                    </a:ext>
                  </a:extLst>
                </a:gridCol>
                <a:gridCol w="1246493">
                  <a:extLst>
                    <a:ext uri="{9D8B030D-6E8A-4147-A177-3AD203B41FA5}">
                      <a16:colId xmlns:a16="http://schemas.microsoft.com/office/drawing/2014/main" val="20002"/>
                    </a:ext>
                  </a:extLst>
                </a:gridCol>
                <a:gridCol w="1250584">
                  <a:extLst>
                    <a:ext uri="{9D8B030D-6E8A-4147-A177-3AD203B41FA5}">
                      <a16:colId xmlns:a16="http://schemas.microsoft.com/office/drawing/2014/main" val="20003"/>
                    </a:ext>
                  </a:extLst>
                </a:gridCol>
              </a:tblGrid>
              <a:tr h="499142">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altLang="de-DE" sz="1600" b="1" i="0" u="none" strike="noStrike" cap="none" normalizeH="0" baseline="0" noProof="1">
                          <a:ln>
                            <a:noFill/>
                          </a:ln>
                          <a:solidFill>
                            <a:srgbClr val="FFFFFF"/>
                          </a:solidFill>
                          <a:effectLst/>
                          <a:latin typeface="Calibri" panose="020F0502020204030204" pitchFamily="34" charset="0"/>
                        </a:rPr>
                        <a:t>Description</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pPr>
                      <a:r>
                        <a:rPr kumimoji="0" lang="de-DE" altLang="de-DE" sz="1600" b="1" i="0" u="none" strike="noStrike" cap="none" normalizeH="0" baseline="0" noProof="1">
                          <a:ln>
                            <a:noFill/>
                          </a:ln>
                          <a:solidFill>
                            <a:srgbClr val="FFFFFF"/>
                          </a:solidFill>
                          <a:effectLst/>
                          <a:latin typeface="Calibri" panose="020F0502020204030204" pitchFamily="34" charset="0"/>
                        </a:rPr>
                        <a:t>2015</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pPr>
                      <a:r>
                        <a:rPr kumimoji="0" lang="de-DE" altLang="de-DE" sz="1600" b="1" i="0" u="none" strike="noStrike" cap="none" normalizeH="0" baseline="0" noProof="1">
                          <a:ln>
                            <a:noFill/>
                          </a:ln>
                          <a:solidFill>
                            <a:srgbClr val="FFFFFF"/>
                          </a:solidFill>
                          <a:effectLst/>
                          <a:latin typeface="Calibri" panose="020F0502020204030204" pitchFamily="34" charset="0"/>
                        </a:rPr>
                        <a:t>2016</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pPr>
                      <a:r>
                        <a:rPr kumimoji="0" lang="de-DE" altLang="de-DE" sz="1600" b="1" i="0" u="none" strike="noStrike" cap="none" normalizeH="0" baseline="0" noProof="1">
                          <a:ln>
                            <a:noFill/>
                          </a:ln>
                          <a:solidFill>
                            <a:srgbClr val="FFFFFF"/>
                          </a:solidFill>
                          <a:effectLst/>
                          <a:latin typeface="Calibri" panose="020F0502020204030204" pitchFamily="34" charset="0"/>
                        </a:rPr>
                        <a:t> 2017</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This is a placeholder</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Insert your text here</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cs typeface="Arial" charset="0"/>
                        </a:rPr>
                        <a:t>Placeholder text</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Placeholder for your own text</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 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cs typeface="Arial" charset="0"/>
                        </a:rPr>
                        <a:t>Placeholder for your text</a:t>
                      </a:r>
                      <a:endParaRPr kumimoji="0" lang="de-DE" altLang="de-DE" sz="1600" b="0" i="0" u="none" strike="noStrike" cap="none" normalizeH="0" baseline="0" noProof="1">
                        <a:ln>
                          <a:noFill/>
                        </a:ln>
                        <a:solidFill>
                          <a:srgbClr val="333333"/>
                        </a:solidFill>
                        <a:effectLst/>
                        <a:latin typeface="Calibri" panose="020F0502020204030204" pitchFamily="34" charset="0"/>
                      </a:endParaRP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5"/>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Placeholder for your own text</a:t>
                      </a:r>
                      <a:endParaRPr kumimoji="0" lang="de-DE" altLang="de-DE" sz="1600" b="0" i="0" u="none" strike="noStrike" cap="none" normalizeH="0" baseline="0" noProof="1">
                        <a:ln>
                          <a:noFill/>
                        </a:ln>
                        <a:solidFill>
                          <a:srgbClr val="333333"/>
                        </a:solidFill>
                        <a:effectLst/>
                        <a:latin typeface="Calibri" panose="020F0502020204030204" pitchFamily="34" charset="0"/>
                      </a:endParaRP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 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Insert your text here</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 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7"/>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Placeholder for your own text</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 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 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 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8"/>
                  </a:ext>
                </a:extLst>
              </a:tr>
              <a:tr h="309579">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chemeClr val="tx1"/>
                          </a:solidFill>
                          <a:effectLst/>
                          <a:latin typeface="Calibri" panose="020F0502020204030204" pitchFamily="34" charset="0"/>
                        </a:rPr>
                        <a:t>This is a placeholder</a:t>
                      </a:r>
                      <a:endParaRPr kumimoji="0" lang="de-DE" altLang="de-DE" sz="1600" b="0" i="0" u="none" strike="noStrike" cap="none" normalizeH="0" baseline="0" noProof="1">
                        <a:ln>
                          <a:noFill/>
                        </a:ln>
                        <a:solidFill>
                          <a:srgbClr val="333333"/>
                        </a:solidFill>
                        <a:effectLst/>
                        <a:latin typeface="Calibri" panose="020F0502020204030204" pitchFamily="34" charset="0"/>
                      </a:endParaRP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noProof="1">
                          <a:ln>
                            <a:noFill/>
                          </a:ln>
                          <a:solidFill>
                            <a:srgbClr val="333333"/>
                          </a:solidFill>
                          <a:effectLst/>
                          <a:latin typeface="Calibri" panose="020F0502020204030204" pitchFamily="34" charset="0"/>
                        </a:rPr>
                        <a:t>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9"/>
                  </a:ext>
                </a:extLst>
              </a:tr>
              <a:tr h="512780">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noProof="1">
                          <a:ln>
                            <a:noFill/>
                          </a:ln>
                          <a:solidFill>
                            <a:srgbClr val="000000"/>
                          </a:solidFill>
                          <a:effectLst/>
                          <a:latin typeface="Calibri" panose="020F0502020204030204" pitchFamily="34" charset="0"/>
                        </a:rPr>
                        <a:t>Total</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noProof="1">
                          <a:ln>
                            <a:noFill/>
                          </a:ln>
                          <a:solidFill>
                            <a:srgbClr val="000000"/>
                          </a:solidFill>
                          <a:effectLst/>
                          <a:latin typeface="Calibri" panose="020F0502020204030204" pitchFamily="34" charset="0"/>
                        </a:rPr>
                        <a:t>x 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noProof="1">
                          <a:ln>
                            <a:noFill/>
                          </a:ln>
                          <a:solidFill>
                            <a:srgbClr val="000000"/>
                          </a:solidFill>
                          <a:effectLst/>
                          <a:latin typeface="Calibri" panose="020F0502020204030204" pitchFamily="34" charset="0"/>
                        </a:rPr>
                        <a:t>x 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charset="0"/>
                        </a:defRPr>
                      </a:lvl1pPr>
                      <a:lvl2pPr marL="192088">
                        <a:spcBef>
                          <a:spcPct val="20000"/>
                        </a:spcBef>
                        <a:defRPr sz="2400">
                          <a:solidFill>
                            <a:schemeClr val="tx1"/>
                          </a:solidFill>
                          <a:latin typeface="Arial" charset="0"/>
                        </a:defRPr>
                      </a:lvl2pPr>
                      <a:lvl3pPr marL="382588">
                        <a:spcBef>
                          <a:spcPct val="20000"/>
                        </a:spcBef>
                        <a:defRPr sz="2000">
                          <a:solidFill>
                            <a:schemeClr val="tx1"/>
                          </a:solidFill>
                          <a:latin typeface="Arial" charset="0"/>
                        </a:defRPr>
                      </a:lvl3pPr>
                      <a:lvl4pPr marL="563563">
                        <a:spcBef>
                          <a:spcPct val="20000"/>
                        </a:spcBef>
                        <a:defRPr>
                          <a:solidFill>
                            <a:schemeClr val="tx1"/>
                          </a:solidFill>
                          <a:latin typeface="Arial" charset="0"/>
                        </a:defRPr>
                      </a:lvl4pPr>
                      <a:lvl5pPr marL="882650">
                        <a:spcBef>
                          <a:spcPct val="20000"/>
                        </a:spcBef>
                        <a:defRPr>
                          <a:solidFill>
                            <a:schemeClr val="tx1"/>
                          </a:solidFill>
                          <a:latin typeface="Arial" charset="0"/>
                        </a:defRPr>
                      </a:lvl5pPr>
                      <a:lvl6pPr marL="1339850" fontAlgn="base">
                        <a:spcBef>
                          <a:spcPct val="20000"/>
                        </a:spcBef>
                        <a:spcAft>
                          <a:spcPct val="0"/>
                        </a:spcAft>
                        <a:defRPr>
                          <a:solidFill>
                            <a:schemeClr val="tx1"/>
                          </a:solidFill>
                          <a:latin typeface="Arial" charset="0"/>
                        </a:defRPr>
                      </a:lvl6pPr>
                      <a:lvl7pPr marL="1797050" fontAlgn="base">
                        <a:spcBef>
                          <a:spcPct val="20000"/>
                        </a:spcBef>
                        <a:spcAft>
                          <a:spcPct val="0"/>
                        </a:spcAft>
                        <a:defRPr>
                          <a:solidFill>
                            <a:schemeClr val="tx1"/>
                          </a:solidFill>
                          <a:latin typeface="Arial" charset="0"/>
                        </a:defRPr>
                      </a:lvl7pPr>
                      <a:lvl8pPr marL="2254250" fontAlgn="base">
                        <a:spcBef>
                          <a:spcPct val="20000"/>
                        </a:spcBef>
                        <a:spcAft>
                          <a:spcPct val="0"/>
                        </a:spcAft>
                        <a:defRPr>
                          <a:solidFill>
                            <a:schemeClr val="tx1"/>
                          </a:solidFill>
                          <a:latin typeface="Arial" charset="0"/>
                        </a:defRPr>
                      </a:lvl8pPr>
                      <a:lvl9pPr marL="2711450"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noProof="1">
                          <a:ln>
                            <a:noFill/>
                          </a:ln>
                          <a:solidFill>
                            <a:srgbClr val="000000"/>
                          </a:solidFill>
                          <a:effectLst/>
                          <a:latin typeface="Calibri" panose="020F0502020204030204" pitchFamily="34" charset="0"/>
                        </a:rPr>
                        <a:t>xxx xxx.xx</a:t>
                      </a:r>
                    </a:p>
                  </a:txBody>
                  <a:tcPr marL="77317" marR="77317"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852" r="24920"/>
          <a:stretch/>
        </p:blipFill>
        <p:spPr>
          <a:xfrm>
            <a:off x="9457151" y="1750409"/>
            <a:ext cx="2725018" cy="4309881"/>
          </a:xfrm>
          <a:prstGeom prst="rect">
            <a:avLst/>
          </a:prstGeom>
        </p:spPr>
      </p:pic>
      <p:grpSp>
        <p:nvGrpSpPr>
          <p:cNvPr id="8" name="Group 7"/>
          <p:cNvGrpSpPr/>
          <p:nvPr/>
        </p:nvGrpSpPr>
        <p:grpSpPr>
          <a:xfrm>
            <a:off x="8695661" y="2805595"/>
            <a:ext cx="3048006" cy="2749455"/>
            <a:chOff x="7856129" y="1513453"/>
            <a:chExt cx="3048006" cy="3048006"/>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0" name="TextBox 9"/>
            <p:cNvSpPr txBox="1"/>
            <p:nvPr/>
          </p:nvSpPr>
          <p:spPr>
            <a:xfrm>
              <a:off x="8131903" y="1814627"/>
              <a:ext cx="2496457" cy="1816872"/>
            </a:xfrm>
            <a:prstGeom prst="rect">
              <a:avLst/>
            </a:prstGeom>
            <a:noFill/>
          </p:spPr>
          <p:txBody>
            <a:bodyPr wrap="square" rtlCol="0">
              <a:spAutoFit/>
            </a:bodyPr>
            <a:lstStyle/>
            <a:p>
              <a:r>
                <a:rPr lang="en-US" dirty="0"/>
                <a:t>Automatically update your PowerPoint to the latest figures using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108352035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137</TotalTime>
  <Words>608</Words>
  <Application>Microsoft Office PowerPoint</Application>
  <PresentationFormat>Custom</PresentationFormat>
  <Paragraphs>163</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Company</dc:title>
  <dc:creator>Presentationpoint</dc:creator>
  <cp:lastModifiedBy>Presentation Point</cp:lastModifiedBy>
  <cp:revision>379</cp:revision>
  <dcterms:created xsi:type="dcterms:W3CDTF">2010-05-21T10:35:54Z</dcterms:created>
  <dcterms:modified xsi:type="dcterms:W3CDTF">2017-02-10T17:41:24Z</dcterms:modified>
</cp:coreProperties>
</file>