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1"/>
    <p:sldMasterId id="2147483687" r:id="rId2"/>
  </p:sldMasterIdLst>
  <p:notesMasterIdLst>
    <p:notesMasterId r:id="rId20"/>
  </p:notesMasterIdLst>
  <p:sldIdLst>
    <p:sldId id="281" r:id="rId3"/>
    <p:sldId id="282" r:id="rId4"/>
    <p:sldId id="283" r:id="rId5"/>
    <p:sldId id="284" r:id="rId6"/>
    <p:sldId id="285" r:id="rId7"/>
    <p:sldId id="286" r:id="rId8"/>
    <p:sldId id="257" r:id="rId9"/>
    <p:sldId id="256" r:id="rId10"/>
    <p:sldId id="258" r:id="rId11"/>
    <p:sldId id="259" r:id="rId12"/>
    <p:sldId id="264" r:id="rId13"/>
    <p:sldId id="260" r:id="rId14"/>
    <p:sldId id="261" r:id="rId15"/>
    <p:sldId id="262" r:id="rId16"/>
    <p:sldId id="263" r:id="rId17"/>
    <p:sldId id="265" r:id="rId18"/>
    <p:sldId id="288" r:id="rId19"/>
  </p:sldIdLst>
  <p:sldSz cx="12192000" cy="6858000"/>
  <p:notesSz cx="6858000" cy="9144000"/>
  <p:embeddedFontLst>
    <p:embeddedFont>
      <p:font typeface="Adobe Gothic Std B" panose="020B0800000000000000" charset="-128"/>
      <p:bold r:id="rId21"/>
    </p:embeddedFont>
    <p:embeddedFont>
      <p:font typeface="Agency FB" panose="020B0503020202020204" pitchFamily="34" charset="0"/>
      <p:regular r:id="rId22"/>
      <p:bold r:id="rId23"/>
    </p:embeddedFont>
    <p:embeddedFont>
      <p:font typeface="Book Antiqua" panose="02040602050305030304" pitchFamily="18"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Impact" panose="020B0806030902050204" pitchFamily="34" charset="0"/>
      <p:regular r:id="rId34"/>
    </p:embeddedFont>
    <p:embeddedFont>
      <p:font typeface="Montserrat ExtraBold" panose="00000900000000000000" pitchFamily="50" charset="0"/>
      <p:bold r:id="rId35"/>
    </p:embeddedFont>
    <p:embeddedFont>
      <p:font typeface="Montserrat Light" panose="00000400000000000000" pitchFamily="50" charset="0"/>
      <p:regular r:id="rId36"/>
    </p:embeddedFont>
    <p:embeddedFont>
      <p:font typeface="Segoe UI" panose="020B0502040204020203" pitchFamily="34" charset="0"/>
      <p:regular r:id="rId37"/>
      <p:bold r:id="rId38"/>
      <p:italic r:id="rId39"/>
      <p:boldItalic r:id="rId40"/>
    </p:embeddedFont>
    <p:embeddedFont>
      <p:font typeface="Segoe UI Semilight" panose="020B0402040204020203" pitchFamily="34"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2028"/>
    <a:srgbClr val="6D0F11"/>
    <a:srgbClr val="A31A1F"/>
    <a:srgbClr val="C6C7C9"/>
    <a:srgbClr val="FFFFFF"/>
    <a:srgbClr val="94999D"/>
    <a:srgbClr val="D92126"/>
    <a:srgbClr val="FF84BD"/>
    <a:srgbClr val="7F0D0D"/>
    <a:srgbClr val="F07B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2" autoAdjust="0"/>
    <p:restoredTop sz="93122" autoAdjust="0"/>
  </p:normalViewPr>
  <p:slideViewPr>
    <p:cSldViewPr snapToGrid="0">
      <p:cViewPr varScale="1">
        <p:scale>
          <a:sx n="107" d="100"/>
          <a:sy n="107" d="100"/>
        </p:scale>
        <p:origin x="19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tableStyles" Target="tableStyles.xml"/><Relationship Id="rId20" Type="http://schemas.openxmlformats.org/officeDocument/2006/relationships/notesMaster" Target="notesMasters/notesMaster1.xml"/><Relationship Id="rId41"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53E08B-C22A-4D2B-A455-48BBE9165840}" type="datetimeFigureOut">
              <a:rPr lang="en-GB" smtClean="0"/>
              <a:t>27/06/2018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600AD4-9383-4571-BBFD-3434F6B1EBE1}" type="slidenum">
              <a:rPr lang="en-GB" smtClean="0"/>
              <a:t>‹#›</a:t>
            </a:fld>
            <a:endParaRPr lang="en-GB"/>
          </a:p>
        </p:txBody>
      </p:sp>
    </p:spTree>
    <p:extLst>
      <p:ext uri="{BB962C8B-B14F-4D97-AF65-F5344CB8AC3E}">
        <p14:creationId xmlns:p14="http://schemas.microsoft.com/office/powerpoint/2010/main" val="3114138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marL="0" marR="0" lvl="0" indent="0" algn="r" defTabSz="947738"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extLst>
      <p:ext uri="{BB962C8B-B14F-4D97-AF65-F5344CB8AC3E}">
        <p14:creationId xmlns:p14="http://schemas.microsoft.com/office/powerpoint/2010/main" val="324932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5746FD-7827-4151-B06F-1EAC5F82C00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6/27/2018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7B521-3CF4-4710-97FB-C29AEC6AFC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23037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5746FD-7827-4151-B06F-1EAC5F82C00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6/27/2018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7B521-3CF4-4710-97FB-C29AEC6AFC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63838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E373F149-83C4-4179-9681-702531CCFDAC}" type="datetimeFigureOut">
              <a:rPr lang="de-DE" smtClean="0">
                <a:solidFill>
                  <a:prstClr val="black">
                    <a:tint val="75000"/>
                  </a:prstClr>
                </a:solidFill>
              </a:rPr>
              <a:pPr/>
              <a:t>27.06.2018</a:t>
            </a:fld>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9DC1E638-3F78-4E0D-883A-B278700C48C0}"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316893260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746FD-7827-4151-B06F-1EAC5F82C007}" type="datetimeFigureOut">
              <a:rPr lang="en-US" smtClean="0"/>
              <a:t>6/27/2018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7B521-3CF4-4710-97FB-C29AEC6AFC87}" type="slidenum">
              <a:rPr lang="en-US" smtClean="0"/>
              <a:t>‹#›</a:t>
            </a:fld>
            <a:endParaRPr lang="en-US"/>
          </a:p>
        </p:txBody>
      </p:sp>
    </p:spTree>
    <p:extLst>
      <p:ext uri="{BB962C8B-B14F-4D97-AF65-F5344CB8AC3E}">
        <p14:creationId xmlns:p14="http://schemas.microsoft.com/office/powerpoint/2010/main" val="3506172394"/>
      </p:ext>
    </p:extLst>
  </p:cSld>
  <p:clrMap bg1="lt1" tx1="dk1" bg2="lt2" tx2="dk2" accent1="accent1" accent2="accent2" accent3="accent3" accent4="accent4" accent5="accent5" accent6="accent6" hlink="hlink" folHlink="folHlink"/>
  <p:sldLayoutIdLst>
    <p:sldLayoutId id="2147483685" r:id="rId1"/>
    <p:sldLayoutId id="2147483686" r:id="rId2"/>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gray">
          <a:xfrm>
            <a:off x="1" y="2017714"/>
            <a:ext cx="12191999"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sz="1800" noProof="1">
              <a:solidFill>
                <a:srgbClr val="000000"/>
              </a:solidFill>
              <a:cs typeface="Arial" charset="0"/>
            </a:endParaRPr>
          </a:p>
        </p:txBody>
      </p:sp>
      <p:sp>
        <p:nvSpPr>
          <p:cNvPr id="3" name="Textplatzhalter 2"/>
          <p:cNvSpPr>
            <a:spLocks noGrp="1"/>
          </p:cNvSpPr>
          <p:nvPr>
            <p:ph type="body" idx="1"/>
          </p:nvPr>
        </p:nvSpPr>
        <p:spPr>
          <a:xfrm>
            <a:off x="323889" y="1554958"/>
            <a:ext cx="11544217" cy="424735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elplatzhalter 1"/>
          <p:cNvSpPr>
            <a:spLocks noGrp="1"/>
          </p:cNvSpPr>
          <p:nvPr>
            <p:ph type="title"/>
          </p:nvPr>
        </p:nvSpPr>
        <p:spPr>
          <a:xfrm>
            <a:off x="323891" y="-1"/>
            <a:ext cx="11544216" cy="1090810"/>
          </a:xfrm>
          <a:prstGeom prst="rect">
            <a:avLst/>
          </a:prstGeom>
        </p:spPr>
        <p:txBody>
          <a:bodyPr vert="horz" lIns="0" tIns="0" rIns="0" bIns="0" rtlCol="0" anchor="ctr">
            <a:normAutofit/>
          </a:bodyPr>
          <a:lstStyle/>
          <a:p>
            <a:endParaRPr lang="de-DE" dirty="0"/>
          </a:p>
        </p:txBody>
      </p:sp>
      <p:sp>
        <p:nvSpPr>
          <p:cNvPr id="4" name="Datumsplatzhalter 3"/>
          <p:cNvSpPr>
            <a:spLocks noGrp="1"/>
          </p:cNvSpPr>
          <p:nvPr>
            <p:ph type="dt" sz="half" idx="2"/>
          </p:nvPr>
        </p:nvSpPr>
        <p:spPr>
          <a:xfrm>
            <a:off x="323889" y="6356350"/>
            <a:ext cx="2135078" cy="360000"/>
          </a:xfrm>
          <a:prstGeom prst="rect">
            <a:avLst/>
          </a:prstGeom>
        </p:spPr>
        <p:txBody>
          <a:bodyPr vert="horz" lIns="0" tIns="0" rIns="0" bIns="0" rtlCol="0" anchor="ctr"/>
          <a:lstStyle>
            <a:lvl1pPr algn="l">
              <a:defRPr sz="1200">
                <a:solidFill>
                  <a:schemeClr val="tx1">
                    <a:tint val="75000"/>
                  </a:schemeClr>
                </a:solidFill>
              </a:defRPr>
            </a:lvl1pPr>
          </a:lstStyle>
          <a:p>
            <a:fld id="{E373F149-83C4-4179-9681-702531CCFDAC}" type="datetimeFigureOut">
              <a:rPr lang="de-DE" smtClean="0"/>
              <a:pPr/>
              <a:t>27.06.2018</a:t>
            </a:fld>
            <a:endParaRPr lang="de-DE" dirty="0"/>
          </a:p>
        </p:txBody>
      </p:sp>
      <p:sp>
        <p:nvSpPr>
          <p:cNvPr id="5" name="Fußzeilenplatzhalter 4"/>
          <p:cNvSpPr>
            <a:spLocks noGrp="1"/>
          </p:cNvSpPr>
          <p:nvPr>
            <p:ph type="ftr" sz="quarter" idx="3"/>
          </p:nvPr>
        </p:nvSpPr>
        <p:spPr>
          <a:xfrm>
            <a:off x="2458968" y="6356350"/>
            <a:ext cx="7274061" cy="360000"/>
          </a:xfrm>
          <a:prstGeom prst="rect">
            <a:avLst/>
          </a:prstGeom>
        </p:spPr>
        <p:txBody>
          <a:bodyPr vert="horz" lIns="0" tIns="0" rIns="0" bIns="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9733028" y="6356350"/>
            <a:ext cx="2135078" cy="360000"/>
          </a:xfrm>
          <a:prstGeom prst="rect">
            <a:avLst/>
          </a:prstGeom>
        </p:spPr>
        <p:txBody>
          <a:bodyPr vert="horz" lIns="0" tIns="0" rIns="0" bIns="0" rtlCol="0" anchor="ctr"/>
          <a:lstStyle>
            <a:lvl1pPr algn="r">
              <a:defRPr sz="1200">
                <a:solidFill>
                  <a:schemeClr val="tx1">
                    <a:tint val="75000"/>
                  </a:schemeClr>
                </a:solidFill>
              </a:defRPr>
            </a:lvl1pPr>
          </a:lstStyle>
          <a:p>
            <a:fld id="{9DC1E638-3F78-4E0D-883A-B278700C48C0}" type="slidenum">
              <a:rPr lang="de-DE" smtClean="0"/>
              <a:pPr/>
              <a:t>‹#›</a:t>
            </a:fld>
            <a:endParaRPr lang="de-DE" dirty="0"/>
          </a:p>
        </p:txBody>
      </p:sp>
    </p:spTree>
    <p:extLst>
      <p:ext uri="{BB962C8B-B14F-4D97-AF65-F5344CB8AC3E}">
        <p14:creationId xmlns:p14="http://schemas.microsoft.com/office/powerpoint/2010/main" val="1697194697"/>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spcBef>
          <a:spcPct val="0"/>
        </a:spcBef>
        <a:buNone/>
        <a:defRPr sz="3000" b="1"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2pPr>
      <a:lvl3pPr marL="536575"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esentationpoint.com/"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www.presentationpoint.com/software/dynamicelements/time/" TargetMode="External"/><Relationship Id="rId3" Type="http://schemas.openxmlformats.org/officeDocument/2006/relationships/image" Target="../media/image18.pn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www.presentationpoint.com/software/dynamicelements/weather/" TargetMode="External"/><Relationship Id="rId5" Type="http://schemas.openxmlformats.org/officeDocument/2006/relationships/image" Target="../media/image19.jpeg"/><Relationship Id="rId4" Type="http://schemas.openxmlformats.org/officeDocument/2006/relationships/hyperlink" Target="http://www.presentationpoint.com/software/dynamicelements/news/" TargetMode="External"/><Relationship Id="rId9"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presentationpoint.com/software/ipoin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presentationpoint.com/software/datapoi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presentationpoint.com/software/dynamicelement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presentationpoint.com/software/dynamicelements/tim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812" b="7812"/>
          <a:stretch/>
        </p:blipFill>
        <p:spPr>
          <a:xfrm>
            <a:off x="0" y="0"/>
            <a:ext cx="12192000" cy="6858001"/>
          </a:xfrm>
          <a:prstGeom prst="rect">
            <a:avLst/>
          </a:prstGeom>
        </p:spPr>
      </p:pic>
      <p:sp>
        <p:nvSpPr>
          <p:cNvPr id="5" name="Rectangle 4">
            <a:hlinkClick r:id="rId3"/>
          </p:cNvPr>
          <p:cNvSpPr/>
          <p:nvPr/>
        </p:nvSpPr>
        <p:spPr>
          <a:xfrm>
            <a:off x="0" y="0"/>
            <a:ext cx="12192000" cy="6858001"/>
          </a:xfrm>
          <a:prstGeom prst="rect">
            <a:avLst/>
          </a:prstGeom>
          <a:gradFill flip="none" rotWithShape="1">
            <a:gsLst>
              <a:gs pos="0">
                <a:srgbClr val="A63060">
                  <a:alpha val="0"/>
                </a:srgbClr>
              </a:gs>
              <a:gs pos="55000">
                <a:srgbClr val="A63060">
                  <a:alpha val="73000"/>
                </a:srgbClr>
              </a:gs>
              <a:gs pos="100000">
                <a:srgbClr val="A6306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hlinkClick r:id="rId3"/>
          </p:cNvPr>
          <p:cNvSpPr/>
          <p:nvPr/>
        </p:nvSpPr>
        <p:spPr>
          <a:xfrm>
            <a:off x="145534" y="1736229"/>
            <a:ext cx="7499866"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PowerPoint Templates provided by </a:t>
            </a:r>
            <a:r>
              <a:rPr kumimoji="0" lang="en-US" sz="4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PresentationPoint.com</a:t>
            </a:r>
          </a:p>
        </p:txBody>
      </p:sp>
      <p:pic>
        <p:nvPicPr>
          <p:cNvPr id="1026" name="Picture 2" descr="PresentationPoin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34" y="269875"/>
            <a:ext cx="2381250" cy="2857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hlinkClick r:id="rId3"/>
          </p:cNvPr>
          <p:cNvSpPr/>
          <p:nvPr/>
        </p:nvSpPr>
        <p:spPr>
          <a:xfrm>
            <a:off x="145533" y="6302375"/>
            <a:ext cx="1187229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www.PresentationPoint.com</a:t>
            </a:r>
          </a:p>
        </p:txBody>
      </p:sp>
      <p:sp>
        <p:nvSpPr>
          <p:cNvPr id="7" name="Rectangle 6"/>
          <p:cNvSpPr/>
          <p:nvPr/>
        </p:nvSpPr>
        <p:spPr>
          <a:xfrm>
            <a:off x="145534" y="4044553"/>
            <a:ext cx="672660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Software solutions for digital signage and data driven presentations</a:t>
            </a:r>
            <a:endParaRPr kumimoji="0" lang="en-US" sz="32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289381039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08" b="7808"/>
          <a:stretch/>
        </p:blipFill>
        <p:spPr>
          <a:xfrm>
            <a:off x="-2" y="1"/>
            <a:ext cx="12192002" cy="6858000"/>
          </a:xfrm>
          <a:prstGeom prst="rect">
            <a:avLst/>
          </a:prstGeom>
        </p:spPr>
      </p:pic>
      <p:sp>
        <p:nvSpPr>
          <p:cNvPr id="5" name="Rectangle 4"/>
          <p:cNvSpPr/>
          <p:nvPr/>
        </p:nvSpPr>
        <p:spPr>
          <a:xfrm>
            <a:off x="2965177" y="245478"/>
            <a:ext cx="6261651" cy="1569660"/>
          </a:xfrm>
          <a:prstGeom prst="rect">
            <a:avLst/>
          </a:prstGeom>
          <a:effectLst>
            <a:outerShdw blurRad="50800" dist="38100" dir="2700000" algn="tl" rotWithShape="0">
              <a:prstClr val="black">
                <a:alpha val="28000"/>
              </a:prstClr>
            </a:outerShdw>
          </a:effectLst>
        </p:spPr>
        <p:txBody>
          <a:bodyPr wrap="none">
            <a:spAutoFit/>
          </a:bodyPr>
          <a:lstStyle/>
          <a:p>
            <a:pPr algn="ctr"/>
            <a:r>
              <a:rPr lang="en-US" sz="9600" spc="300" dirty="0">
                <a:solidFill>
                  <a:schemeClr val="bg1"/>
                </a:solidFill>
                <a:latin typeface="Impact" panose="020B0806030902050204" pitchFamily="34" charset="0"/>
              </a:rPr>
              <a:t>CHRISTMAS</a:t>
            </a:r>
          </a:p>
        </p:txBody>
      </p:sp>
      <p:sp>
        <p:nvSpPr>
          <p:cNvPr id="6" name="Rectangle 5"/>
          <p:cNvSpPr/>
          <p:nvPr/>
        </p:nvSpPr>
        <p:spPr>
          <a:xfrm>
            <a:off x="3940698" y="1553578"/>
            <a:ext cx="4310604" cy="1569660"/>
          </a:xfrm>
          <a:prstGeom prst="rect">
            <a:avLst/>
          </a:prstGeom>
          <a:effectLst>
            <a:outerShdw blurRad="50800" dist="38100" dir="2700000" algn="tl" rotWithShape="0">
              <a:prstClr val="black">
                <a:alpha val="28000"/>
              </a:prstClr>
            </a:outerShdw>
          </a:effectLst>
        </p:spPr>
        <p:txBody>
          <a:bodyPr wrap="none">
            <a:spAutoFit/>
          </a:bodyPr>
          <a:lstStyle/>
          <a:p>
            <a:pPr algn="ctr"/>
            <a:r>
              <a:rPr lang="en-US" sz="9600" spc="300" dirty="0">
                <a:solidFill>
                  <a:schemeClr val="bg1"/>
                </a:solidFill>
                <a:latin typeface="Impact" panose="020B0806030902050204" pitchFamily="34" charset="0"/>
              </a:rPr>
              <a:t>MARKET</a:t>
            </a:r>
          </a:p>
        </p:txBody>
      </p:sp>
      <p:grpSp>
        <p:nvGrpSpPr>
          <p:cNvPr id="8" name="Group 4"/>
          <p:cNvGrpSpPr>
            <a:grpSpLocks noChangeAspect="1"/>
          </p:cNvGrpSpPr>
          <p:nvPr/>
        </p:nvGrpSpPr>
        <p:grpSpPr bwMode="auto">
          <a:xfrm>
            <a:off x="9995038" y="393700"/>
            <a:ext cx="714376" cy="714376"/>
            <a:chOff x="1416" y="-262"/>
            <a:chExt cx="4846" cy="4846"/>
          </a:xfrm>
          <a:solidFill>
            <a:schemeClr val="bg1"/>
          </a:solidFill>
        </p:grpSpPr>
        <p:sp>
          <p:nvSpPr>
            <p:cNvPr id="10" name="Freeform 5"/>
            <p:cNvSpPr>
              <a:spLocks/>
            </p:cNvSpPr>
            <p:nvPr/>
          </p:nvSpPr>
          <p:spPr bwMode="auto">
            <a:xfrm>
              <a:off x="1416" y="-262"/>
              <a:ext cx="4846" cy="4846"/>
            </a:xfrm>
            <a:custGeom>
              <a:avLst/>
              <a:gdLst>
                <a:gd name="T0" fmla="*/ 1879 w 2048"/>
                <a:gd name="T1" fmla="*/ 886 h 2048"/>
                <a:gd name="T2" fmla="*/ 1670 w 2048"/>
                <a:gd name="T3" fmla="*/ 863 h 2048"/>
                <a:gd name="T4" fmla="*/ 1121 w 2048"/>
                <a:gd name="T5" fmla="*/ 984 h 2048"/>
                <a:gd name="T6" fmla="*/ 1595 w 2048"/>
                <a:gd name="T7" fmla="*/ 681 h 2048"/>
                <a:gd name="T8" fmla="*/ 1840 w 2048"/>
                <a:gd name="T9" fmla="*/ 517 h 2048"/>
                <a:gd name="T10" fmla="*/ 1748 w 2048"/>
                <a:gd name="T11" fmla="*/ 300 h 2048"/>
                <a:gd name="T12" fmla="*/ 1531 w 2048"/>
                <a:gd name="T13" fmla="*/ 208 h 2048"/>
                <a:gd name="T14" fmla="*/ 1367 w 2048"/>
                <a:gd name="T15" fmla="*/ 453 h 2048"/>
                <a:gd name="T16" fmla="*/ 1064 w 2048"/>
                <a:gd name="T17" fmla="*/ 927 h 2048"/>
                <a:gd name="T18" fmla="*/ 1185 w 2048"/>
                <a:gd name="T19" fmla="*/ 378 h 2048"/>
                <a:gd name="T20" fmla="*/ 1242 w 2048"/>
                <a:gd name="T21" fmla="*/ 89 h 2048"/>
                <a:gd name="T22" fmla="*/ 1024 w 2048"/>
                <a:gd name="T23" fmla="*/ 0 h 2048"/>
                <a:gd name="T24" fmla="*/ 806 w 2048"/>
                <a:gd name="T25" fmla="*/ 89 h 2048"/>
                <a:gd name="T26" fmla="*/ 863 w 2048"/>
                <a:gd name="T27" fmla="*/ 378 h 2048"/>
                <a:gd name="T28" fmla="*/ 984 w 2048"/>
                <a:gd name="T29" fmla="*/ 927 h 2048"/>
                <a:gd name="T30" fmla="*/ 681 w 2048"/>
                <a:gd name="T31" fmla="*/ 453 h 2048"/>
                <a:gd name="T32" fmla="*/ 517 w 2048"/>
                <a:gd name="T33" fmla="*/ 208 h 2048"/>
                <a:gd name="T34" fmla="*/ 300 w 2048"/>
                <a:gd name="T35" fmla="*/ 300 h 2048"/>
                <a:gd name="T36" fmla="*/ 208 w 2048"/>
                <a:gd name="T37" fmla="*/ 517 h 2048"/>
                <a:gd name="T38" fmla="*/ 453 w 2048"/>
                <a:gd name="T39" fmla="*/ 681 h 2048"/>
                <a:gd name="T40" fmla="*/ 927 w 2048"/>
                <a:gd name="T41" fmla="*/ 984 h 2048"/>
                <a:gd name="T42" fmla="*/ 378 w 2048"/>
                <a:gd name="T43" fmla="*/ 863 h 2048"/>
                <a:gd name="T44" fmla="*/ 89 w 2048"/>
                <a:gd name="T45" fmla="*/ 806 h 2048"/>
                <a:gd name="T46" fmla="*/ 0 w 2048"/>
                <a:gd name="T47" fmla="*/ 1024 h 2048"/>
                <a:gd name="T48" fmla="*/ 89 w 2048"/>
                <a:gd name="T49" fmla="*/ 1242 h 2048"/>
                <a:gd name="T50" fmla="*/ 499 w 2048"/>
                <a:gd name="T51" fmla="*/ 1064 h 2048"/>
                <a:gd name="T52" fmla="*/ 435 w 2048"/>
                <a:gd name="T53" fmla="*/ 1242 h 2048"/>
                <a:gd name="T54" fmla="*/ 453 w 2048"/>
                <a:gd name="T55" fmla="*/ 1287 h 2048"/>
                <a:gd name="T56" fmla="*/ 500 w 2048"/>
                <a:gd name="T57" fmla="*/ 1491 h 2048"/>
                <a:gd name="T58" fmla="*/ 420 w 2048"/>
                <a:gd name="T59" fmla="*/ 1571 h 2048"/>
                <a:gd name="T60" fmla="*/ 357 w 2048"/>
                <a:gd name="T61" fmla="*/ 1748 h 2048"/>
                <a:gd name="T62" fmla="*/ 557 w 2048"/>
                <a:gd name="T63" fmla="*/ 1800 h 2048"/>
                <a:gd name="T64" fmla="*/ 721 w 2048"/>
                <a:gd name="T65" fmla="*/ 1635 h 2048"/>
                <a:gd name="T66" fmla="*/ 984 w 2048"/>
                <a:gd name="T67" fmla="*/ 1435 h 2048"/>
                <a:gd name="T68" fmla="*/ 984 w 2048"/>
                <a:gd name="T69" fmla="*/ 1549 h 2048"/>
                <a:gd name="T70" fmla="*/ 863 w 2048"/>
                <a:gd name="T71" fmla="*/ 1959 h 2048"/>
                <a:gd name="T72" fmla="*/ 1064 w 2048"/>
                <a:gd name="T73" fmla="*/ 2008 h 2048"/>
                <a:gd name="T74" fmla="*/ 1242 w 2048"/>
                <a:gd name="T75" fmla="*/ 1959 h 2048"/>
                <a:gd name="T76" fmla="*/ 1185 w 2048"/>
                <a:gd name="T77" fmla="*/ 1670 h 2048"/>
                <a:gd name="T78" fmla="*/ 1064 w 2048"/>
                <a:gd name="T79" fmla="*/ 1435 h 2048"/>
                <a:gd name="T80" fmla="*/ 1327 w 2048"/>
                <a:gd name="T81" fmla="*/ 1635 h 2048"/>
                <a:gd name="T82" fmla="*/ 1491 w 2048"/>
                <a:gd name="T83" fmla="*/ 1800 h 2048"/>
                <a:gd name="T84" fmla="*/ 1691 w 2048"/>
                <a:gd name="T85" fmla="*/ 1748 h 2048"/>
                <a:gd name="T86" fmla="*/ 1628 w 2048"/>
                <a:gd name="T87" fmla="*/ 1571 h 2048"/>
                <a:gd name="T88" fmla="*/ 1548 w 2048"/>
                <a:gd name="T89" fmla="*/ 1491 h 2048"/>
                <a:gd name="T90" fmla="*/ 1595 w 2048"/>
                <a:gd name="T91" fmla="*/ 1287 h 2048"/>
                <a:gd name="T92" fmla="*/ 1613 w 2048"/>
                <a:gd name="T93" fmla="*/ 1242 h 2048"/>
                <a:gd name="T94" fmla="*/ 1549 w 2048"/>
                <a:gd name="T95" fmla="*/ 1064 h 2048"/>
                <a:gd name="T96" fmla="*/ 1959 w 2048"/>
                <a:gd name="T97" fmla="*/ 1242 h 2048"/>
                <a:gd name="T98" fmla="*/ 2048 w 2048"/>
                <a:gd name="T99" fmla="*/ 1024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48" h="2048">
                  <a:moveTo>
                    <a:pt x="2008" y="984"/>
                  </a:moveTo>
                  <a:cubicBezTo>
                    <a:pt x="1838" y="984"/>
                    <a:pt x="1838" y="984"/>
                    <a:pt x="1838" y="984"/>
                  </a:cubicBezTo>
                  <a:cubicBezTo>
                    <a:pt x="1879" y="943"/>
                    <a:pt x="1879" y="943"/>
                    <a:pt x="1879" y="943"/>
                  </a:cubicBezTo>
                  <a:cubicBezTo>
                    <a:pt x="1895" y="927"/>
                    <a:pt x="1895" y="901"/>
                    <a:pt x="1879" y="886"/>
                  </a:cubicBezTo>
                  <a:cubicBezTo>
                    <a:pt x="1864" y="870"/>
                    <a:pt x="1838" y="870"/>
                    <a:pt x="1823" y="886"/>
                  </a:cubicBezTo>
                  <a:cubicBezTo>
                    <a:pt x="1725" y="984"/>
                    <a:pt x="1725" y="984"/>
                    <a:pt x="1725" y="984"/>
                  </a:cubicBezTo>
                  <a:cubicBezTo>
                    <a:pt x="1549" y="984"/>
                    <a:pt x="1549" y="984"/>
                    <a:pt x="1549" y="984"/>
                  </a:cubicBezTo>
                  <a:cubicBezTo>
                    <a:pt x="1670" y="863"/>
                    <a:pt x="1670" y="863"/>
                    <a:pt x="1670" y="863"/>
                  </a:cubicBezTo>
                  <a:cubicBezTo>
                    <a:pt x="1686" y="847"/>
                    <a:pt x="1686" y="822"/>
                    <a:pt x="1670" y="806"/>
                  </a:cubicBezTo>
                  <a:cubicBezTo>
                    <a:pt x="1655" y="790"/>
                    <a:pt x="1629" y="790"/>
                    <a:pt x="1613" y="806"/>
                  </a:cubicBezTo>
                  <a:cubicBezTo>
                    <a:pt x="1435" y="984"/>
                    <a:pt x="1435" y="984"/>
                    <a:pt x="1435" y="984"/>
                  </a:cubicBezTo>
                  <a:cubicBezTo>
                    <a:pt x="1121" y="984"/>
                    <a:pt x="1121" y="984"/>
                    <a:pt x="1121" y="984"/>
                  </a:cubicBezTo>
                  <a:cubicBezTo>
                    <a:pt x="1343" y="761"/>
                    <a:pt x="1343" y="761"/>
                    <a:pt x="1343" y="761"/>
                  </a:cubicBezTo>
                  <a:cubicBezTo>
                    <a:pt x="1595" y="761"/>
                    <a:pt x="1595" y="761"/>
                    <a:pt x="1595" y="761"/>
                  </a:cubicBezTo>
                  <a:cubicBezTo>
                    <a:pt x="1617" y="761"/>
                    <a:pt x="1635" y="743"/>
                    <a:pt x="1635" y="721"/>
                  </a:cubicBezTo>
                  <a:cubicBezTo>
                    <a:pt x="1635" y="699"/>
                    <a:pt x="1617" y="681"/>
                    <a:pt x="1595" y="681"/>
                  </a:cubicBezTo>
                  <a:cubicBezTo>
                    <a:pt x="1424" y="681"/>
                    <a:pt x="1424" y="681"/>
                    <a:pt x="1424" y="681"/>
                  </a:cubicBezTo>
                  <a:cubicBezTo>
                    <a:pt x="1548" y="557"/>
                    <a:pt x="1548" y="557"/>
                    <a:pt x="1548" y="557"/>
                  </a:cubicBezTo>
                  <a:cubicBezTo>
                    <a:pt x="1800" y="557"/>
                    <a:pt x="1800" y="557"/>
                    <a:pt x="1800" y="557"/>
                  </a:cubicBezTo>
                  <a:cubicBezTo>
                    <a:pt x="1822" y="557"/>
                    <a:pt x="1840" y="539"/>
                    <a:pt x="1840" y="517"/>
                  </a:cubicBezTo>
                  <a:cubicBezTo>
                    <a:pt x="1840" y="495"/>
                    <a:pt x="1822" y="477"/>
                    <a:pt x="1800" y="477"/>
                  </a:cubicBezTo>
                  <a:cubicBezTo>
                    <a:pt x="1628" y="477"/>
                    <a:pt x="1628" y="477"/>
                    <a:pt x="1628" y="477"/>
                  </a:cubicBezTo>
                  <a:cubicBezTo>
                    <a:pt x="1748" y="357"/>
                    <a:pt x="1748" y="357"/>
                    <a:pt x="1748" y="357"/>
                  </a:cubicBezTo>
                  <a:cubicBezTo>
                    <a:pt x="1764" y="341"/>
                    <a:pt x="1764" y="316"/>
                    <a:pt x="1748" y="300"/>
                  </a:cubicBezTo>
                  <a:cubicBezTo>
                    <a:pt x="1732" y="284"/>
                    <a:pt x="1707" y="284"/>
                    <a:pt x="1691" y="300"/>
                  </a:cubicBezTo>
                  <a:cubicBezTo>
                    <a:pt x="1571" y="420"/>
                    <a:pt x="1571" y="420"/>
                    <a:pt x="1571" y="420"/>
                  </a:cubicBezTo>
                  <a:cubicBezTo>
                    <a:pt x="1571" y="248"/>
                    <a:pt x="1571" y="248"/>
                    <a:pt x="1571" y="248"/>
                  </a:cubicBezTo>
                  <a:cubicBezTo>
                    <a:pt x="1571" y="226"/>
                    <a:pt x="1553" y="208"/>
                    <a:pt x="1531" y="208"/>
                  </a:cubicBezTo>
                  <a:cubicBezTo>
                    <a:pt x="1509" y="208"/>
                    <a:pt x="1491" y="226"/>
                    <a:pt x="1491" y="248"/>
                  </a:cubicBezTo>
                  <a:cubicBezTo>
                    <a:pt x="1491" y="500"/>
                    <a:pt x="1491" y="500"/>
                    <a:pt x="1491" y="500"/>
                  </a:cubicBezTo>
                  <a:cubicBezTo>
                    <a:pt x="1367" y="624"/>
                    <a:pt x="1367" y="624"/>
                    <a:pt x="1367" y="624"/>
                  </a:cubicBezTo>
                  <a:cubicBezTo>
                    <a:pt x="1367" y="453"/>
                    <a:pt x="1367" y="453"/>
                    <a:pt x="1367" y="453"/>
                  </a:cubicBezTo>
                  <a:cubicBezTo>
                    <a:pt x="1367" y="431"/>
                    <a:pt x="1349" y="413"/>
                    <a:pt x="1327" y="413"/>
                  </a:cubicBezTo>
                  <a:cubicBezTo>
                    <a:pt x="1305" y="413"/>
                    <a:pt x="1287" y="431"/>
                    <a:pt x="1287" y="453"/>
                  </a:cubicBezTo>
                  <a:cubicBezTo>
                    <a:pt x="1287" y="705"/>
                    <a:pt x="1287" y="705"/>
                    <a:pt x="1287" y="705"/>
                  </a:cubicBezTo>
                  <a:cubicBezTo>
                    <a:pt x="1064" y="927"/>
                    <a:pt x="1064" y="927"/>
                    <a:pt x="1064" y="927"/>
                  </a:cubicBezTo>
                  <a:cubicBezTo>
                    <a:pt x="1064" y="613"/>
                    <a:pt x="1064" y="613"/>
                    <a:pt x="1064" y="613"/>
                  </a:cubicBezTo>
                  <a:cubicBezTo>
                    <a:pt x="1242" y="435"/>
                    <a:pt x="1242" y="435"/>
                    <a:pt x="1242" y="435"/>
                  </a:cubicBezTo>
                  <a:cubicBezTo>
                    <a:pt x="1258" y="419"/>
                    <a:pt x="1258" y="393"/>
                    <a:pt x="1242" y="378"/>
                  </a:cubicBezTo>
                  <a:cubicBezTo>
                    <a:pt x="1226" y="362"/>
                    <a:pt x="1201" y="362"/>
                    <a:pt x="1185" y="378"/>
                  </a:cubicBezTo>
                  <a:cubicBezTo>
                    <a:pt x="1064" y="499"/>
                    <a:pt x="1064" y="499"/>
                    <a:pt x="1064" y="499"/>
                  </a:cubicBezTo>
                  <a:cubicBezTo>
                    <a:pt x="1064" y="323"/>
                    <a:pt x="1064" y="323"/>
                    <a:pt x="1064" y="323"/>
                  </a:cubicBezTo>
                  <a:cubicBezTo>
                    <a:pt x="1242" y="145"/>
                    <a:pt x="1242" y="145"/>
                    <a:pt x="1242" y="145"/>
                  </a:cubicBezTo>
                  <a:cubicBezTo>
                    <a:pt x="1258" y="130"/>
                    <a:pt x="1258" y="104"/>
                    <a:pt x="1242" y="89"/>
                  </a:cubicBezTo>
                  <a:cubicBezTo>
                    <a:pt x="1226" y="73"/>
                    <a:pt x="1201" y="73"/>
                    <a:pt x="1185" y="89"/>
                  </a:cubicBezTo>
                  <a:cubicBezTo>
                    <a:pt x="1064" y="210"/>
                    <a:pt x="1064" y="210"/>
                    <a:pt x="1064" y="210"/>
                  </a:cubicBezTo>
                  <a:cubicBezTo>
                    <a:pt x="1064" y="40"/>
                    <a:pt x="1064" y="40"/>
                    <a:pt x="1064" y="40"/>
                  </a:cubicBezTo>
                  <a:cubicBezTo>
                    <a:pt x="1064" y="18"/>
                    <a:pt x="1046" y="0"/>
                    <a:pt x="1024" y="0"/>
                  </a:cubicBezTo>
                  <a:cubicBezTo>
                    <a:pt x="1002" y="0"/>
                    <a:pt x="984" y="18"/>
                    <a:pt x="984" y="40"/>
                  </a:cubicBezTo>
                  <a:cubicBezTo>
                    <a:pt x="984" y="210"/>
                    <a:pt x="984" y="210"/>
                    <a:pt x="984" y="210"/>
                  </a:cubicBezTo>
                  <a:cubicBezTo>
                    <a:pt x="863" y="89"/>
                    <a:pt x="863" y="89"/>
                    <a:pt x="863" y="89"/>
                  </a:cubicBezTo>
                  <a:cubicBezTo>
                    <a:pt x="847" y="73"/>
                    <a:pt x="822" y="73"/>
                    <a:pt x="806" y="89"/>
                  </a:cubicBezTo>
                  <a:cubicBezTo>
                    <a:pt x="790" y="104"/>
                    <a:pt x="790" y="130"/>
                    <a:pt x="806" y="145"/>
                  </a:cubicBezTo>
                  <a:cubicBezTo>
                    <a:pt x="984" y="323"/>
                    <a:pt x="984" y="323"/>
                    <a:pt x="984" y="323"/>
                  </a:cubicBezTo>
                  <a:cubicBezTo>
                    <a:pt x="984" y="499"/>
                    <a:pt x="984" y="499"/>
                    <a:pt x="984" y="499"/>
                  </a:cubicBezTo>
                  <a:cubicBezTo>
                    <a:pt x="863" y="378"/>
                    <a:pt x="863" y="378"/>
                    <a:pt x="863" y="378"/>
                  </a:cubicBezTo>
                  <a:cubicBezTo>
                    <a:pt x="847" y="362"/>
                    <a:pt x="822" y="362"/>
                    <a:pt x="806" y="378"/>
                  </a:cubicBezTo>
                  <a:cubicBezTo>
                    <a:pt x="790" y="393"/>
                    <a:pt x="790" y="419"/>
                    <a:pt x="806" y="435"/>
                  </a:cubicBezTo>
                  <a:cubicBezTo>
                    <a:pt x="984" y="613"/>
                    <a:pt x="984" y="613"/>
                    <a:pt x="984" y="613"/>
                  </a:cubicBezTo>
                  <a:cubicBezTo>
                    <a:pt x="984" y="927"/>
                    <a:pt x="984" y="927"/>
                    <a:pt x="984" y="927"/>
                  </a:cubicBezTo>
                  <a:cubicBezTo>
                    <a:pt x="761" y="705"/>
                    <a:pt x="761" y="705"/>
                    <a:pt x="761" y="705"/>
                  </a:cubicBezTo>
                  <a:cubicBezTo>
                    <a:pt x="761" y="453"/>
                    <a:pt x="761" y="453"/>
                    <a:pt x="761" y="453"/>
                  </a:cubicBezTo>
                  <a:cubicBezTo>
                    <a:pt x="761" y="431"/>
                    <a:pt x="743" y="413"/>
                    <a:pt x="721" y="413"/>
                  </a:cubicBezTo>
                  <a:cubicBezTo>
                    <a:pt x="699" y="413"/>
                    <a:pt x="681" y="431"/>
                    <a:pt x="681" y="453"/>
                  </a:cubicBezTo>
                  <a:cubicBezTo>
                    <a:pt x="681" y="624"/>
                    <a:pt x="681" y="624"/>
                    <a:pt x="681" y="624"/>
                  </a:cubicBezTo>
                  <a:cubicBezTo>
                    <a:pt x="557" y="500"/>
                    <a:pt x="557" y="500"/>
                    <a:pt x="557" y="500"/>
                  </a:cubicBezTo>
                  <a:cubicBezTo>
                    <a:pt x="557" y="248"/>
                    <a:pt x="557" y="248"/>
                    <a:pt x="557" y="248"/>
                  </a:cubicBezTo>
                  <a:cubicBezTo>
                    <a:pt x="557" y="226"/>
                    <a:pt x="539" y="208"/>
                    <a:pt x="517" y="208"/>
                  </a:cubicBezTo>
                  <a:cubicBezTo>
                    <a:pt x="495" y="208"/>
                    <a:pt x="477" y="226"/>
                    <a:pt x="477" y="248"/>
                  </a:cubicBezTo>
                  <a:cubicBezTo>
                    <a:pt x="477" y="420"/>
                    <a:pt x="477" y="420"/>
                    <a:pt x="477" y="420"/>
                  </a:cubicBezTo>
                  <a:cubicBezTo>
                    <a:pt x="357" y="300"/>
                    <a:pt x="357" y="300"/>
                    <a:pt x="357" y="300"/>
                  </a:cubicBezTo>
                  <a:cubicBezTo>
                    <a:pt x="341" y="284"/>
                    <a:pt x="316" y="284"/>
                    <a:pt x="300" y="300"/>
                  </a:cubicBezTo>
                  <a:cubicBezTo>
                    <a:pt x="284" y="316"/>
                    <a:pt x="284" y="341"/>
                    <a:pt x="300" y="357"/>
                  </a:cubicBezTo>
                  <a:cubicBezTo>
                    <a:pt x="420" y="477"/>
                    <a:pt x="420" y="477"/>
                    <a:pt x="420" y="477"/>
                  </a:cubicBezTo>
                  <a:cubicBezTo>
                    <a:pt x="248" y="477"/>
                    <a:pt x="248" y="477"/>
                    <a:pt x="248" y="477"/>
                  </a:cubicBezTo>
                  <a:cubicBezTo>
                    <a:pt x="226" y="477"/>
                    <a:pt x="208" y="495"/>
                    <a:pt x="208" y="517"/>
                  </a:cubicBezTo>
                  <a:cubicBezTo>
                    <a:pt x="208" y="539"/>
                    <a:pt x="226" y="557"/>
                    <a:pt x="248" y="557"/>
                  </a:cubicBezTo>
                  <a:cubicBezTo>
                    <a:pt x="500" y="557"/>
                    <a:pt x="500" y="557"/>
                    <a:pt x="500" y="557"/>
                  </a:cubicBezTo>
                  <a:cubicBezTo>
                    <a:pt x="624" y="681"/>
                    <a:pt x="624" y="681"/>
                    <a:pt x="624" y="681"/>
                  </a:cubicBezTo>
                  <a:cubicBezTo>
                    <a:pt x="453" y="681"/>
                    <a:pt x="453" y="681"/>
                    <a:pt x="453" y="681"/>
                  </a:cubicBezTo>
                  <a:cubicBezTo>
                    <a:pt x="431" y="681"/>
                    <a:pt x="413" y="699"/>
                    <a:pt x="413" y="721"/>
                  </a:cubicBezTo>
                  <a:cubicBezTo>
                    <a:pt x="413" y="743"/>
                    <a:pt x="431" y="761"/>
                    <a:pt x="453" y="761"/>
                  </a:cubicBezTo>
                  <a:cubicBezTo>
                    <a:pt x="705" y="761"/>
                    <a:pt x="705" y="761"/>
                    <a:pt x="705" y="761"/>
                  </a:cubicBezTo>
                  <a:cubicBezTo>
                    <a:pt x="927" y="984"/>
                    <a:pt x="927" y="984"/>
                    <a:pt x="927" y="984"/>
                  </a:cubicBezTo>
                  <a:cubicBezTo>
                    <a:pt x="613" y="984"/>
                    <a:pt x="613" y="984"/>
                    <a:pt x="613" y="984"/>
                  </a:cubicBezTo>
                  <a:cubicBezTo>
                    <a:pt x="435" y="806"/>
                    <a:pt x="435" y="806"/>
                    <a:pt x="435" y="806"/>
                  </a:cubicBezTo>
                  <a:cubicBezTo>
                    <a:pt x="419" y="790"/>
                    <a:pt x="393" y="790"/>
                    <a:pt x="378" y="806"/>
                  </a:cubicBezTo>
                  <a:cubicBezTo>
                    <a:pt x="362" y="822"/>
                    <a:pt x="362" y="847"/>
                    <a:pt x="378" y="863"/>
                  </a:cubicBezTo>
                  <a:cubicBezTo>
                    <a:pt x="499" y="984"/>
                    <a:pt x="499" y="984"/>
                    <a:pt x="499" y="984"/>
                  </a:cubicBezTo>
                  <a:cubicBezTo>
                    <a:pt x="323" y="984"/>
                    <a:pt x="323" y="984"/>
                    <a:pt x="323" y="984"/>
                  </a:cubicBezTo>
                  <a:cubicBezTo>
                    <a:pt x="145" y="806"/>
                    <a:pt x="145" y="806"/>
                    <a:pt x="145" y="806"/>
                  </a:cubicBezTo>
                  <a:cubicBezTo>
                    <a:pt x="130" y="790"/>
                    <a:pt x="104" y="790"/>
                    <a:pt x="89" y="806"/>
                  </a:cubicBezTo>
                  <a:cubicBezTo>
                    <a:pt x="73" y="822"/>
                    <a:pt x="73" y="847"/>
                    <a:pt x="89" y="863"/>
                  </a:cubicBezTo>
                  <a:cubicBezTo>
                    <a:pt x="210" y="984"/>
                    <a:pt x="210" y="984"/>
                    <a:pt x="210" y="984"/>
                  </a:cubicBezTo>
                  <a:cubicBezTo>
                    <a:pt x="40" y="984"/>
                    <a:pt x="40" y="984"/>
                    <a:pt x="40" y="984"/>
                  </a:cubicBezTo>
                  <a:cubicBezTo>
                    <a:pt x="18" y="984"/>
                    <a:pt x="0" y="1002"/>
                    <a:pt x="0" y="1024"/>
                  </a:cubicBezTo>
                  <a:cubicBezTo>
                    <a:pt x="0" y="1046"/>
                    <a:pt x="18" y="1064"/>
                    <a:pt x="40" y="1064"/>
                  </a:cubicBezTo>
                  <a:cubicBezTo>
                    <a:pt x="210" y="1064"/>
                    <a:pt x="210" y="1064"/>
                    <a:pt x="210" y="1064"/>
                  </a:cubicBezTo>
                  <a:cubicBezTo>
                    <a:pt x="89" y="1185"/>
                    <a:pt x="89" y="1185"/>
                    <a:pt x="89" y="1185"/>
                  </a:cubicBezTo>
                  <a:cubicBezTo>
                    <a:pt x="73" y="1201"/>
                    <a:pt x="73" y="1226"/>
                    <a:pt x="89" y="1242"/>
                  </a:cubicBezTo>
                  <a:cubicBezTo>
                    <a:pt x="96" y="1250"/>
                    <a:pt x="107" y="1254"/>
                    <a:pt x="117" y="1254"/>
                  </a:cubicBezTo>
                  <a:cubicBezTo>
                    <a:pt x="127" y="1254"/>
                    <a:pt x="138" y="1250"/>
                    <a:pt x="145" y="1242"/>
                  </a:cubicBezTo>
                  <a:cubicBezTo>
                    <a:pt x="323" y="1064"/>
                    <a:pt x="323" y="1064"/>
                    <a:pt x="323" y="1064"/>
                  </a:cubicBezTo>
                  <a:cubicBezTo>
                    <a:pt x="499" y="1064"/>
                    <a:pt x="499" y="1064"/>
                    <a:pt x="499" y="1064"/>
                  </a:cubicBezTo>
                  <a:cubicBezTo>
                    <a:pt x="378" y="1185"/>
                    <a:pt x="378" y="1185"/>
                    <a:pt x="378" y="1185"/>
                  </a:cubicBezTo>
                  <a:cubicBezTo>
                    <a:pt x="362" y="1201"/>
                    <a:pt x="362" y="1226"/>
                    <a:pt x="378" y="1242"/>
                  </a:cubicBezTo>
                  <a:cubicBezTo>
                    <a:pt x="386" y="1250"/>
                    <a:pt x="396" y="1254"/>
                    <a:pt x="406" y="1254"/>
                  </a:cubicBezTo>
                  <a:cubicBezTo>
                    <a:pt x="416" y="1254"/>
                    <a:pt x="427" y="1250"/>
                    <a:pt x="435" y="1242"/>
                  </a:cubicBezTo>
                  <a:cubicBezTo>
                    <a:pt x="613" y="1064"/>
                    <a:pt x="613" y="1064"/>
                    <a:pt x="613" y="1064"/>
                  </a:cubicBezTo>
                  <a:cubicBezTo>
                    <a:pt x="927" y="1064"/>
                    <a:pt x="927" y="1064"/>
                    <a:pt x="927" y="1064"/>
                  </a:cubicBezTo>
                  <a:cubicBezTo>
                    <a:pt x="705" y="1287"/>
                    <a:pt x="705" y="1287"/>
                    <a:pt x="705" y="1287"/>
                  </a:cubicBezTo>
                  <a:cubicBezTo>
                    <a:pt x="453" y="1287"/>
                    <a:pt x="453" y="1287"/>
                    <a:pt x="453" y="1287"/>
                  </a:cubicBezTo>
                  <a:cubicBezTo>
                    <a:pt x="431" y="1287"/>
                    <a:pt x="413" y="1305"/>
                    <a:pt x="413" y="1327"/>
                  </a:cubicBezTo>
                  <a:cubicBezTo>
                    <a:pt x="413" y="1349"/>
                    <a:pt x="431" y="1367"/>
                    <a:pt x="453" y="1367"/>
                  </a:cubicBezTo>
                  <a:cubicBezTo>
                    <a:pt x="624" y="1367"/>
                    <a:pt x="624" y="1367"/>
                    <a:pt x="624" y="1367"/>
                  </a:cubicBezTo>
                  <a:cubicBezTo>
                    <a:pt x="500" y="1491"/>
                    <a:pt x="500" y="1491"/>
                    <a:pt x="500" y="1491"/>
                  </a:cubicBezTo>
                  <a:cubicBezTo>
                    <a:pt x="248" y="1491"/>
                    <a:pt x="248" y="1491"/>
                    <a:pt x="248" y="1491"/>
                  </a:cubicBezTo>
                  <a:cubicBezTo>
                    <a:pt x="226" y="1491"/>
                    <a:pt x="208" y="1509"/>
                    <a:pt x="208" y="1531"/>
                  </a:cubicBezTo>
                  <a:cubicBezTo>
                    <a:pt x="208" y="1553"/>
                    <a:pt x="226" y="1571"/>
                    <a:pt x="248" y="1571"/>
                  </a:cubicBezTo>
                  <a:cubicBezTo>
                    <a:pt x="420" y="1571"/>
                    <a:pt x="420" y="1571"/>
                    <a:pt x="420" y="1571"/>
                  </a:cubicBezTo>
                  <a:cubicBezTo>
                    <a:pt x="300" y="1691"/>
                    <a:pt x="300" y="1691"/>
                    <a:pt x="300" y="1691"/>
                  </a:cubicBezTo>
                  <a:cubicBezTo>
                    <a:pt x="284" y="1707"/>
                    <a:pt x="284" y="1732"/>
                    <a:pt x="300" y="1748"/>
                  </a:cubicBezTo>
                  <a:cubicBezTo>
                    <a:pt x="308" y="1756"/>
                    <a:pt x="318" y="1760"/>
                    <a:pt x="328" y="1760"/>
                  </a:cubicBezTo>
                  <a:cubicBezTo>
                    <a:pt x="339" y="1760"/>
                    <a:pt x="349" y="1756"/>
                    <a:pt x="357" y="1748"/>
                  </a:cubicBezTo>
                  <a:cubicBezTo>
                    <a:pt x="477" y="1628"/>
                    <a:pt x="477" y="1628"/>
                    <a:pt x="477" y="1628"/>
                  </a:cubicBezTo>
                  <a:cubicBezTo>
                    <a:pt x="477" y="1800"/>
                    <a:pt x="477" y="1800"/>
                    <a:pt x="477" y="1800"/>
                  </a:cubicBezTo>
                  <a:cubicBezTo>
                    <a:pt x="477" y="1822"/>
                    <a:pt x="495" y="1840"/>
                    <a:pt x="517" y="1840"/>
                  </a:cubicBezTo>
                  <a:cubicBezTo>
                    <a:pt x="539" y="1840"/>
                    <a:pt x="557" y="1822"/>
                    <a:pt x="557" y="1800"/>
                  </a:cubicBezTo>
                  <a:cubicBezTo>
                    <a:pt x="557" y="1548"/>
                    <a:pt x="557" y="1548"/>
                    <a:pt x="557" y="1548"/>
                  </a:cubicBezTo>
                  <a:cubicBezTo>
                    <a:pt x="681" y="1424"/>
                    <a:pt x="681" y="1424"/>
                    <a:pt x="681" y="1424"/>
                  </a:cubicBezTo>
                  <a:cubicBezTo>
                    <a:pt x="681" y="1595"/>
                    <a:pt x="681" y="1595"/>
                    <a:pt x="681" y="1595"/>
                  </a:cubicBezTo>
                  <a:cubicBezTo>
                    <a:pt x="681" y="1617"/>
                    <a:pt x="699" y="1635"/>
                    <a:pt x="721" y="1635"/>
                  </a:cubicBezTo>
                  <a:cubicBezTo>
                    <a:pt x="743" y="1635"/>
                    <a:pt x="761" y="1617"/>
                    <a:pt x="761" y="1595"/>
                  </a:cubicBezTo>
                  <a:cubicBezTo>
                    <a:pt x="761" y="1343"/>
                    <a:pt x="761" y="1343"/>
                    <a:pt x="761" y="1343"/>
                  </a:cubicBezTo>
                  <a:cubicBezTo>
                    <a:pt x="984" y="1121"/>
                    <a:pt x="984" y="1121"/>
                    <a:pt x="984" y="1121"/>
                  </a:cubicBezTo>
                  <a:cubicBezTo>
                    <a:pt x="984" y="1435"/>
                    <a:pt x="984" y="1435"/>
                    <a:pt x="984" y="1435"/>
                  </a:cubicBezTo>
                  <a:cubicBezTo>
                    <a:pt x="806" y="1613"/>
                    <a:pt x="806" y="1613"/>
                    <a:pt x="806" y="1613"/>
                  </a:cubicBezTo>
                  <a:cubicBezTo>
                    <a:pt x="790" y="1629"/>
                    <a:pt x="790" y="1655"/>
                    <a:pt x="806" y="1670"/>
                  </a:cubicBezTo>
                  <a:cubicBezTo>
                    <a:pt x="822" y="1686"/>
                    <a:pt x="847" y="1686"/>
                    <a:pt x="863" y="1670"/>
                  </a:cubicBezTo>
                  <a:cubicBezTo>
                    <a:pt x="984" y="1549"/>
                    <a:pt x="984" y="1549"/>
                    <a:pt x="984" y="1549"/>
                  </a:cubicBezTo>
                  <a:cubicBezTo>
                    <a:pt x="984" y="1725"/>
                    <a:pt x="984" y="1725"/>
                    <a:pt x="984" y="1725"/>
                  </a:cubicBezTo>
                  <a:cubicBezTo>
                    <a:pt x="806" y="1903"/>
                    <a:pt x="806" y="1903"/>
                    <a:pt x="806" y="1903"/>
                  </a:cubicBezTo>
                  <a:cubicBezTo>
                    <a:pt x="790" y="1918"/>
                    <a:pt x="790" y="1944"/>
                    <a:pt x="806" y="1959"/>
                  </a:cubicBezTo>
                  <a:cubicBezTo>
                    <a:pt x="822" y="1975"/>
                    <a:pt x="847" y="1975"/>
                    <a:pt x="863" y="1959"/>
                  </a:cubicBezTo>
                  <a:cubicBezTo>
                    <a:pt x="984" y="1838"/>
                    <a:pt x="984" y="1838"/>
                    <a:pt x="984" y="1838"/>
                  </a:cubicBezTo>
                  <a:cubicBezTo>
                    <a:pt x="984" y="2008"/>
                    <a:pt x="984" y="2008"/>
                    <a:pt x="984" y="2008"/>
                  </a:cubicBezTo>
                  <a:cubicBezTo>
                    <a:pt x="984" y="2030"/>
                    <a:pt x="1002" y="2048"/>
                    <a:pt x="1024" y="2048"/>
                  </a:cubicBezTo>
                  <a:cubicBezTo>
                    <a:pt x="1046" y="2048"/>
                    <a:pt x="1064" y="2030"/>
                    <a:pt x="1064" y="2008"/>
                  </a:cubicBezTo>
                  <a:cubicBezTo>
                    <a:pt x="1064" y="1838"/>
                    <a:pt x="1064" y="1838"/>
                    <a:pt x="1064" y="1838"/>
                  </a:cubicBezTo>
                  <a:cubicBezTo>
                    <a:pt x="1185" y="1959"/>
                    <a:pt x="1185" y="1959"/>
                    <a:pt x="1185" y="1959"/>
                  </a:cubicBezTo>
                  <a:cubicBezTo>
                    <a:pt x="1193" y="1967"/>
                    <a:pt x="1204" y="1971"/>
                    <a:pt x="1214" y="1971"/>
                  </a:cubicBezTo>
                  <a:cubicBezTo>
                    <a:pt x="1224" y="1971"/>
                    <a:pt x="1234" y="1967"/>
                    <a:pt x="1242" y="1959"/>
                  </a:cubicBezTo>
                  <a:cubicBezTo>
                    <a:pt x="1258" y="1944"/>
                    <a:pt x="1258" y="1918"/>
                    <a:pt x="1242" y="1903"/>
                  </a:cubicBezTo>
                  <a:cubicBezTo>
                    <a:pt x="1064" y="1725"/>
                    <a:pt x="1064" y="1725"/>
                    <a:pt x="1064" y="1725"/>
                  </a:cubicBezTo>
                  <a:cubicBezTo>
                    <a:pt x="1064" y="1549"/>
                    <a:pt x="1064" y="1549"/>
                    <a:pt x="1064" y="1549"/>
                  </a:cubicBezTo>
                  <a:cubicBezTo>
                    <a:pt x="1185" y="1670"/>
                    <a:pt x="1185" y="1670"/>
                    <a:pt x="1185" y="1670"/>
                  </a:cubicBezTo>
                  <a:cubicBezTo>
                    <a:pt x="1193" y="1678"/>
                    <a:pt x="1204" y="1682"/>
                    <a:pt x="1214" y="1682"/>
                  </a:cubicBezTo>
                  <a:cubicBezTo>
                    <a:pt x="1224" y="1682"/>
                    <a:pt x="1234" y="1678"/>
                    <a:pt x="1242" y="1670"/>
                  </a:cubicBezTo>
                  <a:cubicBezTo>
                    <a:pt x="1258" y="1655"/>
                    <a:pt x="1258" y="1629"/>
                    <a:pt x="1242" y="1613"/>
                  </a:cubicBezTo>
                  <a:cubicBezTo>
                    <a:pt x="1064" y="1435"/>
                    <a:pt x="1064" y="1435"/>
                    <a:pt x="1064" y="1435"/>
                  </a:cubicBezTo>
                  <a:cubicBezTo>
                    <a:pt x="1064" y="1121"/>
                    <a:pt x="1064" y="1121"/>
                    <a:pt x="1064" y="1121"/>
                  </a:cubicBezTo>
                  <a:cubicBezTo>
                    <a:pt x="1287" y="1343"/>
                    <a:pt x="1287" y="1343"/>
                    <a:pt x="1287" y="1343"/>
                  </a:cubicBezTo>
                  <a:cubicBezTo>
                    <a:pt x="1287" y="1595"/>
                    <a:pt x="1287" y="1595"/>
                    <a:pt x="1287" y="1595"/>
                  </a:cubicBezTo>
                  <a:cubicBezTo>
                    <a:pt x="1287" y="1617"/>
                    <a:pt x="1305" y="1635"/>
                    <a:pt x="1327" y="1635"/>
                  </a:cubicBezTo>
                  <a:cubicBezTo>
                    <a:pt x="1349" y="1635"/>
                    <a:pt x="1367" y="1617"/>
                    <a:pt x="1367" y="1595"/>
                  </a:cubicBezTo>
                  <a:cubicBezTo>
                    <a:pt x="1367" y="1424"/>
                    <a:pt x="1367" y="1424"/>
                    <a:pt x="1367" y="1424"/>
                  </a:cubicBezTo>
                  <a:cubicBezTo>
                    <a:pt x="1491" y="1548"/>
                    <a:pt x="1491" y="1548"/>
                    <a:pt x="1491" y="1548"/>
                  </a:cubicBezTo>
                  <a:cubicBezTo>
                    <a:pt x="1491" y="1800"/>
                    <a:pt x="1491" y="1800"/>
                    <a:pt x="1491" y="1800"/>
                  </a:cubicBezTo>
                  <a:cubicBezTo>
                    <a:pt x="1491" y="1822"/>
                    <a:pt x="1509" y="1840"/>
                    <a:pt x="1531" y="1840"/>
                  </a:cubicBezTo>
                  <a:cubicBezTo>
                    <a:pt x="1553" y="1840"/>
                    <a:pt x="1571" y="1822"/>
                    <a:pt x="1571" y="1800"/>
                  </a:cubicBezTo>
                  <a:cubicBezTo>
                    <a:pt x="1571" y="1628"/>
                    <a:pt x="1571" y="1628"/>
                    <a:pt x="1571" y="1628"/>
                  </a:cubicBezTo>
                  <a:cubicBezTo>
                    <a:pt x="1691" y="1748"/>
                    <a:pt x="1691" y="1748"/>
                    <a:pt x="1691" y="1748"/>
                  </a:cubicBezTo>
                  <a:cubicBezTo>
                    <a:pt x="1699" y="1756"/>
                    <a:pt x="1709" y="1760"/>
                    <a:pt x="1720" y="1760"/>
                  </a:cubicBezTo>
                  <a:cubicBezTo>
                    <a:pt x="1730" y="1760"/>
                    <a:pt x="1740" y="1756"/>
                    <a:pt x="1748" y="1748"/>
                  </a:cubicBezTo>
                  <a:cubicBezTo>
                    <a:pt x="1764" y="1732"/>
                    <a:pt x="1764" y="1707"/>
                    <a:pt x="1748" y="1691"/>
                  </a:cubicBezTo>
                  <a:cubicBezTo>
                    <a:pt x="1628" y="1571"/>
                    <a:pt x="1628" y="1571"/>
                    <a:pt x="1628" y="1571"/>
                  </a:cubicBezTo>
                  <a:cubicBezTo>
                    <a:pt x="1800" y="1571"/>
                    <a:pt x="1800" y="1571"/>
                    <a:pt x="1800" y="1571"/>
                  </a:cubicBezTo>
                  <a:cubicBezTo>
                    <a:pt x="1822" y="1571"/>
                    <a:pt x="1840" y="1553"/>
                    <a:pt x="1840" y="1531"/>
                  </a:cubicBezTo>
                  <a:cubicBezTo>
                    <a:pt x="1840" y="1509"/>
                    <a:pt x="1822" y="1491"/>
                    <a:pt x="1800" y="1491"/>
                  </a:cubicBezTo>
                  <a:cubicBezTo>
                    <a:pt x="1548" y="1491"/>
                    <a:pt x="1548" y="1491"/>
                    <a:pt x="1548" y="1491"/>
                  </a:cubicBezTo>
                  <a:cubicBezTo>
                    <a:pt x="1424" y="1367"/>
                    <a:pt x="1424" y="1367"/>
                    <a:pt x="1424" y="1367"/>
                  </a:cubicBezTo>
                  <a:cubicBezTo>
                    <a:pt x="1595" y="1367"/>
                    <a:pt x="1595" y="1367"/>
                    <a:pt x="1595" y="1367"/>
                  </a:cubicBezTo>
                  <a:cubicBezTo>
                    <a:pt x="1617" y="1367"/>
                    <a:pt x="1635" y="1349"/>
                    <a:pt x="1635" y="1327"/>
                  </a:cubicBezTo>
                  <a:cubicBezTo>
                    <a:pt x="1635" y="1305"/>
                    <a:pt x="1617" y="1287"/>
                    <a:pt x="1595" y="1287"/>
                  </a:cubicBezTo>
                  <a:cubicBezTo>
                    <a:pt x="1343" y="1287"/>
                    <a:pt x="1343" y="1287"/>
                    <a:pt x="1343" y="1287"/>
                  </a:cubicBezTo>
                  <a:cubicBezTo>
                    <a:pt x="1121" y="1064"/>
                    <a:pt x="1121" y="1064"/>
                    <a:pt x="1121" y="1064"/>
                  </a:cubicBezTo>
                  <a:cubicBezTo>
                    <a:pt x="1435" y="1064"/>
                    <a:pt x="1435" y="1064"/>
                    <a:pt x="1435" y="1064"/>
                  </a:cubicBezTo>
                  <a:cubicBezTo>
                    <a:pt x="1613" y="1242"/>
                    <a:pt x="1613" y="1242"/>
                    <a:pt x="1613" y="1242"/>
                  </a:cubicBezTo>
                  <a:cubicBezTo>
                    <a:pt x="1621" y="1250"/>
                    <a:pt x="1632" y="1254"/>
                    <a:pt x="1642" y="1254"/>
                  </a:cubicBezTo>
                  <a:cubicBezTo>
                    <a:pt x="1652" y="1254"/>
                    <a:pt x="1662" y="1250"/>
                    <a:pt x="1670" y="1242"/>
                  </a:cubicBezTo>
                  <a:cubicBezTo>
                    <a:pt x="1686" y="1226"/>
                    <a:pt x="1686" y="1201"/>
                    <a:pt x="1670" y="1185"/>
                  </a:cubicBezTo>
                  <a:cubicBezTo>
                    <a:pt x="1549" y="1064"/>
                    <a:pt x="1549" y="1064"/>
                    <a:pt x="1549" y="1064"/>
                  </a:cubicBezTo>
                  <a:cubicBezTo>
                    <a:pt x="1725" y="1064"/>
                    <a:pt x="1725" y="1064"/>
                    <a:pt x="1725" y="1064"/>
                  </a:cubicBezTo>
                  <a:cubicBezTo>
                    <a:pt x="1903" y="1242"/>
                    <a:pt x="1903" y="1242"/>
                    <a:pt x="1903" y="1242"/>
                  </a:cubicBezTo>
                  <a:cubicBezTo>
                    <a:pt x="1910" y="1250"/>
                    <a:pt x="1921" y="1254"/>
                    <a:pt x="1931" y="1254"/>
                  </a:cubicBezTo>
                  <a:cubicBezTo>
                    <a:pt x="1941" y="1254"/>
                    <a:pt x="1952" y="1250"/>
                    <a:pt x="1959" y="1242"/>
                  </a:cubicBezTo>
                  <a:cubicBezTo>
                    <a:pt x="1975" y="1226"/>
                    <a:pt x="1975" y="1201"/>
                    <a:pt x="1959" y="1185"/>
                  </a:cubicBezTo>
                  <a:cubicBezTo>
                    <a:pt x="1838" y="1064"/>
                    <a:pt x="1838" y="1064"/>
                    <a:pt x="1838" y="1064"/>
                  </a:cubicBezTo>
                  <a:cubicBezTo>
                    <a:pt x="2008" y="1064"/>
                    <a:pt x="2008" y="1064"/>
                    <a:pt x="2008" y="1064"/>
                  </a:cubicBezTo>
                  <a:cubicBezTo>
                    <a:pt x="2030" y="1064"/>
                    <a:pt x="2048" y="1046"/>
                    <a:pt x="2048" y="1024"/>
                  </a:cubicBezTo>
                  <a:cubicBezTo>
                    <a:pt x="2048" y="1002"/>
                    <a:pt x="2030" y="984"/>
                    <a:pt x="2008" y="9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5862" y="2067"/>
              <a:ext cx="246" cy="189"/>
            </a:xfrm>
            <a:custGeom>
              <a:avLst/>
              <a:gdLst>
                <a:gd name="T0" fmla="*/ 52 w 104"/>
                <a:gd name="T1" fmla="*/ 80 h 80"/>
                <a:gd name="T2" fmla="*/ 52 w 104"/>
                <a:gd name="T3" fmla="*/ 0 h 80"/>
                <a:gd name="T4" fmla="*/ 52 w 104"/>
                <a:gd name="T5" fmla="*/ 80 h 80"/>
              </a:gdLst>
              <a:ahLst/>
              <a:cxnLst>
                <a:cxn ang="0">
                  <a:pos x="T0" y="T1"/>
                </a:cxn>
                <a:cxn ang="0">
                  <a:pos x="T2" y="T3"/>
                </a:cxn>
                <a:cxn ang="0">
                  <a:pos x="T4" y="T5"/>
                </a:cxn>
              </a:cxnLst>
              <a:rect l="0" t="0" r="r" b="b"/>
              <a:pathLst>
                <a:path w="104" h="80">
                  <a:moveTo>
                    <a:pt x="52" y="80"/>
                  </a:moveTo>
                  <a:cubicBezTo>
                    <a:pt x="104" y="80"/>
                    <a:pt x="104" y="0"/>
                    <a:pt x="52" y="0"/>
                  </a:cubicBezTo>
                  <a:cubicBezTo>
                    <a:pt x="0" y="0"/>
                    <a:pt x="0" y="80"/>
                    <a:pt x="52"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4"/>
          <p:cNvGrpSpPr>
            <a:grpSpLocks noChangeAspect="1"/>
          </p:cNvGrpSpPr>
          <p:nvPr/>
        </p:nvGrpSpPr>
        <p:grpSpPr bwMode="auto">
          <a:xfrm>
            <a:off x="10693538" y="1332606"/>
            <a:ext cx="714376" cy="714376"/>
            <a:chOff x="1416" y="-262"/>
            <a:chExt cx="4846" cy="4846"/>
          </a:xfrm>
          <a:solidFill>
            <a:schemeClr val="bg1"/>
          </a:solidFill>
        </p:grpSpPr>
        <p:sp>
          <p:nvSpPr>
            <p:cNvPr id="13" name="Freeform 5"/>
            <p:cNvSpPr>
              <a:spLocks/>
            </p:cNvSpPr>
            <p:nvPr/>
          </p:nvSpPr>
          <p:spPr bwMode="auto">
            <a:xfrm>
              <a:off x="1416" y="-262"/>
              <a:ext cx="4846" cy="4846"/>
            </a:xfrm>
            <a:custGeom>
              <a:avLst/>
              <a:gdLst>
                <a:gd name="T0" fmla="*/ 1879 w 2048"/>
                <a:gd name="T1" fmla="*/ 886 h 2048"/>
                <a:gd name="T2" fmla="*/ 1670 w 2048"/>
                <a:gd name="T3" fmla="*/ 863 h 2048"/>
                <a:gd name="T4" fmla="*/ 1121 w 2048"/>
                <a:gd name="T5" fmla="*/ 984 h 2048"/>
                <a:gd name="T6" fmla="*/ 1595 w 2048"/>
                <a:gd name="T7" fmla="*/ 681 h 2048"/>
                <a:gd name="T8" fmla="*/ 1840 w 2048"/>
                <a:gd name="T9" fmla="*/ 517 h 2048"/>
                <a:gd name="T10" fmla="*/ 1748 w 2048"/>
                <a:gd name="T11" fmla="*/ 300 h 2048"/>
                <a:gd name="T12" fmla="*/ 1531 w 2048"/>
                <a:gd name="T13" fmla="*/ 208 h 2048"/>
                <a:gd name="T14" fmla="*/ 1367 w 2048"/>
                <a:gd name="T15" fmla="*/ 453 h 2048"/>
                <a:gd name="T16" fmla="*/ 1064 w 2048"/>
                <a:gd name="T17" fmla="*/ 927 h 2048"/>
                <a:gd name="T18" fmla="*/ 1185 w 2048"/>
                <a:gd name="T19" fmla="*/ 378 h 2048"/>
                <a:gd name="T20" fmla="*/ 1242 w 2048"/>
                <a:gd name="T21" fmla="*/ 89 h 2048"/>
                <a:gd name="T22" fmla="*/ 1024 w 2048"/>
                <a:gd name="T23" fmla="*/ 0 h 2048"/>
                <a:gd name="T24" fmla="*/ 806 w 2048"/>
                <a:gd name="T25" fmla="*/ 89 h 2048"/>
                <a:gd name="T26" fmla="*/ 863 w 2048"/>
                <a:gd name="T27" fmla="*/ 378 h 2048"/>
                <a:gd name="T28" fmla="*/ 984 w 2048"/>
                <a:gd name="T29" fmla="*/ 927 h 2048"/>
                <a:gd name="T30" fmla="*/ 681 w 2048"/>
                <a:gd name="T31" fmla="*/ 453 h 2048"/>
                <a:gd name="T32" fmla="*/ 517 w 2048"/>
                <a:gd name="T33" fmla="*/ 208 h 2048"/>
                <a:gd name="T34" fmla="*/ 300 w 2048"/>
                <a:gd name="T35" fmla="*/ 300 h 2048"/>
                <a:gd name="T36" fmla="*/ 208 w 2048"/>
                <a:gd name="T37" fmla="*/ 517 h 2048"/>
                <a:gd name="T38" fmla="*/ 453 w 2048"/>
                <a:gd name="T39" fmla="*/ 681 h 2048"/>
                <a:gd name="T40" fmla="*/ 927 w 2048"/>
                <a:gd name="T41" fmla="*/ 984 h 2048"/>
                <a:gd name="T42" fmla="*/ 378 w 2048"/>
                <a:gd name="T43" fmla="*/ 863 h 2048"/>
                <a:gd name="T44" fmla="*/ 89 w 2048"/>
                <a:gd name="T45" fmla="*/ 806 h 2048"/>
                <a:gd name="T46" fmla="*/ 0 w 2048"/>
                <a:gd name="T47" fmla="*/ 1024 h 2048"/>
                <a:gd name="T48" fmla="*/ 89 w 2048"/>
                <a:gd name="T49" fmla="*/ 1242 h 2048"/>
                <a:gd name="T50" fmla="*/ 499 w 2048"/>
                <a:gd name="T51" fmla="*/ 1064 h 2048"/>
                <a:gd name="T52" fmla="*/ 435 w 2048"/>
                <a:gd name="T53" fmla="*/ 1242 h 2048"/>
                <a:gd name="T54" fmla="*/ 453 w 2048"/>
                <a:gd name="T55" fmla="*/ 1287 h 2048"/>
                <a:gd name="T56" fmla="*/ 500 w 2048"/>
                <a:gd name="T57" fmla="*/ 1491 h 2048"/>
                <a:gd name="T58" fmla="*/ 420 w 2048"/>
                <a:gd name="T59" fmla="*/ 1571 h 2048"/>
                <a:gd name="T60" fmla="*/ 357 w 2048"/>
                <a:gd name="T61" fmla="*/ 1748 h 2048"/>
                <a:gd name="T62" fmla="*/ 557 w 2048"/>
                <a:gd name="T63" fmla="*/ 1800 h 2048"/>
                <a:gd name="T64" fmla="*/ 721 w 2048"/>
                <a:gd name="T65" fmla="*/ 1635 h 2048"/>
                <a:gd name="T66" fmla="*/ 984 w 2048"/>
                <a:gd name="T67" fmla="*/ 1435 h 2048"/>
                <a:gd name="T68" fmla="*/ 984 w 2048"/>
                <a:gd name="T69" fmla="*/ 1549 h 2048"/>
                <a:gd name="T70" fmla="*/ 863 w 2048"/>
                <a:gd name="T71" fmla="*/ 1959 h 2048"/>
                <a:gd name="T72" fmla="*/ 1064 w 2048"/>
                <a:gd name="T73" fmla="*/ 2008 h 2048"/>
                <a:gd name="T74" fmla="*/ 1242 w 2048"/>
                <a:gd name="T75" fmla="*/ 1959 h 2048"/>
                <a:gd name="T76" fmla="*/ 1185 w 2048"/>
                <a:gd name="T77" fmla="*/ 1670 h 2048"/>
                <a:gd name="T78" fmla="*/ 1064 w 2048"/>
                <a:gd name="T79" fmla="*/ 1435 h 2048"/>
                <a:gd name="T80" fmla="*/ 1327 w 2048"/>
                <a:gd name="T81" fmla="*/ 1635 h 2048"/>
                <a:gd name="T82" fmla="*/ 1491 w 2048"/>
                <a:gd name="T83" fmla="*/ 1800 h 2048"/>
                <a:gd name="T84" fmla="*/ 1691 w 2048"/>
                <a:gd name="T85" fmla="*/ 1748 h 2048"/>
                <a:gd name="T86" fmla="*/ 1628 w 2048"/>
                <a:gd name="T87" fmla="*/ 1571 h 2048"/>
                <a:gd name="T88" fmla="*/ 1548 w 2048"/>
                <a:gd name="T89" fmla="*/ 1491 h 2048"/>
                <a:gd name="T90" fmla="*/ 1595 w 2048"/>
                <a:gd name="T91" fmla="*/ 1287 h 2048"/>
                <a:gd name="T92" fmla="*/ 1613 w 2048"/>
                <a:gd name="T93" fmla="*/ 1242 h 2048"/>
                <a:gd name="T94" fmla="*/ 1549 w 2048"/>
                <a:gd name="T95" fmla="*/ 1064 h 2048"/>
                <a:gd name="T96" fmla="*/ 1959 w 2048"/>
                <a:gd name="T97" fmla="*/ 1242 h 2048"/>
                <a:gd name="T98" fmla="*/ 2048 w 2048"/>
                <a:gd name="T99" fmla="*/ 1024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48" h="2048">
                  <a:moveTo>
                    <a:pt x="2008" y="984"/>
                  </a:moveTo>
                  <a:cubicBezTo>
                    <a:pt x="1838" y="984"/>
                    <a:pt x="1838" y="984"/>
                    <a:pt x="1838" y="984"/>
                  </a:cubicBezTo>
                  <a:cubicBezTo>
                    <a:pt x="1879" y="943"/>
                    <a:pt x="1879" y="943"/>
                    <a:pt x="1879" y="943"/>
                  </a:cubicBezTo>
                  <a:cubicBezTo>
                    <a:pt x="1895" y="927"/>
                    <a:pt x="1895" y="901"/>
                    <a:pt x="1879" y="886"/>
                  </a:cubicBezTo>
                  <a:cubicBezTo>
                    <a:pt x="1864" y="870"/>
                    <a:pt x="1838" y="870"/>
                    <a:pt x="1823" y="886"/>
                  </a:cubicBezTo>
                  <a:cubicBezTo>
                    <a:pt x="1725" y="984"/>
                    <a:pt x="1725" y="984"/>
                    <a:pt x="1725" y="984"/>
                  </a:cubicBezTo>
                  <a:cubicBezTo>
                    <a:pt x="1549" y="984"/>
                    <a:pt x="1549" y="984"/>
                    <a:pt x="1549" y="984"/>
                  </a:cubicBezTo>
                  <a:cubicBezTo>
                    <a:pt x="1670" y="863"/>
                    <a:pt x="1670" y="863"/>
                    <a:pt x="1670" y="863"/>
                  </a:cubicBezTo>
                  <a:cubicBezTo>
                    <a:pt x="1686" y="847"/>
                    <a:pt x="1686" y="822"/>
                    <a:pt x="1670" y="806"/>
                  </a:cubicBezTo>
                  <a:cubicBezTo>
                    <a:pt x="1655" y="790"/>
                    <a:pt x="1629" y="790"/>
                    <a:pt x="1613" y="806"/>
                  </a:cubicBezTo>
                  <a:cubicBezTo>
                    <a:pt x="1435" y="984"/>
                    <a:pt x="1435" y="984"/>
                    <a:pt x="1435" y="984"/>
                  </a:cubicBezTo>
                  <a:cubicBezTo>
                    <a:pt x="1121" y="984"/>
                    <a:pt x="1121" y="984"/>
                    <a:pt x="1121" y="984"/>
                  </a:cubicBezTo>
                  <a:cubicBezTo>
                    <a:pt x="1343" y="761"/>
                    <a:pt x="1343" y="761"/>
                    <a:pt x="1343" y="761"/>
                  </a:cubicBezTo>
                  <a:cubicBezTo>
                    <a:pt x="1595" y="761"/>
                    <a:pt x="1595" y="761"/>
                    <a:pt x="1595" y="761"/>
                  </a:cubicBezTo>
                  <a:cubicBezTo>
                    <a:pt x="1617" y="761"/>
                    <a:pt x="1635" y="743"/>
                    <a:pt x="1635" y="721"/>
                  </a:cubicBezTo>
                  <a:cubicBezTo>
                    <a:pt x="1635" y="699"/>
                    <a:pt x="1617" y="681"/>
                    <a:pt x="1595" y="681"/>
                  </a:cubicBezTo>
                  <a:cubicBezTo>
                    <a:pt x="1424" y="681"/>
                    <a:pt x="1424" y="681"/>
                    <a:pt x="1424" y="681"/>
                  </a:cubicBezTo>
                  <a:cubicBezTo>
                    <a:pt x="1548" y="557"/>
                    <a:pt x="1548" y="557"/>
                    <a:pt x="1548" y="557"/>
                  </a:cubicBezTo>
                  <a:cubicBezTo>
                    <a:pt x="1800" y="557"/>
                    <a:pt x="1800" y="557"/>
                    <a:pt x="1800" y="557"/>
                  </a:cubicBezTo>
                  <a:cubicBezTo>
                    <a:pt x="1822" y="557"/>
                    <a:pt x="1840" y="539"/>
                    <a:pt x="1840" y="517"/>
                  </a:cubicBezTo>
                  <a:cubicBezTo>
                    <a:pt x="1840" y="495"/>
                    <a:pt x="1822" y="477"/>
                    <a:pt x="1800" y="477"/>
                  </a:cubicBezTo>
                  <a:cubicBezTo>
                    <a:pt x="1628" y="477"/>
                    <a:pt x="1628" y="477"/>
                    <a:pt x="1628" y="477"/>
                  </a:cubicBezTo>
                  <a:cubicBezTo>
                    <a:pt x="1748" y="357"/>
                    <a:pt x="1748" y="357"/>
                    <a:pt x="1748" y="357"/>
                  </a:cubicBezTo>
                  <a:cubicBezTo>
                    <a:pt x="1764" y="341"/>
                    <a:pt x="1764" y="316"/>
                    <a:pt x="1748" y="300"/>
                  </a:cubicBezTo>
                  <a:cubicBezTo>
                    <a:pt x="1732" y="284"/>
                    <a:pt x="1707" y="284"/>
                    <a:pt x="1691" y="300"/>
                  </a:cubicBezTo>
                  <a:cubicBezTo>
                    <a:pt x="1571" y="420"/>
                    <a:pt x="1571" y="420"/>
                    <a:pt x="1571" y="420"/>
                  </a:cubicBezTo>
                  <a:cubicBezTo>
                    <a:pt x="1571" y="248"/>
                    <a:pt x="1571" y="248"/>
                    <a:pt x="1571" y="248"/>
                  </a:cubicBezTo>
                  <a:cubicBezTo>
                    <a:pt x="1571" y="226"/>
                    <a:pt x="1553" y="208"/>
                    <a:pt x="1531" y="208"/>
                  </a:cubicBezTo>
                  <a:cubicBezTo>
                    <a:pt x="1509" y="208"/>
                    <a:pt x="1491" y="226"/>
                    <a:pt x="1491" y="248"/>
                  </a:cubicBezTo>
                  <a:cubicBezTo>
                    <a:pt x="1491" y="500"/>
                    <a:pt x="1491" y="500"/>
                    <a:pt x="1491" y="500"/>
                  </a:cubicBezTo>
                  <a:cubicBezTo>
                    <a:pt x="1367" y="624"/>
                    <a:pt x="1367" y="624"/>
                    <a:pt x="1367" y="624"/>
                  </a:cubicBezTo>
                  <a:cubicBezTo>
                    <a:pt x="1367" y="453"/>
                    <a:pt x="1367" y="453"/>
                    <a:pt x="1367" y="453"/>
                  </a:cubicBezTo>
                  <a:cubicBezTo>
                    <a:pt x="1367" y="431"/>
                    <a:pt x="1349" y="413"/>
                    <a:pt x="1327" y="413"/>
                  </a:cubicBezTo>
                  <a:cubicBezTo>
                    <a:pt x="1305" y="413"/>
                    <a:pt x="1287" y="431"/>
                    <a:pt x="1287" y="453"/>
                  </a:cubicBezTo>
                  <a:cubicBezTo>
                    <a:pt x="1287" y="705"/>
                    <a:pt x="1287" y="705"/>
                    <a:pt x="1287" y="705"/>
                  </a:cubicBezTo>
                  <a:cubicBezTo>
                    <a:pt x="1064" y="927"/>
                    <a:pt x="1064" y="927"/>
                    <a:pt x="1064" y="927"/>
                  </a:cubicBezTo>
                  <a:cubicBezTo>
                    <a:pt x="1064" y="613"/>
                    <a:pt x="1064" y="613"/>
                    <a:pt x="1064" y="613"/>
                  </a:cubicBezTo>
                  <a:cubicBezTo>
                    <a:pt x="1242" y="435"/>
                    <a:pt x="1242" y="435"/>
                    <a:pt x="1242" y="435"/>
                  </a:cubicBezTo>
                  <a:cubicBezTo>
                    <a:pt x="1258" y="419"/>
                    <a:pt x="1258" y="393"/>
                    <a:pt x="1242" y="378"/>
                  </a:cubicBezTo>
                  <a:cubicBezTo>
                    <a:pt x="1226" y="362"/>
                    <a:pt x="1201" y="362"/>
                    <a:pt x="1185" y="378"/>
                  </a:cubicBezTo>
                  <a:cubicBezTo>
                    <a:pt x="1064" y="499"/>
                    <a:pt x="1064" y="499"/>
                    <a:pt x="1064" y="499"/>
                  </a:cubicBezTo>
                  <a:cubicBezTo>
                    <a:pt x="1064" y="323"/>
                    <a:pt x="1064" y="323"/>
                    <a:pt x="1064" y="323"/>
                  </a:cubicBezTo>
                  <a:cubicBezTo>
                    <a:pt x="1242" y="145"/>
                    <a:pt x="1242" y="145"/>
                    <a:pt x="1242" y="145"/>
                  </a:cubicBezTo>
                  <a:cubicBezTo>
                    <a:pt x="1258" y="130"/>
                    <a:pt x="1258" y="104"/>
                    <a:pt x="1242" y="89"/>
                  </a:cubicBezTo>
                  <a:cubicBezTo>
                    <a:pt x="1226" y="73"/>
                    <a:pt x="1201" y="73"/>
                    <a:pt x="1185" y="89"/>
                  </a:cubicBezTo>
                  <a:cubicBezTo>
                    <a:pt x="1064" y="210"/>
                    <a:pt x="1064" y="210"/>
                    <a:pt x="1064" y="210"/>
                  </a:cubicBezTo>
                  <a:cubicBezTo>
                    <a:pt x="1064" y="40"/>
                    <a:pt x="1064" y="40"/>
                    <a:pt x="1064" y="40"/>
                  </a:cubicBezTo>
                  <a:cubicBezTo>
                    <a:pt x="1064" y="18"/>
                    <a:pt x="1046" y="0"/>
                    <a:pt x="1024" y="0"/>
                  </a:cubicBezTo>
                  <a:cubicBezTo>
                    <a:pt x="1002" y="0"/>
                    <a:pt x="984" y="18"/>
                    <a:pt x="984" y="40"/>
                  </a:cubicBezTo>
                  <a:cubicBezTo>
                    <a:pt x="984" y="210"/>
                    <a:pt x="984" y="210"/>
                    <a:pt x="984" y="210"/>
                  </a:cubicBezTo>
                  <a:cubicBezTo>
                    <a:pt x="863" y="89"/>
                    <a:pt x="863" y="89"/>
                    <a:pt x="863" y="89"/>
                  </a:cubicBezTo>
                  <a:cubicBezTo>
                    <a:pt x="847" y="73"/>
                    <a:pt x="822" y="73"/>
                    <a:pt x="806" y="89"/>
                  </a:cubicBezTo>
                  <a:cubicBezTo>
                    <a:pt x="790" y="104"/>
                    <a:pt x="790" y="130"/>
                    <a:pt x="806" y="145"/>
                  </a:cubicBezTo>
                  <a:cubicBezTo>
                    <a:pt x="984" y="323"/>
                    <a:pt x="984" y="323"/>
                    <a:pt x="984" y="323"/>
                  </a:cubicBezTo>
                  <a:cubicBezTo>
                    <a:pt x="984" y="499"/>
                    <a:pt x="984" y="499"/>
                    <a:pt x="984" y="499"/>
                  </a:cubicBezTo>
                  <a:cubicBezTo>
                    <a:pt x="863" y="378"/>
                    <a:pt x="863" y="378"/>
                    <a:pt x="863" y="378"/>
                  </a:cubicBezTo>
                  <a:cubicBezTo>
                    <a:pt x="847" y="362"/>
                    <a:pt x="822" y="362"/>
                    <a:pt x="806" y="378"/>
                  </a:cubicBezTo>
                  <a:cubicBezTo>
                    <a:pt x="790" y="393"/>
                    <a:pt x="790" y="419"/>
                    <a:pt x="806" y="435"/>
                  </a:cubicBezTo>
                  <a:cubicBezTo>
                    <a:pt x="984" y="613"/>
                    <a:pt x="984" y="613"/>
                    <a:pt x="984" y="613"/>
                  </a:cubicBezTo>
                  <a:cubicBezTo>
                    <a:pt x="984" y="927"/>
                    <a:pt x="984" y="927"/>
                    <a:pt x="984" y="927"/>
                  </a:cubicBezTo>
                  <a:cubicBezTo>
                    <a:pt x="761" y="705"/>
                    <a:pt x="761" y="705"/>
                    <a:pt x="761" y="705"/>
                  </a:cubicBezTo>
                  <a:cubicBezTo>
                    <a:pt x="761" y="453"/>
                    <a:pt x="761" y="453"/>
                    <a:pt x="761" y="453"/>
                  </a:cubicBezTo>
                  <a:cubicBezTo>
                    <a:pt x="761" y="431"/>
                    <a:pt x="743" y="413"/>
                    <a:pt x="721" y="413"/>
                  </a:cubicBezTo>
                  <a:cubicBezTo>
                    <a:pt x="699" y="413"/>
                    <a:pt x="681" y="431"/>
                    <a:pt x="681" y="453"/>
                  </a:cubicBezTo>
                  <a:cubicBezTo>
                    <a:pt x="681" y="624"/>
                    <a:pt x="681" y="624"/>
                    <a:pt x="681" y="624"/>
                  </a:cubicBezTo>
                  <a:cubicBezTo>
                    <a:pt x="557" y="500"/>
                    <a:pt x="557" y="500"/>
                    <a:pt x="557" y="500"/>
                  </a:cubicBezTo>
                  <a:cubicBezTo>
                    <a:pt x="557" y="248"/>
                    <a:pt x="557" y="248"/>
                    <a:pt x="557" y="248"/>
                  </a:cubicBezTo>
                  <a:cubicBezTo>
                    <a:pt x="557" y="226"/>
                    <a:pt x="539" y="208"/>
                    <a:pt x="517" y="208"/>
                  </a:cubicBezTo>
                  <a:cubicBezTo>
                    <a:pt x="495" y="208"/>
                    <a:pt x="477" y="226"/>
                    <a:pt x="477" y="248"/>
                  </a:cubicBezTo>
                  <a:cubicBezTo>
                    <a:pt x="477" y="420"/>
                    <a:pt x="477" y="420"/>
                    <a:pt x="477" y="420"/>
                  </a:cubicBezTo>
                  <a:cubicBezTo>
                    <a:pt x="357" y="300"/>
                    <a:pt x="357" y="300"/>
                    <a:pt x="357" y="300"/>
                  </a:cubicBezTo>
                  <a:cubicBezTo>
                    <a:pt x="341" y="284"/>
                    <a:pt x="316" y="284"/>
                    <a:pt x="300" y="300"/>
                  </a:cubicBezTo>
                  <a:cubicBezTo>
                    <a:pt x="284" y="316"/>
                    <a:pt x="284" y="341"/>
                    <a:pt x="300" y="357"/>
                  </a:cubicBezTo>
                  <a:cubicBezTo>
                    <a:pt x="420" y="477"/>
                    <a:pt x="420" y="477"/>
                    <a:pt x="420" y="477"/>
                  </a:cubicBezTo>
                  <a:cubicBezTo>
                    <a:pt x="248" y="477"/>
                    <a:pt x="248" y="477"/>
                    <a:pt x="248" y="477"/>
                  </a:cubicBezTo>
                  <a:cubicBezTo>
                    <a:pt x="226" y="477"/>
                    <a:pt x="208" y="495"/>
                    <a:pt x="208" y="517"/>
                  </a:cubicBezTo>
                  <a:cubicBezTo>
                    <a:pt x="208" y="539"/>
                    <a:pt x="226" y="557"/>
                    <a:pt x="248" y="557"/>
                  </a:cubicBezTo>
                  <a:cubicBezTo>
                    <a:pt x="500" y="557"/>
                    <a:pt x="500" y="557"/>
                    <a:pt x="500" y="557"/>
                  </a:cubicBezTo>
                  <a:cubicBezTo>
                    <a:pt x="624" y="681"/>
                    <a:pt x="624" y="681"/>
                    <a:pt x="624" y="681"/>
                  </a:cubicBezTo>
                  <a:cubicBezTo>
                    <a:pt x="453" y="681"/>
                    <a:pt x="453" y="681"/>
                    <a:pt x="453" y="681"/>
                  </a:cubicBezTo>
                  <a:cubicBezTo>
                    <a:pt x="431" y="681"/>
                    <a:pt x="413" y="699"/>
                    <a:pt x="413" y="721"/>
                  </a:cubicBezTo>
                  <a:cubicBezTo>
                    <a:pt x="413" y="743"/>
                    <a:pt x="431" y="761"/>
                    <a:pt x="453" y="761"/>
                  </a:cubicBezTo>
                  <a:cubicBezTo>
                    <a:pt x="705" y="761"/>
                    <a:pt x="705" y="761"/>
                    <a:pt x="705" y="761"/>
                  </a:cubicBezTo>
                  <a:cubicBezTo>
                    <a:pt x="927" y="984"/>
                    <a:pt x="927" y="984"/>
                    <a:pt x="927" y="984"/>
                  </a:cubicBezTo>
                  <a:cubicBezTo>
                    <a:pt x="613" y="984"/>
                    <a:pt x="613" y="984"/>
                    <a:pt x="613" y="984"/>
                  </a:cubicBezTo>
                  <a:cubicBezTo>
                    <a:pt x="435" y="806"/>
                    <a:pt x="435" y="806"/>
                    <a:pt x="435" y="806"/>
                  </a:cubicBezTo>
                  <a:cubicBezTo>
                    <a:pt x="419" y="790"/>
                    <a:pt x="393" y="790"/>
                    <a:pt x="378" y="806"/>
                  </a:cubicBezTo>
                  <a:cubicBezTo>
                    <a:pt x="362" y="822"/>
                    <a:pt x="362" y="847"/>
                    <a:pt x="378" y="863"/>
                  </a:cubicBezTo>
                  <a:cubicBezTo>
                    <a:pt x="499" y="984"/>
                    <a:pt x="499" y="984"/>
                    <a:pt x="499" y="984"/>
                  </a:cubicBezTo>
                  <a:cubicBezTo>
                    <a:pt x="323" y="984"/>
                    <a:pt x="323" y="984"/>
                    <a:pt x="323" y="984"/>
                  </a:cubicBezTo>
                  <a:cubicBezTo>
                    <a:pt x="145" y="806"/>
                    <a:pt x="145" y="806"/>
                    <a:pt x="145" y="806"/>
                  </a:cubicBezTo>
                  <a:cubicBezTo>
                    <a:pt x="130" y="790"/>
                    <a:pt x="104" y="790"/>
                    <a:pt x="89" y="806"/>
                  </a:cubicBezTo>
                  <a:cubicBezTo>
                    <a:pt x="73" y="822"/>
                    <a:pt x="73" y="847"/>
                    <a:pt x="89" y="863"/>
                  </a:cubicBezTo>
                  <a:cubicBezTo>
                    <a:pt x="210" y="984"/>
                    <a:pt x="210" y="984"/>
                    <a:pt x="210" y="984"/>
                  </a:cubicBezTo>
                  <a:cubicBezTo>
                    <a:pt x="40" y="984"/>
                    <a:pt x="40" y="984"/>
                    <a:pt x="40" y="984"/>
                  </a:cubicBezTo>
                  <a:cubicBezTo>
                    <a:pt x="18" y="984"/>
                    <a:pt x="0" y="1002"/>
                    <a:pt x="0" y="1024"/>
                  </a:cubicBezTo>
                  <a:cubicBezTo>
                    <a:pt x="0" y="1046"/>
                    <a:pt x="18" y="1064"/>
                    <a:pt x="40" y="1064"/>
                  </a:cubicBezTo>
                  <a:cubicBezTo>
                    <a:pt x="210" y="1064"/>
                    <a:pt x="210" y="1064"/>
                    <a:pt x="210" y="1064"/>
                  </a:cubicBezTo>
                  <a:cubicBezTo>
                    <a:pt x="89" y="1185"/>
                    <a:pt x="89" y="1185"/>
                    <a:pt x="89" y="1185"/>
                  </a:cubicBezTo>
                  <a:cubicBezTo>
                    <a:pt x="73" y="1201"/>
                    <a:pt x="73" y="1226"/>
                    <a:pt x="89" y="1242"/>
                  </a:cubicBezTo>
                  <a:cubicBezTo>
                    <a:pt x="96" y="1250"/>
                    <a:pt x="107" y="1254"/>
                    <a:pt x="117" y="1254"/>
                  </a:cubicBezTo>
                  <a:cubicBezTo>
                    <a:pt x="127" y="1254"/>
                    <a:pt x="138" y="1250"/>
                    <a:pt x="145" y="1242"/>
                  </a:cubicBezTo>
                  <a:cubicBezTo>
                    <a:pt x="323" y="1064"/>
                    <a:pt x="323" y="1064"/>
                    <a:pt x="323" y="1064"/>
                  </a:cubicBezTo>
                  <a:cubicBezTo>
                    <a:pt x="499" y="1064"/>
                    <a:pt x="499" y="1064"/>
                    <a:pt x="499" y="1064"/>
                  </a:cubicBezTo>
                  <a:cubicBezTo>
                    <a:pt x="378" y="1185"/>
                    <a:pt x="378" y="1185"/>
                    <a:pt x="378" y="1185"/>
                  </a:cubicBezTo>
                  <a:cubicBezTo>
                    <a:pt x="362" y="1201"/>
                    <a:pt x="362" y="1226"/>
                    <a:pt x="378" y="1242"/>
                  </a:cubicBezTo>
                  <a:cubicBezTo>
                    <a:pt x="386" y="1250"/>
                    <a:pt x="396" y="1254"/>
                    <a:pt x="406" y="1254"/>
                  </a:cubicBezTo>
                  <a:cubicBezTo>
                    <a:pt x="416" y="1254"/>
                    <a:pt x="427" y="1250"/>
                    <a:pt x="435" y="1242"/>
                  </a:cubicBezTo>
                  <a:cubicBezTo>
                    <a:pt x="613" y="1064"/>
                    <a:pt x="613" y="1064"/>
                    <a:pt x="613" y="1064"/>
                  </a:cubicBezTo>
                  <a:cubicBezTo>
                    <a:pt x="927" y="1064"/>
                    <a:pt x="927" y="1064"/>
                    <a:pt x="927" y="1064"/>
                  </a:cubicBezTo>
                  <a:cubicBezTo>
                    <a:pt x="705" y="1287"/>
                    <a:pt x="705" y="1287"/>
                    <a:pt x="705" y="1287"/>
                  </a:cubicBezTo>
                  <a:cubicBezTo>
                    <a:pt x="453" y="1287"/>
                    <a:pt x="453" y="1287"/>
                    <a:pt x="453" y="1287"/>
                  </a:cubicBezTo>
                  <a:cubicBezTo>
                    <a:pt x="431" y="1287"/>
                    <a:pt x="413" y="1305"/>
                    <a:pt x="413" y="1327"/>
                  </a:cubicBezTo>
                  <a:cubicBezTo>
                    <a:pt x="413" y="1349"/>
                    <a:pt x="431" y="1367"/>
                    <a:pt x="453" y="1367"/>
                  </a:cubicBezTo>
                  <a:cubicBezTo>
                    <a:pt x="624" y="1367"/>
                    <a:pt x="624" y="1367"/>
                    <a:pt x="624" y="1367"/>
                  </a:cubicBezTo>
                  <a:cubicBezTo>
                    <a:pt x="500" y="1491"/>
                    <a:pt x="500" y="1491"/>
                    <a:pt x="500" y="1491"/>
                  </a:cubicBezTo>
                  <a:cubicBezTo>
                    <a:pt x="248" y="1491"/>
                    <a:pt x="248" y="1491"/>
                    <a:pt x="248" y="1491"/>
                  </a:cubicBezTo>
                  <a:cubicBezTo>
                    <a:pt x="226" y="1491"/>
                    <a:pt x="208" y="1509"/>
                    <a:pt x="208" y="1531"/>
                  </a:cubicBezTo>
                  <a:cubicBezTo>
                    <a:pt x="208" y="1553"/>
                    <a:pt x="226" y="1571"/>
                    <a:pt x="248" y="1571"/>
                  </a:cubicBezTo>
                  <a:cubicBezTo>
                    <a:pt x="420" y="1571"/>
                    <a:pt x="420" y="1571"/>
                    <a:pt x="420" y="1571"/>
                  </a:cubicBezTo>
                  <a:cubicBezTo>
                    <a:pt x="300" y="1691"/>
                    <a:pt x="300" y="1691"/>
                    <a:pt x="300" y="1691"/>
                  </a:cubicBezTo>
                  <a:cubicBezTo>
                    <a:pt x="284" y="1707"/>
                    <a:pt x="284" y="1732"/>
                    <a:pt x="300" y="1748"/>
                  </a:cubicBezTo>
                  <a:cubicBezTo>
                    <a:pt x="308" y="1756"/>
                    <a:pt x="318" y="1760"/>
                    <a:pt x="328" y="1760"/>
                  </a:cubicBezTo>
                  <a:cubicBezTo>
                    <a:pt x="339" y="1760"/>
                    <a:pt x="349" y="1756"/>
                    <a:pt x="357" y="1748"/>
                  </a:cubicBezTo>
                  <a:cubicBezTo>
                    <a:pt x="477" y="1628"/>
                    <a:pt x="477" y="1628"/>
                    <a:pt x="477" y="1628"/>
                  </a:cubicBezTo>
                  <a:cubicBezTo>
                    <a:pt x="477" y="1800"/>
                    <a:pt x="477" y="1800"/>
                    <a:pt x="477" y="1800"/>
                  </a:cubicBezTo>
                  <a:cubicBezTo>
                    <a:pt x="477" y="1822"/>
                    <a:pt x="495" y="1840"/>
                    <a:pt x="517" y="1840"/>
                  </a:cubicBezTo>
                  <a:cubicBezTo>
                    <a:pt x="539" y="1840"/>
                    <a:pt x="557" y="1822"/>
                    <a:pt x="557" y="1800"/>
                  </a:cubicBezTo>
                  <a:cubicBezTo>
                    <a:pt x="557" y="1548"/>
                    <a:pt x="557" y="1548"/>
                    <a:pt x="557" y="1548"/>
                  </a:cubicBezTo>
                  <a:cubicBezTo>
                    <a:pt x="681" y="1424"/>
                    <a:pt x="681" y="1424"/>
                    <a:pt x="681" y="1424"/>
                  </a:cubicBezTo>
                  <a:cubicBezTo>
                    <a:pt x="681" y="1595"/>
                    <a:pt x="681" y="1595"/>
                    <a:pt x="681" y="1595"/>
                  </a:cubicBezTo>
                  <a:cubicBezTo>
                    <a:pt x="681" y="1617"/>
                    <a:pt x="699" y="1635"/>
                    <a:pt x="721" y="1635"/>
                  </a:cubicBezTo>
                  <a:cubicBezTo>
                    <a:pt x="743" y="1635"/>
                    <a:pt x="761" y="1617"/>
                    <a:pt x="761" y="1595"/>
                  </a:cubicBezTo>
                  <a:cubicBezTo>
                    <a:pt x="761" y="1343"/>
                    <a:pt x="761" y="1343"/>
                    <a:pt x="761" y="1343"/>
                  </a:cubicBezTo>
                  <a:cubicBezTo>
                    <a:pt x="984" y="1121"/>
                    <a:pt x="984" y="1121"/>
                    <a:pt x="984" y="1121"/>
                  </a:cubicBezTo>
                  <a:cubicBezTo>
                    <a:pt x="984" y="1435"/>
                    <a:pt x="984" y="1435"/>
                    <a:pt x="984" y="1435"/>
                  </a:cubicBezTo>
                  <a:cubicBezTo>
                    <a:pt x="806" y="1613"/>
                    <a:pt x="806" y="1613"/>
                    <a:pt x="806" y="1613"/>
                  </a:cubicBezTo>
                  <a:cubicBezTo>
                    <a:pt x="790" y="1629"/>
                    <a:pt x="790" y="1655"/>
                    <a:pt x="806" y="1670"/>
                  </a:cubicBezTo>
                  <a:cubicBezTo>
                    <a:pt x="822" y="1686"/>
                    <a:pt x="847" y="1686"/>
                    <a:pt x="863" y="1670"/>
                  </a:cubicBezTo>
                  <a:cubicBezTo>
                    <a:pt x="984" y="1549"/>
                    <a:pt x="984" y="1549"/>
                    <a:pt x="984" y="1549"/>
                  </a:cubicBezTo>
                  <a:cubicBezTo>
                    <a:pt x="984" y="1725"/>
                    <a:pt x="984" y="1725"/>
                    <a:pt x="984" y="1725"/>
                  </a:cubicBezTo>
                  <a:cubicBezTo>
                    <a:pt x="806" y="1903"/>
                    <a:pt x="806" y="1903"/>
                    <a:pt x="806" y="1903"/>
                  </a:cubicBezTo>
                  <a:cubicBezTo>
                    <a:pt x="790" y="1918"/>
                    <a:pt x="790" y="1944"/>
                    <a:pt x="806" y="1959"/>
                  </a:cubicBezTo>
                  <a:cubicBezTo>
                    <a:pt x="822" y="1975"/>
                    <a:pt x="847" y="1975"/>
                    <a:pt x="863" y="1959"/>
                  </a:cubicBezTo>
                  <a:cubicBezTo>
                    <a:pt x="984" y="1838"/>
                    <a:pt x="984" y="1838"/>
                    <a:pt x="984" y="1838"/>
                  </a:cubicBezTo>
                  <a:cubicBezTo>
                    <a:pt x="984" y="2008"/>
                    <a:pt x="984" y="2008"/>
                    <a:pt x="984" y="2008"/>
                  </a:cubicBezTo>
                  <a:cubicBezTo>
                    <a:pt x="984" y="2030"/>
                    <a:pt x="1002" y="2048"/>
                    <a:pt x="1024" y="2048"/>
                  </a:cubicBezTo>
                  <a:cubicBezTo>
                    <a:pt x="1046" y="2048"/>
                    <a:pt x="1064" y="2030"/>
                    <a:pt x="1064" y="2008"/>
                  </a:cubicBezTo>
                  <a:cubicBezTo>
                    <a:pt x="1064" y="1838"/>
                    <a:pt x="1064" y="1838"/>
                    <a:pt x="1064" y="1838"/>
                  </a:cubicBezTo>
                  <a:cubicBezTo>
                    <a:pt x="1185" y="1959"/>
                    <a:pt x="1185" y="1959"/>
                    <a:pt x="1185" y="1959"/>
                  </a:cubicBezTo>
                  <a:cubicBezTo>
                    <a:pt x="1193" y="1967"/>
                    <a:pt x="1204" y="1971"/>
                    <a:pt x="1214" y="1971"/>
                  </a:cubicBezTo>
                  <a:cubicBezTo>
                    <a:pt x="1224" y="1971"/>
                    <a:pt x="1234" y="1967"/>
                    <a:pt x="1242" y="1959"/>
                  </a:cubicBezTo>
                  <a:cubicBezTo>
                    <a:pt x="1258" y="1944"/>
                    <a:pt x="1258" y="1918"/>
                    <a:pt x="1242" y="1903"/>
                  </a:cubicBezTo>
                  <a:cubicBezTo>
                    <a:pt x="1064" y="1725"/>
                    <a:pt x="1064" y="1725"/>
                    <a:pt x="1064" y="1725"/>
                  </a:cubicBezTo>
                  <a:cubicBezTo>
                    <a:pt x="1064" y="1549"/>
                    <a:pt x="1064" y="1549"/>
                    <a:pt x="1064" y="1549"/>
                  </a:cubicBezTo>
                  <a:cubicBezTo>
                    <a:pt x="1185" y="1670"/>
                    <a:pt x="1185" y="1670"/>
                    <a:pt x="1185" y="1670"/>
                  </a:cubicBezTo>
                  <a:cubicBezTo>
                    <a:pt x="1193" y="1678"/>
                    <a:pt x="1204" y="1682"/>
                    <a:pt x="1214" y="1682"/>
                  </a:cubicBezTo>
                  <a:cubicBezTo>
                    <a:pt x="1224" y="1682"/>
                    <a:pt x="1234" y="1678"/>
                    <a:pt x="1242" y="1670"/>
                  </a:cubicBezTo>
                  <a:cubicBezTo>
                    <a:pt x="1258" y="1655"/>
                    <a:pt x="1258" y="1629"/>
                    <a:pt x="1242" y="1613"/>
                  </a:cubicBezTo>
                  <a:cubicBezTo>
                    <a:pt x="1064" y="1435"/>
                    <a:pt x="1064" y="1435"/>
                    <a:pt x="1064" y="1435"/>
                  </a:cubicBezTo>
                  <a:cubicBezTo>
                    <a:pt x="1064" y="1121"/>
                    <a:pt x="1064" y="1121"/>
                    <a:pt x="1064" y="1121"/>
                  </a:cubicBezTo>
                  <a:cubicBezTo>
                    <a:pt x="1287" y="1343"/>
                    <a:pt x="1287" y="1343"/>
                    <a:pt x="1287" y="1343"/>
                  </a:cubicBezTo>
                  <a:cubicBezTo>
                    <a:pt x="1287" y="1595"/>
                    <a:pt x="1287" y="1595"/>
                    <a:pt x="1287" y="1595"/>
                  </a:cubicBezTo>
                  <a:cubicBezTo>
                    <a:pt x="1287" y="1617"/>
                    <a:pt x="1305" y="1635"/>
                    <a:pt x="1327" y="1635"/>
                  </a:cubicBezTo>
                  <a:cubicBezTo>
                    <a:pt x="1349" y="1635"/>
                    <a:pt x="1367" y="1617"/>
                    <a:pt x="1367" y="1595"/>
                  </a:cubicBezTo>
                  <a:cubicBezTo>
                    <a:pt x="1367" y="1424"/>
                    <a:pt x="1367" y="1424"/>
                    <a:pt x="1367" y="1424"/>
                  </a:cubicBezTo>
                  <a:cubicBezTo>
                    <a:pt x="1491" y="1548"/>
                    <a:pt x="1491" y="1548"/>
                    <a:pt x="1491" y="1548"/>
                  </a:cubicBezTo>
                  <a:cubicBezTo>
                    <a:pt x="1491" y="1800"/>
                    <a:pt x="1491" y="1800"/>
                    <a:pt x="1491" y="1800"/>
                  </a:cubicBezTo>
                  <a:cubicBezTo>
                    <a:pt x="1491" y="1822"/>
                    <a:pt x="1509" y="1840"/>
                    <a:pt x="1531" y="1840"/>
                  </a:cubicBezTo>
                  <a:cubicBezTo>
                    <a:pt x="1553" y="1840"/>
                    <a:pt x="1571" y="1822"/>
                    <a:pt x="1571" y="1800"/>
                  </a:cubicBezTo>
                  <a:cubicBezTo>
                    <a:pt x="1571" y="1628"/>
                    <a:pt x="1571" y="1628"/>
                    <a:pt x="1571" y="1628"/>
                  </a:cubicBezTo>
                  <a:cubicBezTo>
                    <a:pt x="1691" y="1748"/>
                    <a:pt x="1691" y="1748"/>
                    <a:pt x="1691" y="1748"/>
                  </a:cubicBezTo>
                  <a:cubicBezTo>
                    <a:pt x="1699" y="1756"/>
                    <a:pt x="1709" y="1760"/>
                    <a:pt x="1720" y="1760"/>
                  </a:cubicBezTo>
                  <a:cubicBezTo>
                    <a:pt x="1730" y="1760"/>
                    <a:pt x="1740" y="1756"/>
                    <a:pt x="1748" y="1748"/>
                  </a:cubicBezTo>
                  <a:cubicBezTo>
                    <a:pt x="1764" y="1732"/>
                    <a:pt x="1764" y="1707"/>
                    <a:pt x="1748" y="1691"/>
                  </a:cubicBezTo>
                  <a:cubicBezTo>
                    <a:pt x="1628" y="1571"/>
                    <a:pt x="1628" y="1571"/>
                    <a:pt x="1628" y="1571"/>
                  </a:cubicBezTo>
                  <a:cubicBezTo>
                    <a:pt x="1800" y="1571"/>
                    <a:pt x="1800" y="1571"/>
                    <a:pt x="1800" y="1571"/>
                  </a:cubicBezTo>
                  <a:cubicBezTo>
                    <a:pt x="1822" y="1571"/>
                    <a:pt x="1840" y="1553"/>
                    <a:pt x="1840" y="1531"/>
                  </a:cubicBezTo>
                  <a:cubicBezTo>
                    <a:pt x="1840" y="1509"/>
                    <a:pt x="1822" y="1491"/>
                    <a:pt x="1800" y="1491"/>
                  </a:cubicBezTo>
                  <a:cubicBezTo>
                    <a:pt x="1548" y="1491"/>
                    <a:pt x="1548" y="1491"/>
                    <a:pt x="1548" y="1491"/>
                  </a:cubicBezTo>
                  <a:cubicBezTo>
                    <a:pt x="1424" y="1367"/>
                    <a:pt x="1424" y="1367"/>
                    <a:pt x="1424" y="1367"/>
                  </a:cubicBezTo>
                  <a:cubicBezTo>
                    <a:pt x="1595" y="1367"/>
                    <a:pt x="1595" y="1367"/>
                    <a:pt x="1595" y="1367"/>
                  </a:cubicBezTo>
                  <a:cubicBezTo>
                    <a:pt x="1617" y="1367"/>
                    <a:pt x="1635" y="1349"/>
                    <a:pt x="1635" y="1327"/>
                  </a:cubicBezTo>
                  <a:cubicBezTo>
                    <a:pt x="1635" y="1305"/>
                    <a:pt x="1617" y="1287"/>
                    <a:pt x="1595" y="1287"/>
                  </a:cubicBezTo>
                  <a:cubicBezTo>
                    <a:pt x="1343" y="1287"/>
                    <a:pt x="1343" y="1287"/>
                    <a:pt x="1343" y="1287"/>
                  </a:cubicBezTo>
                  <a:cubicBezTo>
                    <a:pt x="1121" y="1064"/>
                    <a:pt x="1121" y="1064"/>
                    <a:pt x="1121" y="1064"/>
                  </a:cubicBezTo>
                  <a:cubicBezTo>
                    <a:pt x="1435" y="1064"/>
                    <a:pt x="1435" y="1064"/>
                    <a:pt x="1435" y="1064"/>
                  </a:cubicBezTo>
                  <a:cubicBezTo>
                    <a:pt x="1613" y="1242"/>
                    <a:pt x="1613" y="1242"/>
                    <a:pt x="1613" y="1242"/>
                  </a:cubicBezTo>
                  <a:cubicBezTo>
                    <a:pt x="1621" y="1250"/>
                    <a:pt x="1632" y="1254"/>
                    <a:pt x="1642" y="1254"/>
                  </a:cubicBezTo>
                  <a:cubicBezTo>
                    <a:pt x="1652" y="1254"/>
                    <a:pt x="1662" y="1250"/>
                    <a:pt x="1670" y="1242"/>
                  </a:cubicBezTo>
                  <a:cubicBezTo>
                    <a:pt x="1686" y="1226"/>
                    <a:pt x="1686" y="1201"/>
                    <a:pt x="1670" y="1185"/>
                  </a:cubicBezTo>
                  <a:cubicBezTo>
                    <a:pt x="1549" y="1064"/>
                    <a:pt x="1549" y="1064"/>
                    <a:pt x="1549" y="1064"/>
                  </a:cubicBezTo>
                  <a:cubicBezTo>
                    <a:pt x="1725" y="1064"/>
                    <a:pt x="1725" y="1064"/>
                    <a:pt x="1725" y="1064"/>
                  </a:cubicBezTo>
                  <a:cubicBezTo>
                    <a:pt x="1903" y="1242"/>
                    <a:pt x="1903" y="1242"/>
                    <a:pt x="1903" y="1242"/>
                  </a:cubicBezTo>
                  <a:cubicBezTo>
                    <a:pt x="1910" y="1250"/>
                    <a:pt x="1921" y="1254"/>
                    <a:pt x="1931" y="1254"/>
                  </a:cubicBezTo>
                  <a:cubicBezTo>
                    <a:pt x="1941" y="1254"/>
                    <a:pt x="1952" y="1250"/>
                    <a:pt x="1959" y="1242"/>
                  </a:cubicBezTo>
                  <a:cubicBezTo>
                    <a:pt x="1975" y="1226"/>
                    <a:pt x="1975" y="1201"/>
                    <a:pt x="1959" y="1185"/>
                  </a:cubicBezTo>
                  <a:cubicBezTo>
                    <a:pt x="1838" y="1064"/>
                    <a:pt x="1838" y="1064"/>
                    <a:pt x="1838" y="1064"/>
                  </a:cubicBezTo>
                  <a:cubicBezTo>
                    <a:pt x="2008" y="1064"/>
                    <a:pt x="2008" y="1064"/>
                    <a:pt x="2008" y="1064"/>
                  </a:cubicBezTo>
                  <a:cubicBezTo>
                    <a:pt x="2030" y="1064"/>
                    <a:pt x="2048" y="1046"/>
                    <a:pt x="2048" y="1024"/>
                  </a:cubicBezTo>
                  <a:cubicBezTo>
                    <a:pt x="2048" y="1002"/>
                    <a:pt x="2030" y="984"/>
                    <a:pt x="2008" y="9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p:cNvSpPr>
              <a:spLocks/>
            </p:cNvSpPr>
            <p:nvPr/>
          </p:nvSpPr>
          <p:spPr bwMode="auto">
            <a:xfrm>
              <a:off x="5862" y="2067"/>
              <a:ext cx="246" cy="189"/>
            </a:xfrm>
            <a:custGeom>
              <a:avLst/>
              <a:gdLst>
                <a:gd name="T0" fmla="*/ 52 w 104"/>
                <a:gd name="T1" fmla="*/ 80 h 80"/>
                <a:gd name="T2" fmla="*/ 52 w 104"/>
                <a:gd name="T3" fmla="*/ 0 h 80"/>
                <a:gd name="T4" fmla="*/ 52 w 104"/>
                <a:gd name="T5" fmla="*/ 80 h 80"/>
              </a:gdLst>
              <a:ahLst/>
              <a:cxnLst>
                <a:cxn ang="0">
                  <a:pos x="T0" y="T1"/>
                </a:cxn>
                <a:cxn ang="0">
                  <a:pos x="T2" y="T3"/>
                </a:cxn>
                <a:cxn ang="0">
                  <a:pos x="T4" y="T5"/>
                </a:cxn>
              </a:cxnLst>
              <a:rect l="0" t="0" r="r" b="b"/>
              <a:pathLst>
                <a:path w="104" h="80">
                  <a:moveTo>
                    <a:pt x="52" y="80"/>
                  </a:moveTo>
                  <a:cubicBezTo>
                    <a:pt x="104" y="80"/>
                    <a:pt x="104" y="0"/>
                    <a:pt x="52" y="0"/>
                  </a:cubicBezTo>
                  <a:cubicBezTo>
                    <a:pt x="0" y="0"/>
                    <a:pt x="0" y="80"/>
                    <a:pt x="52"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4"/>
          <p:cNvGrpSpPr>
            <a:grpSpLocks noChangeAspect="1"/>
          </p:cNvGrpSpPr>
          <p:nvPr/>
        </p:nvGrpSpPr>
        <p:grpSpPr bwMode="auto">
          <a:xfrm>
            <a:off x="9864463" y="2283518"/>
            <a:ext cx="714376" cy="714376"/>
            <a:chOff x="1416" y="-262"/>
            <a:chExt cx="4846" cy="4846"/>
          </a:xfrm>
          <a:solidFill>
            <a:schemeClr val="bg1"/>
          </a:solidFill>
        </p:grpSpPr>
        <p:sp>
          <p:nvSpPr>
            <p:cNvPr id="25" name="Freeform 5"/>
            <p:cNvSpPr>
              <a:spLocks/>
            </p:cNvSpPr>
            <p:nvPr/>
          </p:nvSpPr>
          <p:spPr bwMode="auto">
            <a:xfrm>
              <a:off x="1416" y="-262"/>
              <a:ext cx="4846" cy="4846"/>
            </a:xfrm>
            <a:custGeom>
              <a:avLst/>
              <a:gdLst>
                <a:gd name="T0" fmla="*/ 1879 w 2048"/>
                <a:gd name="T1" fmla="*/ 886 h 2048"/>
                <a:gd name="T2" fmla="*/ 1670 w 2048"/>
                <a:gd name="T3" fmla="*/ 863 h 2048"/>
                <a:gd name="T4" fmla="*/ 1121 w 2048"/>
                <a:gd name="T5" fmla="*/ 984 h 2048"/>
                <a:gd name="T6" fmla="*/ 1595 w 2048"/>
                <a:gd name="T7" fmla="*/ 681 h 2048"/>
                <a:gd name="T8" fmla="*/ 1840 w 2048"/>
                <a:gd name="T9" fmla="*/ 517 h 2048"/>
                <a:gd name="T10" fmla="*/ 1748 w 2048"/>
                <a:gd name="T11" fmla="*/ 300 h 2048"/>
                <a:gd name="T12" fmla="*/ 1531 w 2048"/>
                <a:gd name="T13" fmla="*/ 208 h 2048"/>
                <a:gd name="T14" fmla="*/ 1367 w 2048"/>
                <a:gd name="T15" fmla="*/ 453 h 2048"/>
                <a:gd name="T16" fmla="*/ 1064 w 2048"/>
                <a:gd name="T17" fmla="*/ 927 h 2048"/>
                <a:gd name="T18" fmla="*/ 1185 w 2048"/>
                <a:gd name="T19" fmla="*/ 378 h 2048"/>
                <a:gd name="T20" fmla="*/ 1242 w 2048"/>
                <a:gd name="T21" fmla="*/ 89 h 2048"/>
                <a:gd name="T22" fmla="*/ 1024 w 2048"/>
                <a:gd name="T23" fmla="*/ 0 h 2048"/>
                <a:gd name="T24" fmla="*/ 806 w 2048"/>
                <a:gd name="T25" fmla="*/ 89 h 2048"/>
                <a:gd name="T26" fmla="*/ 863 w 2048"/>
                <a:gd name="T27" fmla="*/ 378 h 2048"/>
                <a:gd name="T28" fmla="*/ 984 w 2048"/>
                <a:gd name="T29" fmla="*/ 927 h 2048"/>
                <a:gd name="T30" fmla="*/ 681 w 2048"/>
                <a:gd name="T31" fmla="*/ 453 h 2048"/>
                <a:gd name="T32" fmla="*/ 517 w 2048"/>
                <a:gd name="T33" fmla="*/ 208 h 2048"/>
                <a:gd name="T34" fmla="*/ 300 w 2048"/>
                <a:gd name="T35" fmla="*/ 300 h 2048"/>
                <a:gd name="T36" fmla="*/ 208 w 2048"/>
                <a:gd name="T37" fmla="*/ 517 h 2048"/>
                <a:gd name="T38" fmla="*/ 453 w 2048"/>
                <a:gd name="T39" fmla="*/ 681 h 2048"/>
                <a:gd name="T40" fmla="*/ 927 w 2048"/>
                <a:gd name="T41" fmla="*/ 984 h 2048"/>
                <a:gd name="T42" fmla="*/ 378 w 2048"/>
                <a:gd name="T43" fmla="*/ 863 h 2048"/>
                <a:gd name="T44" fmla="*/ 89 w 2048"/>
                <a:gd name="T45" fmla="*/ 806 h 2048"/>
                <a:gd name="T46" fmla="*/ 0 w 2048"/>
                <a:gd name="T47" fmla="*/ 1024 h 2048"/>
                <a:gd name="T48" fmla="*/ 89 w 2048"/>
                <a:gd name="T49" fmla="*/ 1242 h 2048"/>
                <a:gd name="T50" fmla="*/ 499 w 2048"/>
                <a:gd name="T51" fmla="*/ 1064 h 2048"/>
                <a:gd name="T52" fmla="*/ 435 w 2048"/>
                <a:gd name="T53" fmla="*/ 1242 h 2048"/>
                <a:gd name="T54" fmla="*/ 453 w 2048"/>
                <a:gd name="T55" fmla="*/ 1287 h 2048"/>
                <a:gd name="T56" fmla="*/ 500 w 2048"/>
                <a:gd name="T57" fmla="*/ 1491 h 2048"/>
                <a:gd name="T58" fmla="*/ 420 w 2048"/>
                <a:gd name="T59" fmla="*/ 1571 h 2048"/>
                <a:gd name="T60" fmla="*/ 357 w 2048"/>
                <a:gd name="T61" fmla="*/ 1748 h 2048"/>
                <a:gd name="T62" fmla="*/ 557 w 2048"/>
                <a:gd name="T63" fmla="*/ 1800 h 2048"/>
                <a:gd name="T64" fmla="*/ 721 w 2048"/>
                <a:gd name="T65" fmla="*/ 1635 h 2048"/>
                <a:gd name="T66" fmla="*/ 984 w 2048"/>
                <a:gd name="T67" fmla="*/ 1435 h 2048"/>
                <a:gd name="T68" fmla="*/ 984 w 2048"/>
                <a:gd name="T69" fmla="*/ 1549 h 2048"/>
                <a:gd name="T70" fmla="*/ 863 w 2048"/>
                <a:gd name="T71" fmla="*/ 1959 h 2048"/>
                <a:gd name="T72" fmla="*/ 1064 w 2048"/>
                <a:gd name="T73" fmla="*/ 2008 h 2048"/>
                <a:gd name="T74" fmla="*/ 1242 w 2048"/>
                <a:gd name="T75" fmla="*/ 1959 h 2048"/>
                <a:gd name="T76" fmla="*/ 1185 w 2048"/>
                <a:gd name="T77" fmla="*/ 1670 h 2048"/>
                <a:gd name="T78" fmla="*/ 1064 w 2048"/>
                <a:gd name="T79" fmla="*/ 1435 h 2048"/>
                <a:gd name="T80" fmla="*/ 1327 w 2048"/>
                <a:gd name="T81" fmla="*/ 1635 h 2048"/>
                <a:gd name="T82" fmla="*/ 1491 w 2048"/>
                <a:gd name="T83" fmla="*/ 1800 h 2048"/>
                <a:gd name="T84" fmla="*/ 1691 w 2048"/>
                <a:gd name="T85" fmla="*/ 1748 h 2048"/>
                <a:gd name="T86" fmla="*/ 1628 w 2048"/>
                <a:gd name="T87" fmla="*/ 1571 h 2048"/>
                <a:gd name="T88" fmla="*/ 1548 w 2048"/>
                <a:gd name="T89" fmla="*/ 1491 h 2048"/>
                <a:gd name="T90" fmla="*/ 1595 w 2048"/>
                <a:gd name="T91" fmla="*/ 1287 h 2048"/>
                <a:gd name="T92" fmla="*/ 1613 w 2048"/>
                <a:gd name="T93" fmla="*/ 1242 h 2048"/>
                <a:gd name="T94" fmla="*/ 1549 w 2048"/>
                <a:gd name="T95" fmla="*/ 1064 h 2048"/>
                <a:gd name="T96" fmla="*/ 1959 w 2048"/>
                <a:gd name="T97" fmla="*/ 1242 h 2048"/>
                <a:gd name="T98" fmla="*/ 2048 w 2048"/>
                <a:gd name="T99" fmla="*/ 1024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48" h="2048">
                  <a:moveTo>
                    <a:pt x="2008" y="984"/>
                  </a:moveTo>
                  <a:cubicBezTo>
                    <a:pt x="1838" y="984"/>
                    <a:pt x="1838" y="984"/>
                    <a:pt x="1838" y="984"/>
                  </a:cubicBezTo>
                  <a:cubicBezTo>
                    <a:pt x="1879" y="943"/>
                    <a:pt x="1879" y="943"/>
                    <a:pt x="1879" y="943"/>
                  </a:cubicBezTo>
                  <a:cubicBezTo>
                    <a:pt x="1895" y="927"/>
                    <a:pt x="1895" y="901"/>
                    <a:pt x="1879" y="886"/>
                  </a:cubicBezTo>
                  <a:cubicBezTo>
                    <a:pt x="1864" y="870"/>
                    <a:pt x="1838" y="870"/>
                    <a:pt x="1823" y="886"/>
                  </a:cubicBezTo>
                  <a:cubicBezTo>
                    <a:pt x="1725" y="984"/>
                    <a:pt x="1725" y="984"/>
                    <a:pt x="1725" y="984"/>
                  </a:cubicBezTo>
                  <a:cubicBezTo>
                    <a:pt x="1549" y="984"/>
                    <a:pt x="1549" y="984"/>
                    <a:pt x="1549" y="984"/>
                  </a:cubicBezTo>
                  <a:cubicBezTo>
                    <a:pt x="1670" y="863"/>
                    <a:pt x="1670" y="863"/>
                    <a:pt x="1670" y="863"/>
                  </a:cubicBezTo>
                  <a:cubicBezTo>
                    <a:pt x="1686" y="847"/>
                    <a:pt x="1686" y="822"/>
                    <a:pt x="1670" y="806"/>
                  </a:cubicBezTo>
                  <a:cubicBezTo>
                    <a:pt x="1655" y="790"/>
                    <a:pt x="1629" y="790"/>
                    <a:pt x="1613" y="806"/>
                  </a:cubicBezTo>
                  <a:cubicBezTo>
                    <a:pt x="1435" y="984"/>
                    <a:pt x="1435" y="984"/>
                    <a:pt x="1435" y="984"/>
                  </a:cubicBezTo>
                  <a:cubicBezTo>
                    <a:pt x="1121" y="984"/>
                    <a:pt x="1121" y="984"/>
                    <a:pt x="1121" y="984"/>
                  </a:cubicBezTo>
                  <a:cubicBezTo>
                    <a:pt x="1343" y="761"/>
                    <a:pt x="1343" y="761"/>
                    <a:pt x="1343" y="761"/>
                  </a:cubicBezTo>
                  <a:cubicBezTo>
                    <a:pt x="1595" y="761"/>
                    <a:pt x="1595" y="761"/>
                    <a:pt x="1595" y="761"/>
                  </a:cubicBezTo>
                  <a:cubicBezTo>
                    <a:pt x="1617" y="761"/>
                    <a:pt x="1635" y="743"/>
                    <a:pt x="1635" y="721"/>
                  </a:cubicBezTo>
                  <a:cubicBezTo>
                    <a:pt x="1635" y="699"/>
                    <a:pt x="1617" y="681"/>
                    <a:pt x="1595" y="681"/>
                  </a:cubicBezTo>
                  <a:cubicBezTo>
                    <a:pt x="1424" y="681"/>
                    <a:pt x="1424" y="681"/>
                    <a:pt x="1424" y="681"/>
                  </a:cubicBezTo>
                  <a:cubicBezTo>
                    <a:pt x="1548" y="557"/>
                    <a:pt x="1548" y="557"/>
                    <a:pt x="1548" y="557"/>
                  </a:cubicBezTo>
                  <a:cubicBezTo>
                    <a:pt x="1800" y="557"/>
                    <a:pt x="1800" y="557"/>
                    <a:pt x="1800" y="557"/>
                  </a:cubicBezTo>
                  <a:cubicBezTo>
                    <a:pt x="1822" y="557"/>
                    <a:pt x="1840" y="539"/>
                    <a:pt x="1840" y="517"/>
                  </a:cubicBezTo>
                  <a:cubicBezTo>
                    <a:pt x="1840" y="495"/>
                    <a:pt x="1822" y="477"/>
                    <a:pt x="1800" y="477"/>
                  </a:cubicBezTo>
                  <a:cubicBezTo>
                    <a:pt x="1628" y="477"/>
                    <a:pt x="1628" y="477"/>
                    <a:pt x="1628" y="477"/>
                  </a:cubicBezTo>
                  <a:cubicBezTo>
                    <a:pt x="1748" y="357"/>
                    <a:pt x="1748" y="357"/>
                    <a:pt x="1748" y="357"/>
                  </a:cubicBezTo>
                  <a:cubicBezTo>
                    <a:pt x="1764" y="341"/>
                    <a:pt x="1764" y="316"/>
                    <a:pt x="1748" y="300"/>
                  </a:cubicBezTo>
                  <a:cubicBezTo>
                    <a:pt x="1732" y="284"/>
                    <a:pt x="1707" y="284"/>
                    <a:pt x="1691" y="300"/>
                  </a:cubicBezTo>
                  <a:cubicBezTo>
                    <a:pt x="1571" y="420"/>
                    <a:pt x="1571" y="420"/>
                    <a:pt x="1571" y="420"/>
                  </a:cubicBezTo>
                  <a:cubicBezTo>
                    <a:pt x="1571" y="248"/>
                    <a:pt x="1571" y="248"/>
                    <a:pt x="1571" y="248"/>
                  </a:cubicBezTo>
                  <a:cubicBezTo>
                    <a:pt x="1571" y="226"/>
                    <a:pt x="1553" y="208"/>
                    <a:pt x="1531" y="208"/>
                  </a:cubicBezTo>
                  <a:cubicBezTo>
                    <a:pt x="1509" y="208"/>
                    <a:pt x="1491" y="226"/>
                    <a:pt x="1491" y="248"/>
                  </a:cubicBezTo>
                  <a:cubicBezTo>
                    <a:pt x="1491" y="500"/>
                    <a:pt x="1491" y="500"/>
                    <a:pt x="1491" y="500"/>
                  </a:cubicBezTo>
                  <a:cubicBezTo>
                    <a:pt x="1367" y="624"/>
                    <a:pt x="1367" y="624"/>
                    <a:pt x="1367" y="624"/>
                  </a:cubicBezTo>
                  <a:cubicBezTo>
                    <a:pt x="1367" y="453"/>
                    <a:pt x="1367" y="453"/>
                    <a:pt x="1367" y="453"/>
                  </a:cubicBezTo>
                  <a:cubicBezTo>
                    <a:pt x="1367" y="431"/>
                    <a:pt x="1349" y="413"/>
                    <a:pt x="1327" y="413"/>
                  </a:cubicBezTo>
                  <a:cubicBezTo>
                    <a:pt x="1305" y="413"/>
                    <a:pt x="1287" y="431"/>
                    <a:pt x="1287" y="453"/>
                  </a:cubicBezTo>
                  <a:cubicBezTo>
                    <a:pt x="1287" y="705"/>
                    <a:pt x="1287" y="705"/>
                    <a:pt x="1287" y="705"/>
                  </a:cubicBezTo>
                  <a:cubicBezTo>
                    <a:pt x="1064" y="927"/>
                    <a:pt x="1064" y="927"/>
                    <a:pt x="1064" y="927"/>
                  </a:cubicBezTo>
                  <a:cubicBezTo>
                    <a:pt x="1064" y="613"/>
                    <a:pt x="1064" y="613"/>
                    <a:pt x="1064" y="613"/>
                  </a:cubicBezTo>
                  <a:cubicBezTo>
                    <a:pt x="1242" y="435"/>
                    <a:pt x="1242" y="435"/>
                    <a:pt x="1242" y="435"/>
                  </a:cubicBezTo>
                  <a:cubicBezTo>
                    <a:pt x="1258" y="419"/>
                    <a:pt x="1258" y="393"/>
                    <a:pt x="1242" y="378"/>
                  </a:cubicBezTo>
                  <a:cubicBezTo>
                    <a:pt x="1226" y="362"/>
                    <a:pt x="1201" y="362"/>
                    <a:pt x="1185" y="378"/>
                  </a:cubicBezTo>
                  <a:cubicBezTo>
                    <a:pt x="1064" y="499"/>
                    <a:pt x="1064" y="499"/>
                    <a:pt x="1064" y="499"/>
                  </a:cubicBezTo>
                  <a:cubicBezTo>
                    <a:pt x="1064" y="323"/>
                    <a:pt x="1064" y="323"/>
                    <a:pt x="1064" y="323"/>
                  </a:cubicBezTo>
                  <a:cubicBezTo>
                    <a:pt x="1242" y="145"/>
                    <a:pt x="1242" y="145"/>
                    <a:pt x="1242" y="145"/>
                  </a:cubicBezTo>
                  <a:cubicBezTo>
                    <a:pt x="1258" y="130"/>
                    <a:pt x="1258" y="104"/>
                    <a:pt x="1242" y="89"/>
                  </a:cubicBezTo>
                  <a:cubicBezTo>
                    <a:pt x="1226" y="73"/>
                    <a:pt x="1201" y="73"/>
                    <a:pt x="1185" y="89"/>
                  </a:cubicBezTo>
                  <a:cubicBezTo>
                    <a:pt x="1064" y="210"/>
                    <a:pt x="1064" y="210"/>
                    <a:pt x="1064" y="210"/>
                  </a:cubicBezTo>
                  <a:cubicBezTo>
                    <a:pt x="1064" y="40"/>
                    <a:pt x="1064" y="40"/>
                    <a:pt x="1064" y="40"/>
                  </a:cubicBezTo>
                  <a:cubicBezTo>
                    <a:pt x="1064" y="18"/>
                    <a:pt x="1046" y="0"/>
                    <a:pt x="1024" y="0"/>
                  </a:cubicBezTo>
                  <a:cubicBezTo>
                    <a:pt x="1002" y="0"/>
                    <a:pt x="984" y="18"/>
                    <a:pt x="984" y="40"/>
                  </a:cubicBezTo>
                  <a:cubicBezTo>
                    <a:pt x="984" y="210"/>
                    <a:pt x="984" y="210"/>
                    <a:pt x="984" y="210"/>
                  </a:cubicBezTo>
                  <a:cubicBezTo>
                    <a:pt x="863" y="89"/>
                    <a:pt x="863" y="89"/>
                    <a:pt x="863" y="89"/>
                  </a:cubicBezTo>
                  <a:cubicBezTo>
                    <a:pt x="847" y="73"/>
                    <a:pt x="822" y="73"/>
                    <a:pt x="806" y="89"/>
                  </a:cubicBezTo>
                  <a:cubicBezTo>
                    <a:pt x="790" y="104"/>
                    <a:pt x="790" y="130"/>
                    <a:pt x="806" y="145"/>
                  </a:cubicBezTo>
                  <a:cubicBezTo>
                    <a:pt x="984" y="323"/>
                    <a:pt x="984" y="323"/>
                    <a:pt x="984" y="323"/>
                  </a:cubicBezTo>
                  <a:cubicBezTo>
                    <a:pt x="984" y="499"/>
                    <a:pt x="984" y="499"/>
                    <a:pt x="984" y="499"/>
                  </a:cubicBezTo>
                  <a:cubicBezTo>
                    <a:pt x="863" y="378"/>
                    <a:pt x="863" y="378"/>
                    <a:pt x="863" y="378"/>
                  </a:cubicBezTo>
                  <a:cubicBezTo>
                    <a:pt x="847" y="362"/>
                    <a:pt x="822" y="362"/>
                    <a:pt x="806" y="378"/>
                  </a:cubicBezTo>
                  <a:cubicBezTo>
                    <a:pt x="790" y="393"/>
                    <a:pt x="790" y="419"/>
                    <a:pt x="806" y="435"/>
                  </a:cubicBezTo>
                  <a:cubicBezTo>
                    <a:pt x="984" y="613"/>
                    <a:pt x="984" y="613"/>
                    <a:pt x="984" y="613"/>
                  </a:cubicBezTo>
                  <a:cubicBezTo>
                    <a:pt x="984" y="927"/>
                    <a:pt x="984" y="927"/>
                    <a:pt x="984" y="927"/>
                  </a:cubicBezTo>
                  <a:cubicBezTo>
                    <a:pt x="761" y="705"/>
                    <a:pt x="761" y="705"/>
                    <a:pt x="761" y="705"/>
                  </a:cubicBezTo>
                  <a:cubicBezTo>
                    <a:pt x="761" y="453"/>
                    <a:pt x="761" y="453"/>
                    <a:pt x="761" y="453"/>
                  </a:cubicBezTo>
                  <a:cubicBezTo>
                    <a:pt x="761" y="431"/>
                    <a:pt x="743" y="413"/>
                    <a:pt x="721" y="413"/>
                  </a:cubicBezTo>
                  <a:cubicBezTo>
                    <a:pt x="699" y="413"/>
                    <a:pt x="681" y="431"/>
                    <a:pt x="681" y="453"/>
                  </a:cubicBezTo>
                  <a:cubicBezTo>
                    <a:pt x="681" y="624"/>
                    <a:pt x="681" y="624"/>
                    <a:pt x="681" y="624"/>
                  </a:cubicBezTo>
                  <a:cubicBezTo>
                    <a:pt x="557" y="500"/>
                    <a:pt x="557" y="500"/>
                    <a:pt x="557" y="500"/>
                  </a:cubicBezTo>
                  <a:cubicBezTo>
                    <a:pt x="557" y="248"/>
                    <a:pt x="557" y="248"/>
                    <a:pt x="557" y="248"/>
                  </a:cubicBezTo>
                  <a:cubicBezTo>
                    <a:pt x="557" y="226"/>
                    <a:pt x="539" y="208"/>
                    <a:pt x="517" y="208"/>
                  </a:cubicBezTo>
                  <a:cubicBezTo>
                    <a:pt x="495" y="208"/>
                    <a:pt x="477" y="226"/>
                    <a:pt x="477" y="248"/>
                  </a:cubicBezTo>
                  <a:cubicBezTo>
                    <a:pt x="477" y="420"/>
                    <a:pt x="477" y="420"/>
                    <a:pt x="477" y="420"/>
                  </a:cubicBezTo>
                  <a:cubicBezTo>
                    <a:pt x="357" y="300"/>
                    <a:pt x="357" y="300"/>
                    <a:pt x="357" y="300"/>
                  </a:cubicBezTo>
                  <a:cubicBezTo>
                    <a:pt x="341" y="284"/>
                    <a:pt x="316" y="284"/>
                    <a:pt x="300" y="300"/>
                  </a:cubicBezTo>
                  <a:cubicBezTo>
                    <a:pt x="284" y="316"/>
                    <a:pt x="284" y="341"/>
                    <a:pt x="300" y="357"/>
                  </a:cubicBezTo>
                  <a:cubicBezTo>
                    <a:pt x="420" y="477"/>
                    <a:pt x="420" y="477"/>
                    <a:pt x="420" y="477"/>
                  </a:cubicBezTo>
                  <a:cubicBezTo>
                    <a:pt x="248" y="477"/>
                    <a:pt x="248" y="477"/>
                    <a:pt x="248" y="477"/>
                  </a:cubicBezTo>
                  <a:cubicBezTo>
                    <a:pt x="226" y="477"/>
                    <a:pt x="208" y="495"/>
                    <a:pt x="208" y="517"/>
                  </a:cubicBezTo>
                  <a:cubicBezTo>
                    <a:pt x="208" y="539"/>
                    <a:pt x="226" y="557"/>
                    <a:pt x="248" y="557"/>
                  </a:cubicBezTo>
                  <a:cubicBezTo>
                    <a:pt x="500" y="557"/>
                    <a:pt x="500" y="557"/>
                    <a:pt x="500" y="557"/>
                  </a:cubicBezTo>
                  <a:cubicBezTo>
                    <a:pt x="624" y="681"/>
                    <a:pt x="624" y="681"/>
                    <a:pt x="624" y="681"/>
                  </a:cubicBezTo>
                  <a:cubicBezTo>
                    <a:pt x="453" y="681"/>
                    <a:pt x="453" y="681"/>
                    <a:pt x="453" y="681"/>
                  </a:cubicBezTo>
                  <a:cubicBezTo>
                    <a:pt x="431" y="681"/>
                    <a:pt x="413" y="699"/>
                    <a:pt x="413" y="721"/>
                  </a:cubicBezTo>
                  <a:cubicBezTo>
                    <a:pt x="413" y="743"/>
                    <a:pt x="431" y="761"/>
                    <a:pt x="453" y="761"/>
                  </a:cubicBezTo>
                  <a:cubicBezTo>
                    <a:pt x="705" y="761"/>
                    <a:pt x="705" y="761"/>
                    <a:pt x="705" y="761"/>
                  </a:cubicBezTo>
                  <a:cubicBezTo>
                    <a:pt x="927" y="984"/>
                    <a:pt x="927" y="984"/>
                    <a:pt x="927" y="984"/>
                  </a:cubicBezTo>
                  <a:cubicBezTo>
                    <a:pt x="613" y="984"/>
                    <a:pt x="613" y="984"/>
                    <a:pt x="613" y="984"/>
                  </a:cubicBezTo>
                  <a:cubicBezTo>
                    <a:pt x="435" y="806"/>
                    <a:pt x="435" y="806"/>
                    <a:pt x="435" y="806"/>
                  </a:cubicBezTo>
                  <a:cubicBezTo>
                    <a:pt x="419" y="790"/>
                    <a:pt x="393" y="790"/>
                    <a:pt x="378" y="806"/>
                  </a:cubicBezTo>
                  <a:cubicBezTo>
                    <a:pt x="362" y="822"/>
                    <a:pt x="362" y="847"/>
                    <a:pt x="378" y="863"/>
                  </a:cubicBezTo>
                  <a:cubicBezTo>
                    <a:pt x="499" y="984"/>
                    <a:pt x="499" y="984"/>
                    <a:pt x="499" y="984"/>
                  </a:cubicBezTo>
                  <a:cubicBezTo>
                    <a:pt x="323" y="984"/>
                    <a:pt x="323" y="984"/>
                    <a:pt x="323" y="984"/>
                  </a:cubicBezTo>
                  <a:cubicBezTo>
                    <a:pt x="145" y="806"/>
                    <a:pt x="145" y="806"/>
                    <a:pt x="145" y="806"/>
                  </a:cubicBezTo>
                  <a:cubicBezTo>
                    <a:pt x="130" y="790"/>
                    <a:pt x="104" y="790"/>
                    <a:pt x="89" y="806"/>
                  </a:cubicBezTo>
                  <a:cubicBezTo>
                    <a:pt x="73" y="822"/>
                    <a:pt x="73" y="847"/>
                    <a:pt x="89" y="863"/>
                  </a:cubicBezTo>
                  <a:cubicBezTo>
                    <a:pt x="210" y="984"/>
                    <a:pt x="210" y="984"/>
                    <a:pt x="210" y="984"/>
                  </a:cubicBezTo>
                  <a:cubicBezTo>
                    <a:pt x="40" y="984"/>
                    <a:pt x="40" y="984"/>
                    <a:pt x="40" y="984"/>
                  </a:cubicBezTo>
                  <a:cubicBezTo>
                    <a:pt x="18" y="984"/>
                    <a:pt x="0" y="1002"/>
                    <a:pt x="0" y="1024"/>
                  </a:cubicBezTo>
                  <a:cubicBezTo>
                    <a:pt x="0" y="1046"/>
                    <a:pt x="18" y="1064"/>
                    <a:pt x="40" y="1064"/>
                  </a:cubicBezTo>
                  <a:cubicBezTo>
                    <a:pt x="210" y="1064"/>
                    <a:pt x="210" y="1064"/>
                    <a:pt x="210" y="1064"/>
                  </a:cubicBezTo>
                  <a:cubicBezTo>
                    <a:pt x="89" y="1185"/>
                    <a:pt x="89" y="1185"/>
                    <a:pt x="89" y="1185"/>
                  </a:cubicBezTo>
                  <a:cubicBezTo>
                    <a:pt x="73" y="1201"/>
                    <a:pt x="73" y="1226"/>
                    <a:pt x="89" y="1242"/>
                  </a:cubicBezTo>
                  <a:cubicBezTo>
                    <a:pt x="96" y="1250"/>
                    <a:pt x="107" y="1254"/>
                    <a:pt x="117" y="1254"/>
                  </a:cubicBezTo>
                  <a:cubicBezTo>
                    <a:pt x="127" y="1254"/>
                    <a:pt x="138" y="1250"/>
                    <a:pt x="145" y="1242"/>
                  </a:cubicBezTo>
                  <a:cubicBezTo>
                    <a:pt x="323" y="1064"/>
                    <a:pt x="323" y="1064"/>
                    <a:pt x="323" y="1064"/>
                  </a:cubicBezTo>
                  <a:cubicBezTo>
                    <a:pt x="499" y="1064"/>
                    <a:pt x="499" y="1064"/>
                    <a:pt x="499" y="1064"/>
                  </a:cubicBezTo>
                  <a:cubicBezTo>
                    <a:pt x="378" y="1185"/>
                    <a:pt x="378" y="1185"/>
                    <a:pt x="378" y="1185"/>
                  </a:cubicBezTo>
                  <a:cubicBezTo>
                    <a:pt x="362" y="1201"/>
                    <a:pt x="362" y="1226"/>
                    <a:pt x="378" y="1242"/>
                  </a:cubicBezTo>
                  <a:cubicBezTo>
                    <a:pt x="386" y="1250"/>
                    <a:pt x="396" y="1254"/>
                    <a:pt x="406" y="1254"/>
                  </a:cubicBezTo>
                  <a:cubicBezTo>
                    <a:pt x="416" y="1254"/>
                    <a:pt x="427" y="1250"/>
                    <a:pt x="435" y="1242"/>
                  </a:cubicBezTo>
                  <a:cubicBezTo>
                    <a:pt x="613" y="1064"/>
                    <a:pt x="613" y="1064"/>
                    <a:pt x="613" y="1064"/>
                  </a:cubicBezTo>
                  <a:cubicBezTo>
                    <a:pt x="927" y="1064"/>
                    <a:pt x="927" y="1064"/>
                    <a:pt x="927" y="1064"/>
                  </a:cubicBezTo>
                  <a:cubicBezTo>
                    <a:pt x="705" y="1287"/>
                    <a:pt x="705" y="1287"/>
                    <a:pt x="705" y="1287"/>
                  </a:cubicBezTo>
                  <a:cubicBezTo>
                    <a:pt x="453" y="1287"/>
                    <a:pt x="453" y="1287"/>
                    <a:pt x="453" y="1287"/>
                  </a:cubicBezTo>
                  <a:cubicBezTo>
                    <a:pt x="431" y="1287"/>
                    <a:pt x="413" y="1305"/>
                    <a:pt x="413" y="1327"/>
                  </a:cubicBezTo>
                  <a:cubicBezTo>
                    <a:pt x="413" y="1349"/>
                    <a:pt x="431" y="1367"/>
                    <a:pt x="453" y="1367"/>
                  </a:cubicBezTo>
                  <a:cubicBezTo>
                    <a:pt x="624" y="1367"/>
                    <a:pt x="624" y="1367"/>
                    <a:pt x="624" y="1367"/>
                  </a:cubicBezTo>
                  <a:cubicBezTo>
                    <a:pt x="500" y="1491"/>
                    <a:pt x="500" y="1491"/>
                    <a:pt x="500" y="1491"/>
                  </a:cubicBezTo>
                  <a:cubicBezTo>
                    <a:pt x="248" y="1491"/>
                    <a:pt x="248" y="1491"/>
                    <a:pt x="248" y="1491"/>
                  </a:cubicBezTo>
                  <a:cubicBezTo>
                    <a:pt x="226" y="1491"/>
                    <a:pt x="208" y="1509"/>
                    <a:pt x="208" y="1531"/>
                  </a:cubicBezTo>
                  <a:cubicBezTo>
                    <a:pt x="208" y="1553"/>
                    <a:pt x="226" y="1571"/>
                    <a:pt x="248" y="1571"/>
                  </a:cubicBezTo>
                  <a:cubicBezTo>
                    <a:pt x="420" y="1571"/>
                    <a:pt x="420" y="1571"/>
                    <a:pt x="420" y="1571"/>
                  </a:cubicBezTo>
                  <a:cubicBezTo>
                    <a:pt x="300" y="1691"/>
                    <a:pt x="300" y="1691"/>
                    <a:pt x="300" y="1691"/>
                  </a:cubicBezTo>
                  <a:cubicBezTo>
                    <a:pt x="284" y="1707"/>
                    <a:pt x="284" y="1732"/>
                    <a:pt x="300" y="1748"/>
                  </a:cubicBezTo>
                  <a:cubicBezTo>
                    <a:pt x="308" y="1756"/>
                    <a:pt x="318" y="1760"/>
                    <a:pt x="328" y="1760"/>
                  </a:cubicBezTo>
                  <a:cubicBezTo>
                    <a:pt x="339" y="1760"/>
                    <a:pt x="349" y="1756"/>
                    <a:pt x="357" y="1748"/>
                  </a:cubicBezTo>
                  <a:cubicBezTo>
                    <a:pt x="477" y="1628"/>
                    <a:pt x="477" y="1628"/>
                    <a:pt x="477" y="1628"/>
                  </a:cubicBezTo>
                  <a:cubicBezTo>
                    <a:pt x="477" y="1800"/>
                    <a:pt x="477" y="1800"/>
                    <a:pt x="477" y="1800"/>
                  </a:cubicBezTo>
                  <a:cubicBezTo>
                    <a:pt x="477" y="1822"/>
                    <a:pt x="495" y="1840"/>
                    <a:pt x="517" y="1840"/>
                  </a:cubicBezTo>
                  <a:cubicBezTo>
                    <a:pt x="539" y="1840"/>
                    <a:pt x="557" y="1822"/>
                    <a:pt x="557" y="1800"/>
                  </a:cubicBezTo>
                  <a:cubicBezTo>
                    <a:pt x="557" y="1548"/>
                    <a:pt x="557" y="1548"/>
                    <a:pt x="557" y="1548"/>
                  </a:cubicBezTo>
                  <a:cubicBezTo>
                    <a:pt x="681" y="1424"/>
                    <a:pt x="681" y="1424"/>
                    <a:pt x="681" y="1424"/>
                  </a:cubicBezTo>
                  <a:cubicBezTo>
                    <a:pt x="681" y="1595"/>
                    <a:pt x="681" y="1595"/>
                    <a:pt x="681" y="1595"/>
                  </a:cubicBezTo>
                  <a:cubicBezTo>
                    <a:pt x="681" y="1617"/>
                    <a:pt x="699" y="1635"/>
                    <a:pt x="721" y="1635"/>
                  </a:cubicBezTo>
                  <a:cubicBezTo>
                    <a:pt x="743" y="1635"/>
                    <a:pt x="761" y="1617"/>
                    <a:pt x="761" y="1595"/>
                  </a:cubicBezTo>
                  <a:cubicBezTo>
                    <a:pt x="761" y="1343"/>
                    <a:pt x="761" y="1343"/>
                    <a:pt x="761" y="1343"/>
                  </a:cubicBezTo>
                  <a:cubicBezTo>
                    <a:pt x="984" y="1121"/>
                    <a:pt x="984" y="1121"/>
                    <a:pt x="984" y="1121"/>
                  </a:cubicBezTo>
                  <a:cubicBezTo>
                    <a:pt x="984" y="1435"/>
                    <a:pt x="984" y="1435"/>
                    <a:pt x="984" y="1435"/>
                  </a:cubicBezTo>
                  <a:cubicBezTo>
                    <a:pt x="806" y="1613"/>
                    <a:pt x="806" y="1613"/>
                    <a:pt x="806" y="1613"/>
                  </a:cubicBezTo>
                  <a:cubicBezTo>
                    <a:pt x="790" y="1629"/>
                    <a:pt x="790" y="1655"/>
                    <a:pt x="806" y="1670"/>
                  </a:cubicBezTo>
                  <a:cubicBezTo>
                    <a:pt x="822" y="1686"/>
                    <a:pt x="847" y="1686"/>
                    <a:pt x="863" y="1670"/>
                  </a:cubicBezTo>
                  <a:cubicBezTo>
                    <a:pt x="984" y="1549"/>
                    <a:pt x="984" y="1549"/>
                    <a:pt x="984" y="1549"/>
                  </a:cubicBezTo>
                  <a:cubicBezTo>
                    <a:pt x="984" y="1725"/>
                    <a:pt x="984" y="1725"/>
                    <a:pt x="984" y="1725"/>
                  </a:cubicBezTo>
                  <a:cubicBezTo>
                    <a:pt x="806" y="1903"/>
                    <a:pt x="806" y="1903"/>
                    <a:pt x="806" y="1903"/>
                  </a:cubicBezTo>
                  <a:cubicBezTo>
                    <a:pt x="790" y="1918"/>
                    <a:pt x="790" y="1944"/>
                    <a:pt x="806" y="1959"/>
                  </a:cubicBezTo>
                  <a:cubicBezTo>
                    <a:pt x="822" y="1975"/>
                    <a:pt x="847" y="1975"/>
                    <a:pt x="863" y="1959"/>
                  </a:cubicBezTo>
                  <a:cubicBezTo>
                    <a:pt x="984" y="1838"/>
                    <a:pt x="984" y="1838"/>
                    <a:pt x="984" y="1838"/>
                  </a:cubicBezTo>
                  <a:cubicBezTo>
                    <a:pt x="984" y="2008"/>
                    <a:pt x="984" y="2008"/>
                    <a:pt x="984" y="2008"/>
                  </a:cubicBezTo>
                  <a:cubicBezTo>
                    <a:pt x="984" y="2030"/>
                    <a:pt x="1002" y="2048"/>
                    <a:pt x="1024" y="2048"/>
                  </a:cubicBezTo>
                  <a:cubicBezTo>
                    <a:pt x="1046" y="2048"/>
                    <a:pt x="1064" y="2030"/>
                    <a:pt x="1064" y="2008"/>
                  </a:cubicBezTo>
                  <a:cubicBezTo>
                    <a:pt x="1064" y="1838"/>
                    <a:pt x="1064" y="1838"/>
                    <a:pt x="1064" y="1838"/>
                  </a:cubicBezTo>
                  <a:cubicBezTo>
                    <a:pt x="1185" y="1959"/>
                    <a:pt x="1185" y="1959"/>
                    <a:pt x="1185" y="1959"/>
                  </a:cubicBezTo>
                  <a:cubicBezTo>
                    <a:pt x="1193" y="1967"/>
                    <a:pt x="1204" y="1971"/>
                    <a:pt x="1214" y="1971"/>
                  </a:cubicBezTo>
                  <a:cubicBezTo>
                    <a:pt x="1224" y="1971"/>
                    <a:pt x="1234" y="1967"/>
                    <a:pt x="1242" y="1959"/>
                  </a:cubicBezTo>
                  <a:cubicBezTo>
                    <a:pt x="1258" y="1944"/>
                    <a:pt x="1258" y="1918"/>
                    <a:pt x="1242" y="1903"/>
                  </a:cubicBezTo>
                  <a:cubicBezTo>
                    <a:pt x="1064" y="1725"/>
                    <a:pt x="1064" y="1725"/>
                    <a:pt x="1064" y="1725"/>
                  </a:cubicBezTo>
                  <a:cubicBezTo>
                    <a:pt x="1064" y="1549"/>
                    <a:pt x="1064" y="1549"/>
                    <a:pt x="1064" y="1549"/>
                  </a:cubicBezTo>
                  <a:cubicBezTo>
                    <a:pt x="1185" y="1670"/>
                    <a:pt x="1185" y="1670"/>
                    <a:pt x="1185" y="1670"/>
                  </a:cubicBezTo>
                  <a:cubicBezTo>
                    <a:pt x="1193" y="1678"/>
                    <a:pt x="1204" y="1682"/>
                    <a:pt x="1214" y="1682"/>
                  </a:cubicBezTo>
                  <a:cubicBezTo>
                    <a:pt x="1224" y="1682"/>
                    <a:pt x="1234" y="1678"/>
                    <a:pt x="1242" y="1670"/>
                  </a:cubicBezTo>
                  <a:cubicBezTo>
                    <a:pt x="1258" y="1655"/>
                    <a:pt x="1258" y="1629"/>
                    <a:pt x="1242" y="1613"/>
                  </a:cubicBezTo>
                  <a:cubicBezTo>
                    <a:pt x="1064" y="1435"/>
                    <a:pt x="1064" y="1435"/>
                    <a:pt x="1064" y="1435"/>
                  </a:cubicBezTo>
                  <a:cubicBezTo>
                    <a:pt x="1064" y="1121"/>
                    <a:pt x="1064" y="1121"/>
                    <a:pt x="1064" y="1121"/>
                  </a:cubicBezTo>
                  <a:cubicBezTo>
                    <a:pt x="1287" y="1343"/>
                    <a:pt x="1287" y="1343"/>
                    <a:pt x="1287" y="1343"/>
                  </a:cubicBezTo>
                  <a:cubicBezTo>
                    <a:pt x="1287" y="1595"/>
                    <a:pt x="1287" y="1595"/>
                    <a:pt x="1287" y="1595"/>
                  </a:cubicBezTo>
                  <a:cubicBezTo>
                    <a:pt x="1287" y="1617"/>
                    <a:pt x="1305" y="1635"/>
                    <a:pt x="1327" y="1635"/>
                  </a:cubicBezTo>
                  <a:cubicBezTo>
                    <a:pt x="1349" y="1635"/>
                    <a:pt x="1367" y="1617"/>
                    <a:pt x="1367" y="1595"/>
                  </a:cubicBezTo>
                  <a:cubicBezTo>
                    <a:pt x="1367" y="1424"/>
                    <a:pt x="1367" y="1424"/>
                    <a:pt x="1367" y="1424"/>
                  </a:cubicBezTo>
                  <a:cubicBezTo>
                    <a:pt x="1491" y="1548"/>
                    <a:pt x="1491" y="1548"/>
                    <a:pt x="1491" y="1548"/>
                  </a:cubicBezTo>
                  <a:cubicBezTo>
                    <a:pt x="1491" y="1800"/>
                    <a:pt x="1491" y="1800"/>
                    <a:pt x="1491" y="1800"/>
                  </a:cubicBezTo>
                  <a:cubicBezTo>
                    <a:pt x="1491" y="1822"/>
                    <a:pt x="1509" y="1840"/>
                    <a:pt x="1531" y="1840"/>
                  </a:cubicBezTo>
                  <a:cubicBezTo>
                    <a:pt x="1553" y="1840"/>
                    <a:pt x="1571" y="1822"/>
                    <a:pt x="1571" y="1800"/>
                  </a:cubicBezTo>
                  <a:cubicBezTo>
                    <a:pt x="1571" y="1628"/>
                    <a:pt x="1571" y="1628"/>
                    <a:pt x="1571" y="1628"/>
                  </a:cubicBezTo>
                  <a:cubicBezTo>
                    <a:pt x="1691" y="1748"/>
                    <a:pt x="1691" y="1748"/>
                    <a:pt x="1691" y="1748"/>
                  </a:cubicBezTo>
                  <a:cubicBezTo>
                    <a:pt x="1699" y="1756"/>
                    <a:pt x="1709" y="1760"/>
                    <a:pt x="1720" y="1760"/>
                  </a:cubicBezTo>
                  <a:cubicBezTo>
                    <a:pt x="1730" y="1760"/>
                    <a:pt x="1740" y="1756"/>
                    <a:pt x="1748" y="1748"/>
                  </a:cubicBezTo>
                  <a:cubicBezTo>
                    <a:pt x="1764" y="1732"/>
                    <a:pt x="1764" y="1707"/>
                    <a:pt x="1748" y="1691"/>
                  </a:cubicBezTo>
                  <a:cubicBezTo>
                    <a:pt x="1628" y="1571"/>
                    <a:pt x="1628" y="1571"/>
                    <a:pt x="1628" y="1571"/>
                  </a:cubicBezTo>
                  <a:cubicBezTo>
                    <a:pt x="1800" y="1571"/>
                    <a:pt x="1800" y="1571"/>
                    <a:pt x="1800" y="1571"/>
                  </a:cubicBezTo>
                  <a:cubicBezTo>
                    <a:pt x="1822" y="1571"/>
                    <a:pt x="1840" y="1553"/>
                    <a:pt x="1840" y="1531"/>
                  </a:cubicBezTo>
                  <a:cubicBezTo>
                    <a:pt x="1840" y="1509"/>
                    <a:pt x="1822" y="1491"/>
                    <a:pt x="1800" y="1491"/>
                  </a:cubicBezTo>
                  <a:cubicBezTo>
                    <a:pt x="1548" y="1491"/>
                    <a:pt x="1548" y="1491"/>
                    <a:pt x="1548" y="1491"/>
                  </a:cubicBezTo>
                  <a:cubicBezTo>
                    <a:pt x="1424" y="1367"/>
                    <a:pt x="1424" y="1367"/>
                    <a:pt x="1424" y="1367"/>
                  </a:cubicBezTo>
                  <a:cubicBezTo>
                    <a:pt x="1595" y="1367"/>
                    <a:pt x="1595" y="1367"/>
                    <a:pt x="1595" y="1367"/>
                  </a:cubicBezTo>
                  <a:cubicBezTo>
                    <a:pt x="1617" y="1367"/>
                    <a:pt x="1635" y="1349"/>
                    <a:pt x="1635" y="1327"/>
                  </a:cubicBezTo>
                  <a:cubicBezTo>
                    <a:pt x="1635" y="1305"/>
                    <a:pt x="1617" y="1287"/>
                    <a:pt x="1595" y="1287"/>
                  </a:cubicBezTo>
                  <a:cubicBezTo>
                    <a:pt x="1343" y="1287"/>
                    <a:pt x="1343" y="1287"/>
                    <a:pt x="1343" y="1287"/>
                  </a:cubicBezTo>
                  <a:cubicBezTo>
                    <a:pt x="1121" y="1064"/>
                    <a:pt x="1121" y="1064"/>
                    <a:pt x="1121" y="1064"/>
                  </a:cubicBezTo>
                  <a:cubicBezTo>
                    <a:pt x="1435" y="1064"/>
                    <a:pt x="1435" y="1064"/>
                    <a:pt x="1435" y="1064"/>
                  </a:cubicBezTo>
                  <a:cubicBezTo>
                    <a:pt x="1613" y="1242"/>
                    <a:pt x="1613" y="1242"/>
                    <a:pt x="1613" y="1242"/>
                  </a:cubicBezTo>
                  <a:cubicBezTo>
                    <a:pt x="1621" y="1250"/>
                    <a:pt x="1632" y="1254"/>
                    <a:pt x="1642" y="1254"/>
                  </a:cubicBezTo>
                  <a:cubicBezTo>
                    <a:pt x="1652" y="1254"/>
                    <a:pt x="1662" y="1250"/>
                    <a:pt x="1670" y="1242"/>
                  </a:cubicBezTo>
                  <a:cubicBezTo>
                    <a:pt x="1686" y="1226"/>
                    <a:pt x="1686" y="1201"/>
                    <a:pt x="1670" y="1185"/>
                  </a:cubicBezTo>
                  <a:cubicBezTo>
                    <a:pt x="1549" y="1064"/>
                    <a:pt x="1549" y="1064"/>
                    <a:pt x="1549" y="1064"/>
                  </a:cubicBezTo>
                  <a:cubicBezTo>
                    <a:pt x="1725" y="1064"/>
                    <a:pt x="1725" y="1064"/>
                    <a:pt x="1725" y="1064"/>
                  </a:cubicBezTo>
                  <a:cubicBezTo>
                    <a:pt x="1903" y="1242"/>
                    <a:pt x="1903" y="1242"/>
                    <a:pt x="1903" y="1242"/>
                  </a:cubicBezTo>
                  <a:cubicBezTo>
                    <a:pt x="1910" y="1250"/>
                    <a:pt x="1921" y="1254"/>
                    <a:pt x="1931" y="1254"/>
                  </a:cubicBezTo>
                  <a:cubicBezTo>
                    <a:pt x="1941" y="1254"/>
                    <a:pt x="1952" y="1250"/>
                    <a:pt x="1959" y="1242"/>
                  </a:cubicBezTo>
                  <a:cubicBezTo>
                    <a:pt x="1975" y="1226"/>
                    <a:pt x="1975" y="1201"/>
                    <a:pt x="1959" y="1185"/>
                  </a:cubicBezTo>
                  <a:cubicBezTo>
                    <a:pt x="1838" y="1064"/>
                    <a:pt x="1838" y="1064"/>
                    <a:pt x="1838" y="1064"/>
                  </a:cubicBezTo>
                  <a:cubicBezTo>
                    <a:pt x="2008" y="1064"/>
                    <a:pt x="2008" y="1064"/>
                    <a:pt x="2008" y="1064"/>
                  </a:cubicBezTo>
                  <a:cubicBezTo>
                    <a:pt x="2030" y="1064"/>
                    <a:pt x="2048" y="1046"/>
                    <a:pt x="2048" y="1024"/>
                  </a:cubicBezTo>
                  <a:cubicBezTo>
                    <a:pt x="2048" y="1002"/>
                    <a:pt x="2030" y="984"/>
                    <a:pt x="2008" y="9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6"/>
            <p:cNvSpPr>
              <a:spLocks/>
            </p:cNvSpPr>
            <p:nvPr/>
          </p:nvSpPr>
          <p:spPr bwMode="auto">
            <a:xfrm>
              <a:off x="5862" y="2067"/>
              <a:ext cx="246" cy="189"/>
            </a:xfrm>
            <a:custGeom>
              <a:avLst/>
              <a:gdLst>
                <a:gd name="T0" fmla="*/ 52 w 104"/>
                <a:gd name="T1" fmla="*/ 80 h 80"/>
                <a:gd name="T2" fmla="*/ 52 w 104"/>
                <a:gd name="T3" fmla="*/ 0 h 80"/>
                <a:gd name="T4" fmla="*/ 52 w 104"/>
                <a:gd name="T5" fmla="*/ 80 h 80"/>
              </a:gdLst>
              <a:ahLst/>
              <a:cxnLst>
                <a:cxn ang="0">
                  <a:pos x="T0" y="T1"/>
                </a:cxn>
                <a:cxn ang="0">
                  <a:pos x="T2" y="T3"/>
                </a:cxn>
                <a:cxn ang="0">
                  <a:pos x="T4" y="T5"/>
                </a:cxn>
              </a:cxnLst>
              <a:rect l="0" t="0" r="r" b="b"/>
              <a:pathLst>
                <a:path w="104" h="80">
                  <a:moveTo>
                    <a:pt x="52" y="80"/>
                  </a:moveTo>
                  <a:cubicBezTo>
                    <a:pt x="104" y="80"/>
                    <a:pt x="104" y="0"/>
                    <a:pt x="52" y="0"/>
                  </a:cubicBezTo>
                  <a:cubicBezTo>
                    <a:pt x="0" y="0"/>
                    <a:pt x="0" y="80"/>
                    <a:pt x="52"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4"/>
          <p:cNvGrpSpPr>
            <a:grpSpLocks noChangeAspect="1"/>
          </p:cNvGrpSpPr>
          <p:nvPr/>
        </p:nvGrpSpPr>
        <p:grpSpPr bwMode="auto">
          <a:xfrm>
            <a:off x="10537563" y="3156397"/>
            <a:ext cx="714376" cy="714376"/>
            <a:chOff x="1416" y="-262"/>
            <a:chExt cx="4846" cy="4846"/>
          </a:xfrm>
          <a:solidFill>
            <a:schemeClr val="bg1"/>
          </a:solidFill>
        </p:grpSpPr>
        <p:sp>
          <p:nvSpPr>
            <p:cNvPr id="28" name="Freeform 5"/>
            <p:cNvSpPr>
              <a:spLocks/>
            </p:cNvSpPr>
            <p:nvPr/>
          </p:nvSpPr>
          <p:spPr bwMode="auto">
            <a:xfrm>
              <a:off x="1416" y="-262"/>
              <a:ext cx="4846" cy="4846"/>
            </a:xfrm>
            <a:custGeom>
              <a:avLst/>
              <a:gdLst>
                <a:gd name="T0" fmla="*/ 1879 w 2048"/>
                <a:gd name="T1" fmla="*/ 886 h 2048"/>
                <a:gd name="T2" fmla="*/ 1670 w 2048"/>
                <a:gd name="T3" fmla="*/ 863 h 2048"/>
                <a:gd name="T4" fmla="*/ 1121 w 2048"/>
                <a:gd name="T5" fmla="*/ 984 h 2048"/>
                <a:gd name="T6" fmla="*/ 1595 w 2048"/>
                <a:gd name="T7" fmla="*/ 681 h 2048"/>
                <a:gd name="T8" fmla="*/ 1840 w 2048"/>
                <a:gd name="T9" fmla="*/ 517 h 2048"/>
                <a:gd name="T10" fmla="*/ 1748 w 2048"/>
                <a:gd name="T11" fmla="*/ 300 h 2048"/>
                <a:gd name="T12" fmla="*/ 1531 w 2048"/>
                <a:gd name="T13" fmla="*/ 208 h 2048"/>
                <a:gd name="T14" fmla="*/ 1367 w 2048"/>
                <a:gd name="T15" fmla="*/ 453 h 2048"/>
                <a:gd name="T16" fmla="*/ 1064 w 2048"/>
                <a:gd name="T17" fmla="*/ 927 h 2048"/>
                <a:gd name="T18" fmla="*/ 1185 w 2048"/>
                <a:gd name="T19" fmla="*/ 378 h 2048"/>
                <a:gd name="T20" fmla="*/ 1242 w 2048"/>
                <a:gd name="T21" fmla="*/ 89 h 2048"/>
                <a:gd name="T22" fmla="*/ 1024 w 2048"/>
                <a:gd name="T23" fmla="*/ 0 h 2048"/>
                <a:gd name="T24" fmla="*/ 806 w 2048"/>
                <a:gd name="T25" fmla="*/ 89 h 2048"/>
                <a:gd name="T26" fmla="*/ 863 w 2048"/>
                <a:gd name="T27" fmla="*/ 378 h 2048"/>
                <a:gd name="T28" fmla="*/ 984 w 2048"/>
                <a:gd name="T29" fmla="*/ 927 h 2048"/>
                <a:gd name="T30" fmla="*/ 681 w 2048"/>
                <a:gd name="T31" fmla="*/ 453 h 2048"/>
                <a:gd name="T32" fmla="*/ 517 w 2048"/>
                <a:gd name="T33" fmla="*/ 208 h 2048"/>
                <a:gd name="T34" fmla="*/ 300 w 2048"/>
                <a:gd name="T35" fmla="*/ 300 h 2048"/>
                <a:gd name="T36" fmla="*/ 208 w 2048"/>
                <a:gd name="T37" fmla="*/ 517 h 2048"/>
                <a:gd name="T38" fmla="*/ 453 w 2048"/>
                <a:gd name="T39" fmla="*/ 681 h 2048"/>
                <a:gd name="T40" fmla="*/ 927 w 2048"/>
                <a:gd name="T41" fmla="*/ 984 h 2048"/>
                <a:gd name="T42" fmla="*/ 378 w 2048"/>
                <a:gd name="T43" fmla="*/ 863 h 2048"/>
                <a:gd name="T44" fmla="*/ 89 w 2048"/>
                <a:gd name="T45" fmla="*/ 806 h 2048"/>
                <a:gd name="T46" fmla="*/ 0 w 2048"/>
                <a:gd name="T47" fmla="*/ 1024 h 2048"/>
                <a:gd name="T48" fmla="*/ 89 w 2048"/>
                <a:gd name="T49" fmla="*/ 1242 h 2048"/>
                <a:gd name="T50" fmla="*/ 499 w 2048"/>
                <a:gd name="T51" fmla="*/ 1064 h 2048"/>
                <a:gd name="T52" fmla="*/ 435 w 2048"/>
                <a:gd name="T53" fmla="*/ 1242 h 2048"/>
                <a:gd name="T54" fmla="*/ 453 w 2048"/>
                <a:gd name="T55" fmla="*/ 1287 h 2048"/>
                <a:gd name="T56" fmla="*/ 500 w 2048"/>
                <a:gd name="T57" fmla="*/ 1491 h 2048"/>
                <a:gd name="T58" fmla="*/ 420 w 2048"/>
                <a:gd name="T59" fmla="*/ 1571 h 2048"/>
                <a:gd name="T60" fmla="*/ 357 w 2048"/>
                <a:gd name="T61" fmla="*/ 1748 h 2048"/>
                <a:gd name="T62" fmla="*/ 557 w 2048"/>
                <a:gd name="T63" fmla="*/ 1800 h 2048"/>
                <a:gd name="T64" fmla="*/ 721 w 2048"/>
                <a:gd name="T65" fmla="*/ 1635 h 2048"/>
                <a:gd name="T66" fmla="*/ 984 w 2048"/>
                <a:gd name="T67" fmla="*/ 1435 h 2048"/>
                <a:gd name="T68" fmla="*/ 984 w 2048"/>
                <a:gd name="T69" fmla="*/ 1549 h 2048"/>
                <a:gd name="T70" fmla="*/ 863 w 2048"/>
                <a:gd name="T71" fmla="*/ 1959 h 2048"/>
                <a:gd name="T72" fmla="*/ 1064 w 2048"/>
                <a:gd name="T73" fmla="*/ 2008 h 2048"/>
                <a:gd name="T74" fmla="*/ 1242 w 2048"/>
                <a:gd name="T75" fmla="*/ 1959 h 2048"/>
                <a:gd name="T76" fmla="*/ 1185 w 2048"/>
                <a:gd name="T77" fmla="*/ 1670 h 2048"/>
                <a:gd name="T78" fmla="*/ 1064 w 2048"/>
                <a:gd name="T79" fmla="*/ 1435 h 2048"/>
                <a:gd name="T80" fmla="*/ 1327 w 2048"/>
                <a:gd name="T81" fmla="*/ 1635 h 2048"/>
                <a:gd name="T82" fmla="*/ 1491 w 2048"/>
                <a:gd name="T83" fmla="*/ 1800 h 2048"/>
                <a:gd name="T84" fmla="*/ 1691 w 2048"/>
                <a:gd name="T85" fmla="*/ 1748 h 2048"/>
                <a:gd name="T86" fmla="*/ 1628 w 2048"/>
                <a:gd name="T87" fmla="*/ 1571 h 2048"/>
                <a:gd name="T88" fmla="*/ 1548 w 2048"/>
                <a:gd name="T89" fmla="*/ 1491 h 2048"/>
                <a:gd name="T90" fmla="*/ 1595 w 2048"/>
                <a:gd name="T91" fmla="*/ 1287 h 2048"/>
                <a:gd name="T92" fmla="*/ 1613 w 2048"/>
                <a:gd name="T93" fmla="*/ 1242 h 2048"/>
                <a:gd name="T94" fmla="*/ 1549 w 2048"/>
                <a:gd name="T95" fmla="*/ 1064 h 2048"/>
                <a:gd name="T96" fmla="*/ 1959 w 2048"/>
                <a:gd name="T97" fmla="*/ 1242 h 2048"/>
                <a:gd name="T98" fmla="*/ 2048 w 2048"/>
                <a:gd name="T99" fmla="*/ 1024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48" h="2048">
                  <a:moveTo>
                    <a:pt x="2008" y="984"/>
                  </a:moveTo>
                  <a:cubicBezTo>
                    <a:pt x="1838" y="984"/>
                    <a:pt x="1838" y="984"/>
                    <a:pt x="1838" y="984"/>
                  </a:cubicBezTo>
                  <a:cubicBezTo>
                    <a:pt x="1879" y="943"/>
                    <a:pt x="1879" y="943"/>
                    <a:pt x="1879" y="943"/>
                  </a:cubicBezTo>
                  <a:cubicBezTo>
                    <a:pt x="1895" y="927"/>
                    <a:pt x="1895" y="901"/>
                    <a:pt x="1879" y="886"/>
                  </a:cubicBezTo>
                  <a:cubicBezTo>
                    <a:pt x="1864" y="870"/>
                    <a:pt x="1838" y="870"/>
                    <a:pt x="1823" y="886"/>
                  </a:cubicBezTo>
                  <a:cubicBezTo>
                    <a:pt x="1725" y="984"/>
                    <a:pt x="1725" y="984"/>
                    <a:pt x="1725" y="984"/>
                  </a:cubicBezTo>
                  <a:cubicBezTo>
                    <a:pt x="1549" y="984"/>
                    <a:pt x="1549" y="984"/>
                    <a:pt x="1549" y="984"/>
                  </a:cubicBezTo>
                  <a:cubicBezTo>
                    <a:pt x="1670" y="863"/>
                    <a:pt x="1670" y="863"/>
                    <a:pt x="1670" y="863"/>
                  </a:cubicBezTo>
                  <a:cubicBezTo>
                    <a:pt x="1686" y="847"/>
                    <a:pt x="1686" y="822"/>
                    <a:pt x="1670" y="806"/>
                  </a:cubicBezTo>
                  <a:cubicBezTo>
                    <a:pt x="1655" y="790"/>
                    <a:pt x="1629" y="790"/>
                    <a:pt x="1613" y="806"/>
                  </a:cubicBezTo>
                  <a:cubicBezTo>
                    <a:pt x="1435" y="984"/>
                    <a:pt x="1435" y="984"/>
                    <a:pt x="1435" y="984"/>
                  </a:cubicBezTo>
                  <a:cubicBezTo>
                    <a:pt x="1121" y="984"/>
                    <a:pt x="1121" y="984"/>
                    <a:pt x="1121" y="984"/>
                  </a:cubicBezTo>
                  <a:cubicBezTo>
                    <a:pt x="1343" y="761"/>
                    <a:pt x="1343" y="761"/>
                    <a:pt x="1343" y="761"/>
                  </a:cubicBezTo>
                  <a:cubicBezTo>
                    <a:pt x="1595" y="761"/>
                    <a:pt x="1595" y="761"/>
                    <a:pt x="1595" y="761"/>
                  </a:cubicBezTo>
                  <a:cubicBezTo>
                    <a:pt x="1617" y="761"/>
                    <a:pt x="1635" y="743"/>
                    <a:pt x="1635" y="721"/>
                  </a:cubicBezTo>
                  <a:cubicBezTo>
                    <a:pt x="1635" y="699"/>
                    <a:pt x="1617" y="681"/>
                    <a:pt x="1595" y="681"/>
                  </a:cubicBezTo>
                  <a:cubicBezTo>
                    <a:pt x="1424" y="681"/>
                    <a:pt x="1424" y="681"/>
                    <a:pt x="1424" y="681"/>
                  </a:cubicBezTo>
                  <a:cubicBezTo>
                    <a:pt x="1548" y="557"/>
                    <a:pt x="1548" y="557"/>
                    <a:pt x="1548" y="557"/>
                  </a:cubicBezTo>
                  <a:cubicBezTo>
                    <a:pt x="1800" y="557"/>
                    <a:pt x="1800" y="557"/>
                    <a:pt x="1800" y="557"/>
                  </a:cubicBezTo>
                  <a:cubicBezTo>
                    <a:pt x="1822" y="557"/>
                    <a:pt x="1840" y="539"/>
                    <a:pt x="1840" y="517"/>
                  </a:cubicBezTo>
                  <a:cubicBezTo>
                    <a:pt x="1840" y="495"/>
                    <a:pt x="1822" y="477"/>
                    <a:pt x="1800" y="477"/>
                  </a:cubicBezTo>
                  <a:cubicBezTo>
                    <a:pt x="1628" y="477"/>
                    <a:pt x="1628" y="477"/>
                    <a:pt x="1628" y="477"/>
                  </a:cubicBezTo>
                  <a:cubicBezTo>
                    <a:pt x="1748" y="357"/>
                    <a:pt x="1748" y="357"/>
                    <a:pt x="1748" y="357"/>
                  </a:cubicBezTo>
                  <a:cubicBezTo>
                    <a:pt x="1764" y="341"/>
                    <a:pt x="1764" y="316"/>
                    <a:pt x="1748" y="300"/>
                  </a:cubicBezTo>
                  <a:cubicBezTo>
                    <a:pt x="1732" y="284"/>
                    <a:pt x="1707" y="284"/>
                    <a:pt x="1691" y="300"/>
                  </a:cubicBezTo>
                  <a:cubicBezTo>
                    <a:pt x="1571" y="420"/>
                    <a:pt x="1571" y="420"/>
                    <a:pt x="1571" y="420"/>
                  </a:cubicBezTo>
                  <a:cubicBezTo>
                    <a:pt x="1571" y="248"/>
                    <a:pt x="1571" y="248"/>
                    <a:pt x="1571" y="248"/>
                  </a:cubicBezTo>
                  <a:cubicBezTo>
                    <a:pt x="1571" y="226"/>
                    <a:pt x="1553" y="208"/>
                    <a:pt x="1531" y="208"/>
                  </a:cubicBezTo>
                  <a:cubicBezTo>
                    <a:pt x="1509" y="208"/>
                    <a:pt x="1491" y="226"/>
                    <a:pt x="1491" y="248"/>
                  </a:cubicBezTo>
                  <a:cubicBezTo>
                    <a:pt x="1491" y="500"/>
                    <a:pt x="1491" y="500"/>
                    <a:pt x="1491" y="500"/>
                  </a:cubicBezTo>
                  <a:cubicBezTo>
                    <a:pt x="1367" y="624"/>
                    <a:pt x="1367" y="624"/>
                    <a:pt x="1367" y="624"/>
                  </a:cubicBezTo>
                  <a:cubicBezTo>
                    <a:pt x="1367" y="453"/>
                    <a:pt x="1367" y="453"/>
                    <a:pt x="1367" y="453"/>
                  </a:cubicBezTo>
                  <a:cubicBezTo>
                    <a:pt x="1367" y="431"/>
                    <a:pt x="1349" y="413"/>
                    <a:pt x="1327" y="413"/>
                  </a:cubicBezTo>
                  <a:cubicBezTo>
                    <a:pt x="1305" y="413"/>
                    <a:pt x="1287" y="431"/>
                    <a:pt x="1287" y="453"/>
                  </a:cubicBezTo>
                  <a:cubicBezTo>
                    <a:pt x="1287" y="705"/>
                    <a:pt x="1287" y="705"/>
                    <a:pt x="1287" y="705"/>
                  </a:cubicBezTo>
                  <a:cubicBezTo>
                    <a:pt x="1064" y="927"/>
                    <a:pt x="1064" y="927"/>
                    <a:pt x="1064" y="927"/>
                  </a:cubicBezTo>
                  <a:cubicBezTo>
                    <a:pt x="1064" y="613"/>
                    <a:pt x="1064" y="613"/>
                    <a:pt x="1064" y="613"/>
                  </a:cubicBezTo>
                  <a:cubicBezTo>
                    <a:pt x="1242" y="435"/>
                    <a:pt x="1242" y="435"/>
                    <a:pt x="1242" y="435"/>
                  </a:cubicBezTo>
                  <a:cubicBezTo>
                    <a:pt x="1258" y="419"/>
                    <a:pt x="1258" y="393"/>
                    <a:pt x="1242" y="378"/>
                  </a:cubicBezTo>
                  <a:cubicBezTo>
                    <a:pt x="1226" y="362"/>
                    <a:pt x="1201" y="362"/>
                    <a:pt x="1185" y="378"/>
                  </a:cubicBezTo>
                  <a:cubicBezTo>
                    <a:pt x="1064" y="499"/>
                    <a:pt x="1064" y="499"/>
                    <a:pt x="1064" y="499"/>
                  </a:cubicBezTo>
                  <a:cubicBezTo>
                    <a:pt x="1064" y="323"/>
                    <a:pt x="1064" y="323"/>
                    <a:pt x="1064" y="323"/>
                  </a:cubicBezTo>
                  <a:cubicBezTo>
                    <a:pt x="1242" y="145"/>
                    <a:pt x="1242" y="145"/>
                    <a:pt x="1242" y="145"/>
                  </a:cubicBezTo>
                  <a:cubicBezTo>
                    <a:pt x="1258" y="130"/>
                    <a:pt x="1258" y="104"/>
                    <a:pt x="1242" y="89"/>
                  </a:cubicBezTo>
                  <a:cubicBezTo>
                    <a:pt x="1226" y="73"/>
                    <a:pt x="1201" y="73"/>
                    <a:pt x="1185" y="89"/>
                  </a:cubicBezTo>
                  <a:cubicBezTo>
                    <a:pt x="1064" y="210"/>
                    <a:pt x="1064" y="210"/>
                    <a:pt x="1064" y="210"/>
                  </a:cubicBezTo>
                  <a:cubicBezTo>
                    <a:pt x="1064" y="40"/>
                    <a:pt x="1064" y="40"/>
                    <a:pt x="1064" y="40"/>
                  </a:cubicBezTo>
                  <a:cubicBezTo>
                    <a:pt x="1064" y="18"/>
                    <a:pt x="1046" y="0"/>
                    <a:pt x="1024" y="0"/>
                  </a:cubicBezTo>
                  <a:cubicBezTo>
                    <a:pt x="1002" y="0"/>
                    <a:pt x="984" y="18"/>
                    <a:pt x="984" y="40"/>
                  </a:cubicBezTo>
                  <a:cubicBezTo>
                    <a:pt x="984" y="210"/>
                    <a:pt x="984" y="210"/>
                    <a:pt x="984" y="210"/>
                  </a:cubicBezTo>
                  <a:cubicBezTo>
                    <a:pt x="863" y="89"/>
                    <a:pt x="863" y="89"/>
                    <a:pt x="863" y="89"/>
                  </a:cubicBezTo>
                  <a:cubicBezTo>
                    <a:pt x="847" y="73"/>
                    <a:pt x="822" y="73"/>
                    <a:pt x="806" y="89"/>
                  </a:cubicBezTo>
                  <a:cubicBezTo>
                    <a:pt x="790" y="104"/>
                    <a:pt x="790" y="130"/>
                    <a:pt x="806" y="145"/>
                  </a:cubicBezTo>
                  <a:cubicBezTo>
                    <a:pt x="984" y="323"/>
                    <a:pt x="984" y="323"/>
                    <a:pt x="984" y="323"/>
                  </a:cubicBezTo>
                  <a:cubicBezTo>
                    <a:pt x="984" y="499"/>
                    <a:pt x="984" y="499"/>
                    <a:pt x="984" y="499"/>
                  </a:cubicBezTo>
                  <a:cubicBezTo>
                    <a:pt x="863" y="378"/>
                    <a:pt x="863" y="378"/>
                    <a:pt x="863" y="378"/>
                  </a:cubicBezTo>
                  <a:cubicBezTo>
                    <a:pt x="847" y="362"/>
                    <a:pt x="822" y="362"/>
                    <a:pt x="806" y="378"/>
                  </a:cubicBezTo>
                  <a:cubicBezTo>
                    <a:pt x="790" y="393"/>
                    <a:pt x="790" y="419"/>
                    <a:pt x="806" y="435"/>
                  </a:cubicBezTo>
                  <a:cubicBezTo>
                    <a:pt x="984" y="613"/>
                    <a:pt x="984" y="613"/>
                    <a:pt x="984" y="613"/>
                  </a:cubicBezTo>
                  <a:cubicBezTo>
                    <a:pt x="984" y="927"/>
                    <a:pt x="984" y="927"/>
                    <a:pt x="984" y="927"/>
                  </a:cubicBezTo>
                  <a:cubicBezTo>
                    <a:pt x="761" y="705"/>
                    <a:pt x="761" y="705"/>
                    <a:pt x="761" y="705"/>
                  </a:cubicBezTo>
                  <a:cubicBezTo>
                    <a:pt x="761" y="453"/>
                    <a:pt x="761" y="453"/>
                    <a:pt x="761" y="453"/>
                  </a:cubicBezTo>
                  <a:cubicBezTo>
                    <a:pt x="761" y="431"/>
                    <a:pt x="743" y="413"/>
                    <a:pt x="721" y="413"/>
                  </a:cubicBezTo>
                  <a:cubicBezTo>
                    <a:pt x="699" y="413"/>
                    <a:pt x="681" y="431"/>
                    <a:pt x="681" y="453"/>
                  </a:cubicBezTo>
                  <a:cubicBezTo>
                    <a:pt x="681" y="624"/>
                    <a:pt x="681" y="624"/>
                    <a:pt x="681" y="624"/>
                  </a:cubicBezTo>
                  <a:cubicBezTo>
                    <a:pt x="557" y="500"/>
                    <a:pt x="557" y="500"/>
                    <a:pt x="557" y="500"/>
                  </a:cubicBezTo>
                  <a:cubicBezTo>
                    <a:pt x="557" y="248"/>
                    <a:pt x="557" y="248"/>
                    <a:pt x="557" y="248"/>
                  </a:cubicBezTo>
                  <a:cubicBezTo>
                    <a:pt x="557" y="226"/>
                    <a:pt x="539" y="208"/>
                    <a:pt x="517" y="208"/>
                  </a:cubicBezTo>
                  <a:cubicBezTo>
                    <a:pt x="495" y="208"/>
                    <a:pt x="477" y="226"/>
                    <a:pt x="477" y="248"/>
                  </a:cubicBezTo>
                  <a:cubicBezTo>
                    <a:pt x="477" y="420"/>
                    <a:pt x="477" y="420"/>
                    <a:pt x="477" y="420"/>
                  </a:cubicBezTo>
                  <a:cubicBezTo>
                    <a:pt x="357" y="300"/>
                    <a:pt x="357" y="300"/>
                    <a:pt x="357" y="300"/>
                  </a:cubicBezTo>
                  <a:cubicBezTo>
                    <a:pt x="341" y="284"/>
                    <a:pt x="316" y="284"/>
                    <a:pt x="300" y="300"/>
                  </a:cubicBezTo>
                  <a:cubicBezTo>
                    <a:pt x="284" y="316"/>
                    <a:pt x="284" y="341"/>
                    <a:pt x="300" y="357"/>
                  </a:cubicBezTo>
                  <a:cubicBezTo>
                    <a:pt x="420" y="477"/>
                    <a:pt x="420" y="477"/>
                    <a:pt x="420" y="477"/>
                  </a:cubicBezTo>
                  <a:cubicBezTo>
                    <a:pt x="248" y="477"/>
                    <a:pt x="248" y="477"/>
                    <a:pt x="248" y="477"/>
                  </a:cubicBezTo>
                  <a:cubicBezTo>
                    <a:pt x="226" y="477"/>
                    <a:pt x="208" y="495"/>
                    <a:pt x="208" y="517"/>
                  </a:cubicBezTo>
                  <a:cubicBezTo>
                    <a:pt x="208" y="539"/>
                    <a:pt x="226" y="557"/>
                    <a:pt x="248" y="557"/>
                  </a:cubicBezTo>
                  <a:cubicBezTo>
                    <a:pt x="500" y="557"/>
                    <a:pt x="500" y="557"/>
                    <a:pt x="500" y="557"/>
                  </a:cubicBezTo>
                  <a:cubicBezTo>
                    <a:pt x="624" y="681"/>
                    <a:pt x="624" y="681"/>
                    <a:pt x="624" y="681"/>
                  </a:cubicBezTo>
                  <a:cubicBezTo>
                    <a:pt x="453" y="681"/>
                    <a:pt x="453" y="681"/>
                    <a:pt x="453" y="681"/>
                  </a:cubicBezTo>
                  <a:cubicBezTo>
                    <a:pt x="431" y="681"/>
                    <a:pt x="413" y="699"/>
                    <a:pt x="413" y="721"/>
                  </a:cubicBezTo>
                  <a:cubicBezTo>
                    <a:pt x="413" y="743"/>
                    <a:pt x="431" y="761"/>
                    <a:pt x="453" y="761"/>
                  </a:cubicBezTo>
                  <a:cubicBezTo>
                    <a:pt x="705" y="761"/>
                    <a:pt x="705" y="761"/>
                    <a:pt x="705" y="761"/>
                  </a:cubicBezTo>
                  <a:cubicBezTo>
                    <a:pt x="927" y="984"/>
                    <a:pt x="927" y="984"/>
                    <a:pt x="927" y="984"/>
                  </a:cubicBezTo>
                  <a:cubicBezTo>
                    <a:pt x="613" y="984"/>
                    <a:pt x="613" y="984"/>
                    <a:pt x="613" y="984"/>
                  </a:cubicBezTo>
                  <a:cubicBezTo>
                    <a:pt x="435" y="806"/>
                    <a:pt x="435" y="806"/>
                    <a:pt x="435" y="806"/>
                  </a:cubicBezTo>
                  <a:cubicBezTo>
                    <a:pt x="419" y="790"/>
                    <a:pt x="393" y="790"/>
                    <a:pt x="378" y="806"/>
                  </a:cubicBezTo>
                  <a:cubicBezTo>
                    <a:pt x="362" y="822"/>
                    <a:pt x="362" y="847"/>
                    <a:pt x="378" y="863"/>
                  </a:cubicBezTo>
                  <a:cubicBezTo>
                    <a:pt x="499" y="984"/>
                    <a:pt x="499" y="984"/>
                    <a:pt x="499" y="984"/>
                  </a:cubicBezTo>
                  <a:cubicBezTo>
                    <a:pt x="323" y="984"/>
                    <a:pt x="323" y="984"/>
                    <a:pt x="323" y="984"/>
                  </a:cubicBezTo>
                  <a:cubicBezTo>
                    <a:pt x="145" y="806"/>
                    <a:pt x="145" y="806"/>
                    <a:pt x="145" y="806"/>
                  </a:cubicBezTo>
                  <a:cubicBezTo>
                    <a:pt x="130" y="790"/>
                    <a:pt x="104" y="790"/>
                    <a:pt x="89" y="806"/>
                  </a:cubicBezTo>
                  <a:cubicBezTo>
                    <a:pt x="73" y="822"/>
                    <a:pt x="73" y="847"/>
                    <a:pt x="89" y="863"/>
                  </a:cubicBezTo>
                  <a:cubicBezTo>
                    <a:pt x="210" y="984"/>
                    <a:pt x="210" y="984"/>
                    <a:pt x="210" y="984"/>
                  </a:cubicBezTo>
                  <a:cubicBezTo>
                    <a:pt x="40" y="984"/>
                    <a:pt x="40" y="984"/>
                    <a:pt x="40" y="984"/>
                  </a:cubicBezTo>
                  <a:cubicBezTo>
                    <a:pt x="18" y="984"/>
                    <a:pt x="0" y="1002"/>
                    <a:pt x="0" y="1024"/>
                  </a:cubicBezTo>
                  <a:cubicBezTo>
                    <a:pt x="0" y="1046"/>
                    <a:pt x="18" y="1064"/>
                    <a:pt x="40" y="1064"/>
                  </a:cubicBezTo>
                  <a:cubicBezTo>
                    <a:pt x="210" y="1064"/>
                    <a:pt x="210" y="1064"/>
                    <a:pt x="210" y="1064"/>
                  </a:cubicBezTo>
                  <a:cubicBezTo>
                    <a:pt x="89" y="1185"/>
                    <a:pt x="89" y="1185"/>
                    <a:pt x="89" y="1185"/>
                  </a:cubicBezTo>
                  <a:cubicBezTo>
                    <a:pt x="73" y="1201"/>
                    <a:pt x="73" y="1226"/>
                    <a:pt x="89" y="1242"/>
                  </a:cubicBezTo>
                  <a:cubicBezTo>
                    <a:pt x="96" y="1250"/>
                    <a:pt x="107" y="1254"/>
                    <a:pt x="117" y="1254"/>
                  </a:cubicBezTo>
                  <a:cubicBezTo>
                    <a:pt x="127" y="1254"/>
                    <a:pt x="138" y="1250"/>
                    <a:pt x="145" y="1242"/>
                  </a:cubicBezTo>
                  <a:cubicBezTo>
                    <a:pt x="323" y="1064"/>
                    <a:pt x="323" y="1064"/>
                    <a:pt x="323" y="1064"/>
                  </a:cubicBezTo>
                  <a:cubicBezTo>
                    <a:pt x="499" y="1064"/>
                    <a:pt x="499" y="1064"/>
                    <a:pt x="499" y="1064"/>
                  </a:cubicBezTo>
                  <a:cubicBezTo>
                    <a:pt x="378" y="1185"/>
                    <a:pt x="378" y="1185"/>
                    <a:pt x="378" y="1185"/>
                  </a:cubicBezTo>
                  <a:cubicBezTo>
                    <a:pt x="362" y="1201"/>
                    <a:pt x="362" y="1226"/>
                    <a:pt x="378" y="1242"/>
                  </a:cubicBezTo>
                  <a:cubicBezTo>
                    <a:pt x="386" y="1250"/>
                    <a:pt x="396" y="1254"/>
                    <a:pt x="406" y="1254"/>
                  </a:cubicBezTo>
                  <a:cubicBezTo>
                    <a:pt x="416" y="1254"/>
                    <a:pt x="427" y="1250"/>
                    <a:pt x="435" y="1242"/>
                  </a:cubicBezTo>
                  <a:cubicBezTo>
                    <a:pt x="613" y="1064"/>
                    <a:pt x="613" y="1064"/>
                    <a:pt x="613" y="1064"/>
                  </a:cubicBezTo>
                  <a:cubicBezTo>
                    <a:pt x="927" y="1064"/>
                    <a:pt x="927" y="1064"/>
                    <a:pt x="927" y="1064"/>
                  </a:cubicBezTo>
                  <a:cubicBezTo>
                    <a:pt x="705" y="1287"/>
                    <a:pt x="705" y="1287"/>
                    <a:pt x="705" y="1287"/>
                  </a:cubicBezTo>
                  <a:cubicBezTo>
                    <a:pt x="453" y="1287"/>
                    <a:pt x="453" y="1287"/>
                    <a:pt x="453" y="1287"/>
                  </a:cubicBezTo>
                  <a:cubicBezTo>
                    <a:pt x="431" y="1287"/>
                    <a:pt x="413" y="1305"/>
                    <a:pt x="413" y="1327"/>
                  </a:cubicBezTo>
                  <a:cubicBezTo>
                    <a:pt x="413" y="1349"/>
                    <a:pt x="431" y="1367"/>
                    <a:pt x="453" y="1367"/>
                  </a:cubicBezTo>
                  <a:cubicBezTo>
                    <a:pt x="624" y="1367"/>
                    <a:pt x="624" y="1367"/>
                    <a:pt x="624" y="1367"/>
                  </a:cubicBezTo>
                  <a:cubicBezTo>
                    <a:pt x="500" y="1491"/>
                    <a:pt x="500" y="1491"/>
                    <a:pt x="500" y="1491"/>
                  </a:cubicBezTo>
                  <a:cubicBezTo>
                    <a:pt x="248" y="1491"/>
                    <a:pt x="248" y="1491"/>
                    <a:pt x="248" y="1491"/>
                  </a:cubicBezTo>
                  <a:cubicBezTo>
                    <a:pt x="226" y="1491"/>
                    <a:pt x="208" y="1509"/>
                    <a:pt x="208" y="1531"/>
                  </a:cubicBezTo>
                  <a:cubicBezTo>
                    <a:pt x="208" y="1553"/>
                    <a:pt x="226" y="1571"/>
                    <a:pt x="248" y="1571"/>
                  </a:cubicBezTo>
                  <a:cubicBezTo>
                    <a:pt x="420" y="1571"/>
                    <a:pt x="420" y="1571"/>
                    <a:pt x="420" y="1571"/>
                  </a:cubicBezTo>
                  <a:cubicBezTo>
                    <a:pt x="300" y="1691"/>
                    <a:pt x="300" y="1691"/>
                    <a:pt x="300" y="1691"/>
                  </a:cubicBezTo>
                  <a:cubicBezTo>
                    <a:pt x="284" y="1707"/>
                    <a:pt x="284" y="1732"/>
                    <a:pt x="300" y="1748"/>
                  </a:cubicBezTo>
                  <a:cubicBezTo>
                    <a:pt x="308" y="1756"/>
                    <a:pt x="318" y="1760"/>
                    <a:pt x="328" y="1760"/>
                  </a:cubicBezTo>
                  <a:cubicBezTo>
                    <a:pt x="339" y="1760"/>
                    <a:pt x="349" y="1756"/>
                    <a:pt x="357" y="1748"/>
                  </a:cubicBezTo>
                  <a:cubicBezTo>
                    <a:pt x="477" y="1628"/>
                    <a:pt x="477" y="1628"/>
                    <a:pt x="477" y="1628"/>
                  </a:cubicBezTo>
                  <a:cubicBezTo>
                    <a:pt x="477" y="1800"/>
                    <a:pt x="477" y="1800"/>
                    <a:pt x="477" y="1800"/>
                  </a:cubicBezTo>
                  <a:cubicBezTo>
                    <a:pt x="477" y="1822"/>
                    <a:pt x="495" y="1840"/>
                    <a:pt x="517" y="1840"/>
                  </a:cubicBezTo>
                  <a:cubicBezTo>
                    <a:pt x="539" y="1840"/>
                    <a:pt x="557" y="1822"/>
                    <a:pt x="557" y="1800"/>
                  </a:cubicBezTo>
                  <a:cubicBezTo>
                    <a:pt x="557" y="1548"/>
                    <a:pt x="557" y="1548"/>
                    <a:pt x="557" y="1548"/>
                  </a:cubicBezTo>
                  <a:cubicBezTo>
                    <a:pt x="681" y="1424"/>
                    <a:pt x="681" y="1424"/>
                    <a:pt x="681" y="1424"/>
                  </a:cubicBezTo>
                  <a:cubicBezTo>
                    <a:pt x="681" y="1595"/>
                    <a:pt x="681" y="1595"/>
                    <a:pt x="681" y="1595"/>
                  </a:cubicBezTo>
                  <a:cubicBezTo>
                    <a:pt x="681" y="1617"/>
                    <a:pt x="699" y="1635"/>
                    <a:pt x="721" y="1635"/>
                  </a:cubicBezTo>
                  <a:cubicBezTo>
                    <a:pt x="743" y="1635"/>
                    <a:pt x="761" y="1617"/>
                    <a:pt x="761" y="1595"/>
                  </a:cubicBezTo>
                  <a:cubicBezTo>
                    <a:pt x="761" y="1343"/>
                    <a:pt x="761" y="1343"/>
                    <a:pt x="761" y="1343"/>
                  </a:cubicBezTo>
                  <a:cubicBezTo>
                    <a:pt x="984" y="1121"/>
                    <a:pt x="984" y="1121"/>
                    <a:pt x="984" y="1121"/>
                  </a:cubicBezTo>
                  <a:cubicBezTo>
                    <a:pt x="984" y="1435"/>
                    <a:pt x="984" y="1435"/>
                    <a:pt x="984" y="1435"/>
                  </a:cubicBezTo>
                  <a:cubicBezTo>
                    <a:pt x="806" y="1613"/>
                    <a:pt x="806" y="1613"/>
                    <a:pt x="806" y="1613"/>
                  </a:cubicBezTo>
                  <a:cubicBezTo>
                    <a:pt x="790" y="1629"/>
                    <a:pt x="790" y="1655"/>
                    <a:pt x="806" y="1670"/>
                  </a:cubicBezTo>
                  <a:cubicBezTo>
                    <a:pt x="822" y="1686"/>
                    <a:pt x="847" y="1686"/>
                    <a:pt x="863" y="1670"/>
                  </a:cubicBezTo>
                  <a:cubicBezTo>
                    <a:pt x="984" y="1549"/>
                    <a:pt x="984" y="1549"/>
                    <a:pt x="984" y="1549"/>
                  </a:cubicBezTo>
                  <a:cubicBezTo>
                    <a:pt x="984" y="1725"/>
                    <a:pt x="984" y="1725"/>
                    <a:pt x="984" y="1725"/>
                  </a:cubicBezTo>
                  <a:cubicBezTo>
                    <a:pt x="806" y="1903"/>
                    <a:pt x="806" y="1903"/>
                    <a:pt x="806" y="1903"/>
                  </a:cubicBezTo>
                  <a:cubicBezTo>
                    <a:pt x="790" y="1918"/>
                    <a:pt x="790" y="1944"/>
                    <a:pt x="806" y="1959"/>
                  </a:cubicBezTo>
                  <a:cubicBezTo>
                    <a:pt x="822" y="1975"/>
                    <a:pt x="847" y="1975"/>
                    <a:pt x="863" y="1959"/>
                  </a:cubicBezTo>
                  <a:cubicBezTo>
                    <a:pt x="984" y="1838"/>
                    <a:pt x="984" y="1838"/>
                    <a:pt x="984" y="1838"/>
                  </a:cubicBezTo>
                  <a:cubicBezTo>
                    <a:pt x="984" y="2008"/>
                    <a:pt x="984" y="2008"/>
                    <a:pt x="984" y="2008"/>
                  </a:cubicBezTo>
                  <a:cubicBezTo>
                    <a:pt x="984" y="2030"/>
                    <a:pt x="1002" y="2048"/>
                    <a:pt x="1024" y="2048"/>
                  </a:cubicBezTo>
                  <a:cubicBezTo>
                    <a:pt x="1046" y="2048"/>
                    <a:pt x="1064" y="2030"/>
                    <a:pt x="1064" y="2008"/>
                  </a:cubicBezTo>
                  <a:cubicBezTo>
                    <a:pt x="1064" y="1838"/>
                    <a:pt x="1064" y="1838"/>
                    <a:pt x="1064" y="1838"/>
                  </a:cubicBezTo>
                  <a:cubicBezTo>
                    <a:pt x="1185" y="1959"/>
                    <a:pt x="1185" y="1959"/>
                    <a:pt x="1185" y="1959"/>
                  </a:cubicBezTo>
                  <a:cubicBezTo>
                    <a:pt x="1193" y="1967"/>
                    <a:pt x="1204" y="1971"/>
                    <a:pt x="1214" y="1971"/>
                  </a:cubicBezTo>
                  <a:cubicBezTo>
                    <a:pt x="1224" y="1971"/>
                    <a:pt x="1234" y="1967"/>
                    <a:pt x="1242" y="1959"/>
                  </a:cubicBezTo>
                  <a:cubicBezTo>
                    <a:pt x="1258" y="1944"/>
                    <a:pt x="1258" y="1918"/>
                    <a:pt x="1242" y="1903"/>
                  </a:cubicBezTo>
                  <a:cubicBezTo>
                    <a:pt x="1064" y="1725"/>
                    <a:pt x="1064" y="1725"/>
                    <a:pt x="1064" y="1725"/>
                  </a:cubicBezTo>
                  <a:cubicBezTo>
                    <a:pt x="1064" y="1549"/>
                    <a:pt x="1064" y="1549"/>
                    <a:pt x="1064" y="1549"/>
                  </a:cubicBezTo>
                  <a:cubicBezTo>
                    <a:pt x="1185" y="1670"/>
                    <a:pt x="1185" y="1670"/>
                    <a:pt x="1185" y="1670"/>
                  </a:cubicBezTo>
                  <a:cubicBezTo>
                    <a:pt x="1193" y="1678"/>
                    <a:pt x="1204" y="1682"/>
                    <a:pt x="1214" y="1682"/>
                  </a:cubicBezTo>
                  <a:cubicBezTo>
                    <a:pt x="1224" y="1682"/>
                    <a:pt x="1234" y="1678"/>
                    <a:pt x="1242" y="1670"/>
                  </a:cubicBezTo>
                  <a:cubicBezTo>
                    <a:pt x="1258" y="1655"/>
                    <a:pt x="1258" y="1629"/>
                    <a:pt x="1242" y="1613"/>
                  </a:cubicBezTo>
                  <a:cubicBezTo>
                    <a:pt x="1064" y="1435"/>
                    <a:pt x="1064" y="1435"/>
                    <a:pt x="1064" y="1435"/>
                  </a:cubicBezTo>
                  <a:cubicBezTo>
                    <a:pt x="1064" y="1121"/>
                    <a:pt x="1064" y="1121"/>
                    <a:pt x="1064" y="1121"/>
                  </a:cubicBezTo>
                  <a:cubicBezTo>
                    <a:pt x="1287" y="1343"/>
                    <a:pt x="1287" y="1343"/>
                    <a:pt x="1287" y="1343"/>
                  </a:cubicBezTo>
                  <a:cubicBezTo>
                    <a:pt x="1287" y="1595"/>
                    <a:pt x="1287" y="1595"/>
                    <a:pt x="1287" y="1595"/>
                  </a:cubicBezTo>
                  <a:cubicBezTo>
                    <a:pt x="1287" y="1617"/>
                    <a:pt x="1305" y="1635"/>
                    <a:pt x="1327" y="1635"/>
                  </a:cubicBezTo>
                  <a:cubicBezTo>
                    <a:pt x="1349" y="1635"/>
                    <a:pt x="1367" y="1617"/>
                    <a:pt x="1367" y="1595"/>
                  </a:cubicBezTo>
                  <a:cubicBezTo>
                    <a:pt x="1367" y="1424"/>
                    <a:pt x="1367" y="1424"/>
                    <a:pt x="1367" y="1424"/>
                  </a:cubicBezTo>
                  <a:cubicBezTo>
                    <a:pt x="1491" y="1548"/>
                    <a:pt x="1491" y="1548"/>
                    <a:pt x="1491" y="1548"/>
                  </a:cubicBezTo>
                  <a:cubicBezTo>
                    <a:pt x="1491" y="1800"/>
                    <a:pt x="1491" y="1800"/>
                    <a:pt x="1491" y="1800"/>
                  </a:cubicBezTo>
                  <a:cubicBezTo>
                    <a:pt x="1491" y="1822"/>
                    <a:pt x="1509" y="1840"/>
                    <a:pt x="1531" y="1840"/>
                  </a:cubicBezTo>
                  <a:cubicBezTo>
                    <a:pt x="1553" y="1840"/>
                    <a:pt x="1571" y="1822"/>
                    <a:pt x="1571" y="1800"/>
                  </a:cubicBezTo>
                  <a:cubicBezTo>
                    <a:pt x="1571" y="1628"/>
                    <a:pt x="1571" y="1628"/>
                    <a:pt x="1571" y="1628"/>
                  </a:cubicBezTo>
                  <a:cubicBezTo>
                    <a:pt x="1691" y="1748"/>
                    <a:pt x="1691" y="1748"/>
                    <a:pt x="1691" y="1748"/>
                  </a:cubicBezTo>
                  <a:cubicBezTo>
                    <a:pt x="1699" y="1756"/>
                    <a:pt x="1709" y="1760"/>
                    <a:pt x="1720" y="1760"/>
                  </a:cubicBezTo>
                  <a:cubicBezTo>
                    <a:pt x="1730" y="1760"/>
                    <a:pt x="1740" y="1756"/>
                    <a:pt x="1748" y="1748"/>
                  </a:cubicBezTo>
                  <a:cubicBezTo>
                    <a:pt x="1764" y="1732"/>
                    <a:pt x="1764" y="1707"/>
                    <a:pt x="1748" y="1691"/>
                  </a:cubicBezTo>
                  <a:cubicBezTo>
                    <a:pt x="1628" y="1571"/>
                    <a:pt x="1628" y="1571"/>
                    <a:pt x="1628" y="1571"/>
                  </a:cubicBezTo>
                  <a:cubicBezTo>
                    <a:pt x="1800" y="1571"/>
                    <a:pt x="1800" y="1571"/>
                    <a:pt x="1800" y="1571"/>
                  </a:cubicBezTo>
                  <a:cubicBezTo>
                    <a:pt x="1822" y="1571"/>
                    <a:pt x="1840" y="1553"/>
                    <a:pt x="1840" y="1531"/>
                  </a:cubicBezTo>
                  <a:cubicBezTo>
                    <a:pt x="1840" y="1509"/>
                    <a:pt x="1822" y="1491"/>
                    <a:pt x="1800" y="1491"/>
                  </a:cubicBezTo>
                  <a:cubicBezTo>
                    <a:pt x="1548" y="1491"/>
                    <a:pt x="1548" y="1491"/>
                    <a:pt x="1548" y="1491"/>
                  </a:cubicBezTo>
                  <a:cubicBezTo>
                    <a:pt x="1424" y="1367"/>
                    <a:pt x="1424" y="1367"/>
                    <a:pt x="1424" y="1367"/>
                  </a:cubicBezTo>
                  <a:cubicBezTo>
                    <a:pt x="1595" y="1367"/>
                    <a:pt x="1595" y="1367"/>
                    <a:pt x="1595" y="1367"/>
                  </a:cubicBezTo>
                  <a:cubicBezTo>
                    <a:pt x="1617" y="1367"/>
                    <a:pt x="1635" y="1349"/>
                    <a:pt x="1635" y="1327"/>
                  </a:cubicBezTo>
                  <a:cubicBezTo>
                    <a:pt x="1635" y="1305"/>
                    <a:pt x="1617" y="1287"/>
                    <a:pt x="1595" y="1287"/>
                  </a:cubicBezTo>
                  <a:cubicBezTo>
                    <a:pt x="1343" y="1287"/>
                    <a:pt x="1343" y="1287"/>
                    <a:pt x="1343" y="1287"/>
                  </a:cubicBezTo>
                  <a:cubicBezTo>
                    <a:pt x="1121" y="1064"/>
                    <a:pt x="1121" y="1064"/>
                    <a:pt x="1121" y="1064"/>
                  </a:cubicBezTo>
                  <a:cubicBezTo>
                    <a:pt x="1435" y="1064"/>
                    <a:pt x="1435" y="1064"/>
                    <a:pt x="1435" y="1064"/>
                  </a:cubicBezTo>
                  <a:cubicBezTo>
                    <a:pt x="1613" y="1242"/>
                    <a:pt x="1613" y="1242"/>
                    <a:pt x="1613" y="1242"/>
                  </a:cubicBezTo>
                  <a:cubicBezTo>
                    <a:pt x="1621" y="1250"/>
                    <a:pt x="1632" y="1254"/>
                    <a:pt x="1642" y="1254"/>
                  </a:cubicBezTo>
                  <a:cubicBezTo>
                    <a:pt x="1652" y="1254"/>
                    <a:pt x="1662" y="1250"/>
                    <a:pt x="1670" y="1242"/>
                  </a:cubicBezTo>
                  <a:cubicBezTo>
                    <a:pt x="1686" y="1226"/>
                    <a:pt x="1686" y="1201"/>
                    <a:pt x="1670" y="1185"/>
                  </a:cubicBezTo>
                  <a:cubicBezTo>
                    <a:pt x="1549" y="1064"/>
                    <a:pt x="1549" y="1064"/>
                    <a:pt x="1549" y="1064"/>
                  </a:cubicBezTo>
                  <a:cubicBezTo>
                    <a:pt x="1725" y="1064"/>
                    <a:pt x="1725" y="1064"/>
                    <a:pt x="1725" y="1064"/>
                  </a:cubicBezTo>
                  <a:cubicBezTo>
                    <a:pt x="1903" y="1242"/>
                    <a:pt x="1903" y="1242"/>
                    <a:pt x="1903" y="1242"/>
                  </a:cubicBezTo>
                  <a:cubicBezTo>
                    <a:pt x="1910" y="1250"/>
                    <a:pt x="1921" y="1254"/>
                    <a:pt x="1931" y="1254"/>
                  </a:cubicBezTo>
                  <a:cubicBezTo>
                    <a:pt x="1941" y="1254"/>
                    <a:pt x="1952" y="1250"/>
                    <a:pt x="1959" y="1242"/>
                  </a:cubicBezTo>
                  <a:cubicBezTo>
                    <a:pt x="1975" y="1226"/>
                    <a:pt x="1975" y="1201"/>
                    <a:pt x="1959" y="1185"/>
                  </a:cubicBezTo>
                  <a:cubicBezTo>
                    <a:pt x="1838" y="1064"/>
                    <a:pt x="1838" y="1064"/>
                    <a:pt x="1838" y="1064"/>
                  </a:cubicBezTo>
                  <a:cubicBezTo>
                    <a:pt x="2008" y="1064"/>
                    <a:pt x="2008" y="1064"/>
                    <a:pt x="2008" y="1064"/>
                  </a:cubicBezTo>
                  <a:cubicBezTo>
                    <a:pt x="2030" y="1064"/>
                    <a:pt x="2048" y="1046"/>
                    <a:pt x="2048" y="1024"/>
                  </a:cubicBezTo>
                  <a:cubicBezTo>
                    <a:pt x="2048" y="1002"/>
                    <a:pt x="2030" y="984"/>
                    <a:pt x="2008" y="9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
            <p:cNvSpPr>
              <a:spLocks/>
            </p:cNvSpPr>
            <p:nvPr/>
          </p:nvSpPr>
          <p:spPr bwMode="auto">
            <a:xfrm>
              <a:off x="5862" y="2067"/>
              <a:ext cx="246" cy="189"/>
            </a:xfrm>
            <a:custGeom>
              <a:avLst/>
              <a:gdLst>
                <a:gd name="T0" fmla="*/ 52 w 104"/>
                <a:gd name="T1" fmla="*/ 80 h 80"/>
                <a:gd name="T2" fmla="*/ 52 w 104"/>
                <a:gd name="T3" fmla="*/ 0 h 80"/>
                <a:gd name="T4" fmla="*/ 52 w 104"/>
                <a:gd name="T5" fmla="*/ 80 h 80"/>
              </a:gdLst>
              <a:ahLst/>
              <a:cxnLst>
                <a:cxn ang="0">
                  <a:pos x="T0" y="T1"/>
                </a:cxn>
                <a:cxn ang="0">
                  <a:pos x="T2" y="T3"/>
                </a:cxn>
                <a:cxn ang="0">
                  <a:pos x="T4" y="T5"/>
                </a:cxn>
              </a:cxnLst>
              <a:rect l="0" t="0" r="r" b="b"/>
              <a:pathLst>
                <a:path w="104" h="80">
                  <a:moveTo>
                    <a:pt x="52" y="80"/>
                  </a:moveTo>
                  <a:cubicBezTo>
                    <a:pt x="104" y="80"/>
                    <a:pt x="104" y="0"/>
                    <a:pt x="52" y="0"/>
                  </a:cubicBezTo>
                  <a:cubicBezTo>
                    <a:pt x="0" y="0"/>
                    <a:pt x="0" y="80"/>
                    <a:pt x="52"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4"/>
          <p:cNvGrpSpPr>
            <a:grpSpLocks noChangeAspect="1"/>
          </p:cNvGrpSpPr>
          <p:nvPr/>
        </p:nvGrpSpPr>
        <p:grpSpPr bwMode="auto">
          <a:xfrm>
            <a:off x="10578839" y="4213571"/>
            <a:ext cx="714376" cy="714376"/>
            <a:chOff x="1416" y="-262"/>
            <a:chExt cx="4846" cy="4846"/>
          </a:xfrm>
          <a:solidFill>
            <a:schemeClr val="bg1"/>
          </a:solidFill>
        </p:grpSpPr>
        <p:sp>
          <p:nvSpPr>
            <p:cNvPr id="31" name="Freeform 5"/>
            <p:cNvSpPr>
              <a:spLocks/>
            </p:cNvSpPr>
            <p:nvPr/>
          </p:nvSpPr>
          <p:spPr bwMode="auto">
            <a:xfrm>
              <a:off x="1416" y="-262"/>
              <a:ext cx="4846" cy="4846"/>
            </a:xfrm>
            <a:custGeom>
              <a:avLst/>
              <a:gdLst>
                <a:gd name="T0" fmla="*/ 1879 w 2048"/>
                <a:gd name="T1" fmla="*/ 886 h 2048"/>
                <a:gd name="T2" fmla="*/ 1670 w 2048"/>
                <a:gd name="T3" fmla="*/ 863 h 2048"/>
                <a:gd name="T4" fmla="*/ 1121 w 2048"/>
                <a:gd name="T5" fmla="*/ 984 h 2048"/>
                <a:gd name="T6" fmla="*/ 1595 w 2048"/>
                <a:gd name="T7" fmla="*/ 681 h 2048"/>
                <a:gd name="T8" fmla="*/ 1840 w 2048"/>
                <a:gd name="T9" fmla="*/ 517 h 2048"/>
                <a:gd name="T10" fmla="*/ 1748 w 2048"/>
                <a:gd name="T11" fmla="*/ 300 h 2048"/>
                <a:gd name="T12" fmla="*/ 1531 w 2048"/>
                <a:gd name="T13" fmla="*/ 208 h 2048"/>
                <a:gd name="T14" fmla="*/ 1367 w 2048"/>
                <a:gd name="T15" fmla="*/ 453 h 2048"/>
                <a:gd name="T16" fmla="*/ 1064 w 2048"/>
                <a:gd name="T17" fmla="*/ 927 h 2048"/>
                <a:gd name="T18" fmla="*/ 1185 w 2048"/>
                <a:gd name="T19" fmla="*/ 378 h 2048"/>
                <a:gd name="T20" fmla="*/ 1242 w 2048"/>
                <a:gd name="T21" fmla="*/ 89 h 2048"/>
                <a:gd name="T22" fmla="*/ 1024 w 2048"/>
                <a:gd name="T23" fmla="*/ 0 h 2048"/>
                <a:gd name="T24" fmla="*/ 806 w 2048"/>
                <a:gd name="T25" fmla="*/ 89 h 2048"/>
                <a:gd name="T26" fmla="*/ 863 w 2048"/>
                <a:gd name="T27" fmla="*/ 378 h 2048"/>
                <a:gd name="T28" fmla="*/ 984 w 2048"/>
                <a:gd name="T29" fmla="*/ 927 h 2048"/>
                <a:gd name="T30" fmla="*/ 681 w 2048"/>
                <a:gd name="T31" fmla="*/ 453 h 2048"/>
                <a:gd name="T32" fmla="*/ 517 w 2048"/>
                <a:gd name="T33" fmla="*/ 208 h 2048"/>
                <a:gd name="T34" fmla="*/ 300 w 2048"/>
                <a:gd name="T35" fmla="*/ 300 h 2048"/>
                <a:gd name="T36" fmla="*/ 208 w 2048"/>
                <a:gd name="T37" fmla="*/ 517 h 2048"/>
                <a:gd name="T38" fmla="*/ 453 w 2048"/>
                <a:gd name="T39" fmla="*/ 681 h 2048"/>
                <a:gd name="T40" fmla="*/ 927 w 2048"/>
                <a:gd name="T41" fmla="*/ 984 h 2048"/>
                <a:gd name="T42" fmla="*/ 378 w 2048"/>
                <a:gd name="T43" fmla="*/ 863 h 2048"/>
                <a:gd name="T44" fmla="*/ 89 w 2048"/>
                <a:gd name="T45" fmla="*/ 806 h 2048"/>
                <a:gd name="T46" fmla="*/ 0 w 2048"/>
                <a:gd name="T47" fmla="*/ 1024 h 2048"/>
                <a:gd name="T48" fmla="*/ 89 w 2048"/>
                <a:gd name="T49" fmla="*/ 1242 h 2048"/>
                <a:gd name="T50" fmla="*/ 499 w 2048"/>
                <a:gd name="T51" fmla="*/ 1064 h 2048"/>
                <a:gd name="T52" fmla="*/ 435 w 2048"/>
                <a:gd name="T53" fmla="*/ 1242 h 2048"/>
                <a:gd name="T54" fmla="*/ 453 w 2048"/>
                <a:gd name="T55" fmla="*/ 1287 h 2048"/>
                <a:gd name="T56" fmla="*/ 500 w 2048"/>
                <a:gd name="T57" fmla="*/ 1491 h 2048"/>
                <a:gd name="T58" fmla="*/ 420 w 2048"/>
                <a:gd name="T59" fmla="*/ 1571 h 2048"/>
                <a:gd name="T60" fmla="*/ 357 w 2048"/>
                <a:gd name="T61" fmla="*/ 1748 h 2048"/>
                <a:gd name="T62" fmla="*/ 557 w 2048"/>
                <a:gd name="T63" fmla="*/ 1800 h 2048"/>
                <a:gd name="T64" fmla="*/ 721 w 2048"/>
                <a:gd name="T65" fmla="*/ 1635 h 2048"/>
                <a:gd name="T66" fmla="*/ 984 w 2048"/>
                <a:gd name="T67" fmla="*/ 1435 h 2048"/>
                <a:gd name="T68" fmla="*/ 984 w 2048"/>
                <a:gd name="T69" fmla="*/ 1549 h 2048"/>
                <a:gd name="T70" fmla="*/ 863 w 2048"/>
                <a:gd name="T71" fmla="*/ 1959 h 2048"/>
                <a:gd name="T72" fmla="*/ 1064 w 2048"/>
                <a:gd name="T73" fmla="*/ 2008 h 2048"/>
                <a:gd name="T74" fmla="*/ 1242 w 2048"/>
                <a:gd name="T75" fmla="*/ 1959 h 2048"/>
                <a:gd name="T76" fmla="*/ 1185 w 2048"/>
                <a:gd name="T77" fmla="*/ 1670 h 2048"/>
                <a:gd name="T78" fmla="*/ 1064 w 2048"/>
                <a:gd name="T79" fmla="*/ 1435 h 2048"/>
                <a:gd name="T80" fmla="*/ 1327 w 2048"/>
                <a:gd name="T81" fmla="*/ 1635 h 2048"/>
                <a:gd name="T82" fmla="*/ 1491 w 2048"/>
                <a:gd name="T83" fmla="*/ 1800 h 2048"/>
                <a:gd name="T84" fmla="*/ 1691 w 2048"/>
                <a:gd name="T85" fmla="*/ 1748 h 2048"/>
                <a:gd name="T86" fmla="*/ 1628 w 2048"/>
                <a:gd name="T87" fmla="*/ 1571 h 2048"/>
                <a:gd name="T88" fmla="*/ 1548 w 2048"/>
                <a:gd name="T89" fmla="*/ 1491 h 2048"/>
                <a:gd name="T90" fmla="*/ 1595 w 2048"/>
                <a:gd name="T91" fmla="*/ 1287 h 2048"/>
                <a:gd name="T92" fmla="*/ 1613 w 2048"/>
                <a:gd name="T93" fmla="*/ 1242 h 2048"/>
                <a:gd name="T94" fmla="*/ 1549 w 2048"/>
                <a:gd name="T95" fmla="*/ 1064 h 2048"/>
                <a:gd name="T96" fmla="*/ 1959 w 2048"/>
                <a:gd name="T97" fmla="*/ 1242 h 2048"/>
                <a:gd name="T98" fmla="*/ 2048 w 2048"/>
                <a:gd name="T99" fmla="*/ 1024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48" h="2048">
                  <a:moveTo>
                    <a:pt x="2008" y="984"/>
                  </a:moveTo>
                  <a:cubicBezTo>
                    <a:pt x="1838" y="984"/>
                    <a:pt x="1838" y="984"/>
                    <a:pt x="1838" y="984"/>
                  </a:cubicBezTo>
                  <a:cubicBezTo>
                    <a:pt x="1879" y="943"/>
                    <a:pt x="1879" y="943"/>
                    <a:pt x="1879" y="943"/>
                  </a:cubicBezTo>
                  <a:cubicBezTo>
                    <a:pt x="1895" y="927"/>
                    <a:pt x="1895" y="901"/>
                    <a:pt x="1879" y="886"/>
                  </a:cubicBezTo>
                  <a:cubicBezTo>
                    <a:pt x="1864" y="870"/>
                    <a:pt x="1838" y="870"/>
                    <a:pt x="1823" y="886"/>
                  </a:cubicBezTo>
                  <a:cubicBezTo>
                    <a:pt x="1725" y="984"/>
                    <a:pt x="1725" y="984"/>
                    <a:pt x="1725" y="984"/>
                  </a:cubicBezTo>
                  <a:cubicBezTo>
                    <a:pt x="1549" y="984"/>
                    <a:pt x="1549" y="984"/>
                    <a:pt x="1549" y="984"/>
                  </a:cubicBezTo>
                  <a:cubicBezTo>
                    <a:pt x="1670" y="863"/>
                    <a:pt x="1670" y="863"/>
                    <a:pt x="1670" y="863"/>
                  </a:cubicBezTo>
                  <a:cubicBezTo>
                    <a:pt x="1686" y="847"/>
                    <a:pt x="1686" y="822"/>
                    <a:pt x="1670" y="806"/>
                  </a:cubicBezTo>
                  <a:cubicBezTo>
                    <a:pt x="1655" y="790"/>
                    <a:pt x="1629" y="790"/>
                    <a:pt x="1613" y="806"/>
                  </a:cubicBezTo>
                  <a:cubicBezTo>
                    <a:pt x="1435" y="984"/>
                    <a:pt x="1435" y="984"/>
                    <a:pt x="1435" y="984"/>
                  </a:cubicBezTo>
                  <a:cubicBezTo>
                    <a:pt x="1121" y="984"/>
                    <a:pt x="1121" y="984"/>
                    <a:pt x="1121" y="984"/>
                  </a:cubicBezTo>
                  <a:cubicBezTo>
                    <a:pt x="1343" y="761"/>
                    <a:pt x="1343" y="761"/>
                    <a:pt x="1343" y="761"/>
                  </a:cubicBezTo>
                  <a:cubicBezTo>
                    <a:pt x="1595" y="761"/>
                    <a:pt x="1595" y="761"/>
                    <a:pt x="1595" y="761"/>
                  </a:cubicBezTo>
                  <a:cubicBezTo>
                    <a:pt x="1617" y="761"/>
                    <a:pt x="1635" y="743"/>
                    <a:pt x="1635" y="721"/>
                  </a:cubicBezTo>
                  <a:cubicBezTo>
                    <a:pt x="1635" y="699"/>
                    <a:pt x="1617" y="681"/>
                    <a:pt x="1595" y="681"/>
                  </a:cubicBezTo>
                  <a:cubicBezTo>
                    <a:pt x="1424" y="681"/>
                    <a:pt x="1424" y="681"/>
                    <a:pt x="1424" y="681"/>
                  </a:cubicBezTo>
                  <a:cubicBezTo>
                    <a:pt x="1548" y="557"/>
                    <a:pt x="1548" y="557"/>
                    <a:pt x="1548" y="557"/>
                  </a:cubicBezTo>
                  <a:cubicBezTo>
                    <a:pt x="1800" y="557"/>
                    <a:pt x="1800" y="557"/>
                    <a:pt x="1800" y="557"/>
                  </a:cubicBezTo>
                  <a:cubicBezTo>
                    <a:pt x="1822" y="557"/>
                    <a:pt x="1840" y="539"/>
                    <a:pt x="1840" y="517"/>
                  </a:cubicBezTo>
                  <a:cubicBezTo>
                    <a:pt x="1840" y="495"/>
                    <a:pt x="1822" y="477"/>
                    <a:pt x="1800" y="477"/>
                  </a:cubicBezTo>
                  <a:cubicBezTo>
                    <a:pt x="1628" y="477"/>
                    <a:pt x="1628" y="477"/>
                    <a:pt x="1628" y="477"/>
                  </a:cubicBezTo>
                  <a:cubicBezTo>
                    <a:pt x="1748" y="357"/>
                    <a:pt x="1748" y="357"/>
                    <a:pt x="1748" y="357"/>
                  </a:cubicBezTo>
                  <a:cubicBezTo>
                    <a:pt x="1764" y="341"/>
                    <a:pt x="1764" y="316"/>
                    <a:pt x="1748" y="300"/>
                  </a:cubicBezTo>
                  <a:cubicBezTo>
                    <a:pt x="1732" y="284"/>
                    <a:pt x="1707" y="284"/>
                    <a:pt x="1691" y="300"/>
                  </a:cubicBezTo>
                  <a:cubicBezTo>
                    <a:pt x="1571" y="420"/>
                    <a:pt x="1571" y="420"/>
                    <a:pt x="1571" y="420"/>
                  </a:cubicBezTo>
                  <a:cubicBezTo>
                    <a:pt x="1571" y="248"/>
                    <a:pt x="1571" y="248"/>
                    <a:pt x="1571" y="248"/>
                  </a:cubicBezTo>
                  <a:cubicBezTo>
                    <a:pt x="1571" y="226"/>
                    <a:pt x="1553" y="208"/>
                    <a:pt x="1531" y="208"/>
                  </a:cubicBezTo>
                  <a:cubicBezTo>
                    <a:pt x="1509" y="208"/>
                    <a:pt x="1491" y="226"/>
                    <a:pt x="1491" y="248"/>
                  </a:cubicBezTo>
                  <a:cubicBezTo>
                    <a:pt x="1491" y="500"/>
                    <a:pt x="1491" y="500"/>
                    <a:pt x="1491" y="500"/>
                  </a:cubicBezTo>
                  <a:cubicBezTo>
                    <a:pt x="1367" y="624"/>
                    <a:pt x="1367" y="624"/>
                    <a:pt x="1367" y="624"/>
                  </a:cubicBezTo>
                  <a:cubicBezTo>
                    <a:pt x="1367" y="453"/>
                    <a:pt x="1367" y="453"/>
                    <a:pt x="1367" y="453"/>
                  </a:cubicBezTo>
                  <a:cubicBezTo>
                    <a:pt x="1367" y="431"/>
                    <a:pt x="1349" y="413"/>
                    <a:pt x="1327" y="413"/>
                  </a:cubicBezTo>
                  <a:cubicBezTo>
                    <a:pt x="1305" y="413"/>
                    <a:pt x="1287" y="431"/>
                    <a:pt x="1287" y="453"/>
                  </a:cubicBezTo>
                  <a:cubicBezTo>
                    <a:pt x="1287" y="705"/>
                    <a:pt x="1287" y="705"/>
                    <a:pt x="1287" y="705"/>
                  </a:cubicBezTo>
                  <a:cubicBezTo>
                    <a:pt x="1064" y="927"/>
                    <a:pt x="1064" y="927"/>
                    <a:pt x="1064" y="927"/>
                  </a:cubicBezTo>
                  <a:cubicBezTo>
                    <a:pt x="1064" y="613"/>
                    <a:pt x="1064" y="613"/>
                    <a:pt x="1064" y="613"/>
                  </a:cubicBezTo>
                  <a:cubicBezTo>
                    <a:pt x="1242" y="435"/>
                    <a:pt x="1242" y="435"/>
                    <a:pt x="1242" y="435"/>
                  </a:cubicBezTo>
                  <a:cubicBezTo>
                    <a:pt x="1258" y="419"/>
                    <a:pt x="1258" y="393"/>
                    <a:pt x="1242" y="378"/>
                  </a:cubicBezTo>
                  <a:cubicBezTo>
                    <a:pt x="1226" y="362"/>
                    <a:pt x="1201" y="362"/>
                    <a:pt x="1185" y="378"/>
                  </a:cubicBezTo>
                  <a:cubicBezTo>
                    <a:pt x="1064" y="499"/>
                    <a:pt x="1064" y="499"/>
                    <a:pt x="1064" y="499"/>
                  </a:cubicBezTo>
                  <a:cubicBezTo>
                    <a:pt x="1064" y="323"/>
                    <a:pt x="1064" y="323"/>
                    <a:pt x="1064" y="323"/>
                  </a:cubicBezTo>
                  <a:cubicBezTo>
                    <a:pt x="1242" y="145"/>
                    <a:pt x="1242" y="145"/>
                    <a:pt x="1242" y="145"/>
                  </a:cubicBezTo>
                  <a:cubicBezTo>
                    <a:pt x="1258" y="130"/>
                    <a:pt x="1258" y="104"/>
                    <a:pt x="1242" y="89"/>
                  </a:cubicBezTo>
                  <a:cubicBezTo>
                    <a:pt x="1226" y="73"/>
                    <a:pt x="1201" y="73"/>
                    <a:pt x="1185" y="89"/>
                  </a:cubicBezTo>
                  <a:cubicBezTo>
                    <a:pt x="1064" y="210"/>
                    <a:pt x="1064" y="210"/>
                    <a:pt x="1064" y="210"/>
                  </a:cubicBezTo>
                  <a:cubicBezTo>
                    <a:pt x="1064" y="40"/>
                    <a:pt x="1064" y="40"/>
                    <a:pt x="1064" y="40"/>
                  </a:cubicBezTo>
                  <a:cubicBezTo>
                    <a:pt x="1064" y="18"/>
                    <a:pt x="1046" y="0"/>
                    <a:pt x="1024" y="0"/>
                  </a:cubicBezTo>
                  <a:cubicBezTo>
                    <a:pt x="1002" y="0"/>
                    <a:pt x="984" y="18"/>
                    <a:pt x="984" y="40"/>
                  </a:cubicBezTo>
                  <a:cubicBezTo>
                    <a:pt x="984" y="210"/>
                    <a:pt x="984" y="210"/>
                    <a:pt x="984" y="210"/>
                  </a:cubicBezTo>
                  <a:cubicBezTo>
                    <a:pt x="863" y="89"/>
                    <a:pt x="863" y="89"/>
                    <a:pt x="863" y="89"/>
                  </a:cubicBezTo>
                  <a:cubicBezTo>
                    <a:pt x="847" y="73"/>
                    <a:pt x="822" y="73"/>
                    <a:pt x="806" y="89"/>
                  </a:cubicBezTo>
                  <a:cubicBezTo>
                    <a:pt x="790" y="104"/>
                    <a:pt x="790" y="130"/>
                    <a:pt x="806" y="145"/>
                  </a:cubicBezTo>
                  <a:cubicBezTo>
                    <a:pt x="984" y="323"/>
                    <a:pt x="984" y="323"/>
                    <a:pt x="984" y="323"/>
                  </a:cubicBezTo>
                  <a:cubicBezTo>
                    <a:pt x="984" y="499"/>
                    <a:pt x="984" y="499"/>
                    <a:pt x="984" y="499"/>
                  </a:cubicBezTo>
                  <a:cubicBezTo>
                    <a:pt x="863" y="378"/>
                    <a:pt x="863" y="378"/>
                    <a:pt x="863" y="378"/>
                  </a:cubicBezTo>
                  <a:cubicBezTo>
                    <a:pt x="847" y="362"/>
                    <a:pt x="822" y="362"/>
                    <a:pt x="806" y="378"/>
                  </a:cubicBezTo>
                  <a:cubicBezTo>
                    <a:pt x="790" y="393"/>
                    <a:pt x="790" y="419"/>
                    <a:pt x="806" y="435"/>
                  </a:cubicBezTo>
                  <a:cubicBezTo>
                    <a:pt x="984" y="613"/>
                    <a:pt x="984" y="613"/>
                    <a:pt x="984" y="613"/>
                  </a:cubicBezTo>
                  <a:cubicBezTo>
                    <a:pt x="984" y="927"/>
                    <a:pt x="984" y="927"/>
                    <a:pt x="984" y="927"/>
                  </a:cubicBezTo>
                  <a:cubicBezTo>
                    <a:pt x="761" y="705"/>
                    <a:pt x="761" y="705"/>
                    <a:pt x="761" y="705"/>
                  </a:cubicBezTo>
                  <a:cubicBezTo>
                    <a:pt x="761" y="453"/>
                    <a:pt x="761" y="453"/>
                    <a:pt x="761" y="453"/>
                  </a:cubicBezTo>
                  <a:cubicBezTo>
                    <a:pt x="761" y="431"/>
                    <a:pt x="743" y="413"/>
                    <a:pt x="721" y="413"/>
                  </a:cubicBezTo>
                  <a:cubicBezTo>
                    <a:pt x="699" y="413"/>
                    <a:pt x="681" y="431"/>
                    <a:pt x="681" y="453"/>
                  </a:cubicBezTo>
                  <a:cubicBezTo>
                    <a:pt x="681" y="624"/>
                    <a:pt x="681" y="624"/>
                    <a:pt x="681" y="624"/>
                  </a:cubicBezTo>
                  <a:cubicBezTo>
                    <a:pt x="557" y="500"/>
                    <a:pt x="557" y="500"/>
                    <a:pt x="557" y="500"/>
                  </a:cubicBezTo>
                  <a:cubicBezTo>
                    <a:pt x="557" y="248"/>
                    <a:pt x="557" y="248"/>
                    <a:pt x="557" y="248"/>
                  </a:cubicBezTo>
                  <a:cubicBezTo>
                    <a:pt x="557" y="226"/>
                    <a:pt x="539" y="208"/>
                    <a:pt x="517" y="208"/>
                  </a:cubicBezTo>
                  <a:cubicBezTo>
                    <a:pt x="495" y="208"/>
                    <a:pt x="477" y="226"/>
                    <a:pt x="477" y="248"/>
                  </a:cubicBezTo>
                  <a:cubicBezTo>
                    <a:pt x="477" y="420"/>
                    <a:pt x="477" y="420"/>
                    <a:pt x="477" y="420"/>
                  </a:cubicBezTo>
                  <a:cubicBezTo>
                    <a:pt x="357" y="300"/>
                    <a:pt x="357" y="300"/>
                    <a:pt x="357" y="300"/>
                  </a:cubicBezTo>
                  <a:cubicBezTo>
                    <a:pt x="341" y="284"/>
                    <a:pt x="316" y="284"/>
                    <a:pt x="300" y="300"/>
                  </a:cubicBezTo>
                  <a:cubicBezTo>
                    <a:pt x="284" y="316"/>
                    <a:pt x="284" y="341"/>
                    <a:pt x="300" y="357"/>
                  </a:cubicBezTo>
                  <a:cubicBezTo>
                    <a:pt x="420" y="477"/>
                    <a:pt x="420" y="477"/>
                    <a:pt x="420" y="477"/>
                  </a:cubicBezTo>
                  <a:cubicBezTo>
                    <a:pt x="248" y="477"/>
                    <a:pt x="248" y="477"/>
                    <a:pt x="248" y="477"/>
                  </a:cubicBezTo>
                  <a:cubicBezTo>
                    <a:pt x="226" y="477"/>
                    <a:pt x="208" y="495"/>
                    <a:pt x="208" y="517"/>
                  </a:cubicBezTo>
                  <a:cubicBezTo>
                    <a:pt x="208" y="539"/>
                    <a:pt x="226" y="557"/>
                    <a:pt x="248" y="557"/>
                  </a:cubicBezTo>
                  <a:cubicBezTo>
                    <a:pt x="500" y="557"/>
                    <a:pt x="500" y="557"/>
                    <a:pt x="500" y="557"/>
                  </a:cubicBezTo>
                  <a:cubicBezTo>
                    <a:pt x="624" y="681"/>
                    <a:pt x="624" y="681"/>
                    <a:pt x="624" y="681"/>
                  </a:cubicBezTo>
                  <a:cubicBezTo>
                    <a:pt x="453" y="681"/>
                    <a:pt x="453" y="681"/>
                    <a:pt x="453" y="681"/>
                  </a:cubicBezTo>
                  <a:cubicBezTo>
                    <a:pt x="431" y="681"/>
                    <a:pt x="413" y="699"/>
                    <a:pt x="413" y="721"/>
                  </a:cubicBezTo>
                  <a:cubicBezTo>
                    <a:pt x="413" y="743"/>
                    <a:pt x="431" y="761"/>
                    <a:pt x="453" y="761"/>
                  </a:cubicBezTo>
                  <a:cubicBezTo>
                    <a:pt x="705" y="761"/>
                    <a:pt x="705" y="761"/>
                    <a:pt x="705" y="761"/>
                  </a:cubicBezTo>
                  <a:cubicBezTo>
                    <a:pt x="927" y="984"/>
                    <a:pt x="927" y="984"/>
                    <a:pt x="927" y="984"/>
                  </a:cubicBezTo>
                  <a:cubicBezTo>
                    <a:pt x="613" y="984"/>
                    <a:pt x="613" y="984"/>
                    <a:pt x="613" y="984"/>
                  </a:cubicBezTo>
                  <a:cubicBezTo>
                    <a:pt x="435" y="806"/>
                    <a:pt x="435" y="806"/>
                    <a:pt x="435" y="806"/>
                  </a:cubicBezTo>
                  <a:cubicBezTo>
                    <a:pt x="419" y="790"/>
                    <a:pt x="393" y="790"/>
                    <a:pt x="378" y="806"/>
                  </a:cubicBezTo>
                  <a:cubicBezTo>
                    <a:pt x="362" y="822"/>
                    <a:pt x="362" y="847"/>
                    <a:pt x="378" y="863"/>
                  </a:cubicBezTo>
                  <a:cubicBezTo>
                    <a:pt x="499" y="984"/>
                    <a:pt x="499" y="984"/>
                    <a:pt x="499" y="984"/>
                  </a:cubicBezTo>
                  <a:cubicBezTo>
                    <a:pt x="323" y="984"/>
                    <a:pt x="323" y="984"/>
                    <a:pt x="323" y="984"/>
                  </a:cubicBezTo>
                  <a:cubicBezTo>
                    <a:pt x="145" y="806"/>
                    <a:pt x="145" y="806"/>
                    <a:pt x="145" y="806"/>
                  </a:cubicBezTo>
                  <a:cubicBezTo>
                    <a:pt x="130" y="790"/>
                    <a:pt x="104" y="790"/>
                    <a:pt x="89" y="806"/>
                  </a:cubicBezTo>
                  <a:cubicBezTo>
                    <a:pt x="73" y="822"/>
                    <a:pt x="73" y="847"/>
                    <a:pt x="89" y="863"/>
                  </a:cubicBezTo>
                  <a:cubicBezTo>
                    <a:pt x="210" y="984"/>
                    <a:pt x="210" y="984"/>
                    <a:pt x="210" y="984"/>
                  </a:cubicBezTo>
                  <a:cubicBezTo>
                    <a:pt x="40" y="984"/>
                    <a:pt x="40" y="984"/>
                    <a:pt x="40" y="984"/>
                  </a:cubicBezTo>
                  <a:cubicBezTo>
                    <a:pt x="18" y="984"/>
                    <a:pt x="0" y="1002"/>
                    <a:pt x="0" y="1024"/>
                  </a:cubicBezTo>
                  <a:cubicBezTo>
                    <a:pt x="0" y="1046"/>
                    <a:pt x="18" y="1064"/>
                    <a:pt x="40" y="1064"/>
                  </a:cubicBezTo>
                  <a:cubicBezTo>
                    <a:pt x="210" y="1064"/>
                    <a:pt x="210" y="1064"/>
                    <a:pt x="210" y="1064"/>
                  </a:cubicBezTo>
                  <a:cubicBezTo>
                    <a:pt x="89" y="1185"/>
                    <a:pt x="89" y="1185"/>
                    <a:pt x="89" y="1185"/>
                  </a:cubicBezTo>
                  <a:cubicBezTo>
                    <a:pt x="73" y="1201"/>
                    <a:pt x="73" y="1226"/>
                    <a:pt x="89" y="1242"/>
                  </a:cubicBezTo>
                  <a:cubicBezTo>
                    <a:pt x="96" y="1250"/>
                    <a:pt x="107" y="1254"/>
                    <a:pt x="117" y="1254"/>
                  </a:cubicBezTo>
                  <a:cubicBezTo>
                    <a:pt x="127" y="1254"/>
                    <a:pt x="138" y="1250"/>
                    <a:pt x="145" y="1242"/>
                  </a:cubicBezTo>
                  <a:cubicBezTo>
                    <a:pt x="323" y="1064"/>
                    <a:pt x="323" y="1064"/>
                    <a:pt x="323" y="1064"/>
                  </a:cubicBezTo>
                  <a:cubicBezTo>
                    <a:pt x="499" y="1064"/>
                    <a:pt x="499" y="1064"/>
                    <a:pt x="499" y="1064"/>
                  </a:cubicBezTo>
                  <a:cubicBezTo>
                    <a:pt x="378" y="1185"/>
                    <a:pt x="378" y="1185"/>
                    <a:pt x="378" y="1185"/>
                  </a:cubicBezTo>
                  <a:cubicBezTo>
                    <a:pt x="362" y="1201"/>
                    <a:pt x="362" y="1226"/>
                    <a:pt x="378" y="1242"/>
                  </a:cubicBezTo>
                  <a:cubicBezTo>
                    <a:pt x="386" y="1250"/>
                    <a:pt x="396" y="1254"/>
                    <a:pt x="406" y="1254"/>
                  </a:cubicBezTo>
                  <a:cubicBezTo>
                    <a:pt x="416" y="1254"/>
                    <a:pt x="427" y="1250"/>
                    <a:pt x="435" y="1242"/>
                  </a:cubicBezTo>
                  <a:cubicBezTo>
                    <a:pt x="613" y="1064"/>
                    <a:pt x="613" y="1064"/>
                    <a:pt x="613" y="1064"/>
                  </a:cubicBezTo>
                  <a:cubicBezTo>
                    <a:pt x="927" y="1064"/>
                    <a:pt x="927" y="1064"/>
                    <a:pt x="927" y="1064"/>
                  </a:cubicBezTo>
                  <a:cubicBezTo>
                    <a:pt x="705" y="1287"/>
                    <a:pt x="705" y="1287"/>
                    <a:pt x="705" y="1287"/>
                  </a:cubicBezTo>
                  <a:cubicBezTo>
                    <a:pt x="453" y="1287"/>
                    <a:pt x="453" y="1287"/>
                    <a:pt x="453" y="1287"/>
                  </a:cubicBezTo>
                  <a:cubicBezTo>
                    <a:pt x="431" y="1287"/>
                    <a:pt x="413" y="1305"/>
                    <a:pt x="413" y="1327"/>
                  </a:cubicBezTo>
                  <a:cubicBezTo>
                    <a:pt x="413" y="1349"/>
                    <a:pt x="431" y="1367"/>
                    <a:pt x="453" y="1367"/>
                  </a:cubicBezTo>
                  <a:cubicBezTo>
                    <a:pt x="624" y="1367"/>
                    <a:pt x="624" y="1367"/>
                    <a:pt x="624" y="1367"/>
                  </a:cubicBezTo>
                  <a:cubicBezTo>
                    <a:pt x="500" y="1491"/>
                    <a:pt x="500" y="1491"/>
                    <a:pt x="500" y="1491"/>
                  </a:cubicBezTo>
                  <a:cubicBezTo>
                    <a:pt x="248" y="1491"/>
                    <a:pt x="248" y="1491"/>
                    <a:pt x="248" y="1491"/>
                  </a:cubicBezTo>
                  <a:cubicBezTo>
                    <a:pt x="226" y="1491"/>
                    <a:pt x="208" y="1509"/>
                    <a:pt x="208" y="1531"/>
                  </a:cubicBezTo>
                  <a:cubicBezTo>
                    <a:pt x="208" y="1553"/>
                    <a:pt x="226" y="1571"/>
                    <a:pt x="248" y="1571"/>
                  </a:cubicBezTo>
                  <a:cubicBezTo>
                    <a:pt x="420" y="1571"/>
                    <a:pt x="420" y="1571"/>
                    <a:pt x="420" y="1571"/>
                  </a:cubicBezTo>
                  <a:cubicBezTo>
                    <a:pt x="300" y="1691"/>
                    <a:pt x="300" y="1691"/>
                    <a:pt x="300" y="1691"/>
                  </a:cubicBezTo>
                  <a:cubicBezTo>
                    <a:pt x="284" y="1707"/>
                    <a:pt x="284" y="1732"/>
                    <a:pt x="300" y="1748"/>
                  </a:cubicBezTo>
                  <a:cubicBezTo>
                    <a:pt x="308" y="1756"/>
                    <a:pt x="318" y="1760"/>
                    <a:pt x="328" y="1760"/>
                  </a:cubicBezTo>
                  <a:cubicBezTo>
                    <a:pt x="339" y="1760"/>
                    <a:pt x="349" y="1756"/>
                    <a:pt x="357" y="1748"/>
                  </a:cubicBezTo>
                  <a:cubicBezTo>
                    <a:pt x="477" y="1628"/>
                    <a:pt x="477" y="1628"/>
                    <a:pt x="477" y="1628"/>
                  </a:cubicBezTo>
                  <a:cubicBezTo>
                    <a:pt x="477" y="1800"/>
                    <a:pt x="477" y="1800"/>
                    <a:pt x="477" y="1800"/>
                  </a:cubicBezTo>
                  <a:cubicBezTo>
                    <a:pt x="477" y="1822"/>
                    <a:pt x="495" y="1840"/>
                    <a:pt x="517" y="1840"/>
                  </a:cubicBezTo>
                  <a:cubicBezTo>
                    <a:pt x="539" y="1840"/>
                    <a:pt x="557" y="1822"/>
                    <a:pt x="557" y="1800"/>
                  </a:cubicBezTo>
                  <a:cubicBezTo>
                    <a:pt x="557" y="1548"/>
                    <a:pt x="557" y="1548"/>
                    <a:pt x="557" y="1548"/>
                  </a:cubicBezTo>
                  <a:cubicBezTo>
                    <a:pt x="681" y="1424"/>
                    <a:pt x="681" y="1424"/>
                    <a:pt x="681" y="1424"/>
                  </a:cubicBezTo>
                  <a:cubicBezTo>
                    <a:pt x="681" y="1595"/>
                    <a:pt x="681" y="1595"/>
                    <a:pt x="681" y="1595"/>
                  </a:cubicBezTo>
                  <a:cubicBezTo>
                    <a:pt x="681" y="1617"/>
                    <a:pt x="699" y="1635"/>
                    <a:pt x="721" y="1635"/>
                  </a:cubicBezTo>
                  <a:cubicBezTo>
                    <a:pt x="743" y="1635"/>
                    <a:pt x="761" y="1617"/>
                    <a:pt x="761" y="1595"/>
                  </a:cubicBezTo>
                  <a:cubicBezTo>
                    <a:pt x="761" y="1343"/>
                    <a:pt x="761" y="1343"/>
                    <a:pt x="761" y="1343"/>
                  </a:cubicBezTo>
                  <a:cubicBezTo>
                    <a:pt x="984" y="1121"/>
                    <a:pt x="984" y="1121"/>
                    <a:pt x="984" y="1121"/>
                  </a:cubicBezTo>
                  <a:cubicBezTo>
                    <a:pt x="984" y="1435"/>
                    <a:pt x="984" y="1435"/>
                    <a:pt x="984" y="1435"/>
                  </a:cubicBezTo>
                  <a:cubicBezTo>
                    <a:pt x="806" y="1613"/>
                    <a:pt x="806" y="1613"/>
                    <a:pt x="806" y="1613"/>
                  </a:cubicBezTo>
                  <a:cubicBezTo>
                    <a:pt x="790" y="1629"/>
                    <a:pt x="790" y="1655"/>
                    <a:pt x="806" y="1670"/>
                  </a:cubicBezTo>
                  <a:cubicBezTo>
                    <a:pt x="822" y="1686"/>
                    <a:pt x="847" y="1686"/>
                    <a:pt x="863" y="1670"/>
                  </a:cubicBezTo>
                  <a:cubicBezTo>
                    <a:pt x="984" y="1549"/>
                    <a:pt x="984" y="1549"/>
                    <a:pt x="984" y="1549"/>
                  </a:cubicBezTo>
                  <a:cubicBezTo>
                    <a:pt x="984" y="1725"/>
                    <a:pt x="984" y="1725"/>
                    <a:pt x="984" y="1725"/>
                  </a:cubicBezTo>
                  <a:cubicBezTo>
                    <a:pt x="806" y="1903"/>
                    <a:pt x="806" y="1903"/>
                    <a:pt x="806" y="1903"/>
                  </a:cubicBezTo>
                  <a:cubicBezTo>
                    <a:pt x="790" y="1918"/>
                    <a:pt x="790" y="1944"/>
                    <a:pt x="806" y="1959"/>
                  </a:cubicBezTo>
                  <a:cubicBezTo>
                    <a:pt x="822" y="1975"/>
                    <a:pt x="847" y="1975"/>
                    <a:pt x="863" y="1959"/>
                  </a:cubicBezTo>
                  <a:cubicBezTo>
                    <a:pt x="984" y="1838"/>
                    <a:pt x="984" y="1838"/>
                    <a:pt x="984" y="1838"/>
                  </a:cubicBezTo>
                  <a:cubicBezTo>
                    <a:pt x="984" y="2008"/>
                    <a:pt x="984" y="2008"/>
                    <a:pt x="984" y="2008"/>
                  </a:cubicBezTo>
                  <a:cubicBezTo>
                    <a:pt x="984" y="2030"/>
                    <a:pt x="1002" y="2048"/>
                    <a:pt x="1024" y="2048"/>
                  </a:cubicBezTo>
                  <a:cubicBezTo>
                    <a:pt x="1046" y="2048"/>
                    <a:pt x="1064" y="2030"/>
                    <a:pt x="1064" y="2008"/>
                  </a:cubicBezTo>
                  <a:cubicBezTo>
                    <a:pt x="1064" y="1838"/>
                    <a:pt x="1064" y="1838"/>
                    <a:pt x="1064" y="1838"/>
                  </a:cubicBezTo>
                  <a:cubicBezTo>
                    <a:pt x="1185" y="1959"/>
                    <a:pt x="1185" y="1959"/>
                    <a:pt x="1185" y="1959"/>
                  </a:cubicBezTo>
                  <a:cubicBezTo>
                    <a:pt x="1193" y="1967"/>
                    <a:pt x="1204" y="1971"/>
                    <a:pt x="1214" y="1971"/>
                  </a:cubicBezTo>
                  <a:cubicBezTo>
                    <a:pt x="1224" y="1971"/>
                    <a:pt x="1234" y="1967"/>
                    <a:pt x="1242" y="1959"/>
                  </a:cubicBezTo>
                  <a:cubicBezTo>
                    <a:pt x="1258" y="1944"/>
                    <a:pt x="1258" y="1918"/>
                    <a:pt x="1242" y="1903"/>
                  </a:cubicBezTo>
                  <a:cubicBezTo>
                    <a:pt x="1064" y="1725"/>
                    <a:pt x="1064" y="1725"/>
                    <a:pt x="1064" y="1725"/>
                  </a:cubicBezTo>
                  <a:cubicBezTo>
                    <a:pt x="1064" y="1549"/>
                    <a:pt x="1064" y="1549"/>
                    <a:pt x="1064" y="1549"/>
                  </a:cubicBezTo>
                  <a:cubicBezTo>
                    <a:pt x="1185" y="1670"/>
                    <a:pt x="1185" y="1670"/>
                    <a:pt x="1185" y="1670"/>
                  </a:cubicBezTo>
                  <a:cubicBezTo>
                    <a:pt x="1193" y="1678"/>
                    <a:pt x="1204" y="1682"/>
                    <a:pt x="1214" y="1682"/>
                  </a:cubicBezTo>
                  <a:cubicBezTo>
                    <a:pt x="1224" y="1682"/>
                    <a:pt x="1234" y="1678"/>
                    <a:pt x="1242" y="1670"/>
                  </a:cubicBezTo>
                  <a:cubicBezTo>
                    <a:pt x="1258" y="1655"/>
                    <a:pt x="1258" y="1629"/>
                    <a:pt x="1242" y="1613"/>
                  </a:cubicBezTo>
                  <a:cubicBezTo>
                    <a:pt x="1064" y="1435"/>
                    <a:pt x="1064" y="1435"/>
                    <a:pt x="1064" y="1435"/>
                  </a:cubicBezTo>
                  <a:cubicBezTo>
                    <a:pt x="1064" y="1121"/>
                    <a:pt x="1064" y="1121"/>
                    <a:pt x="1064" y="1121"/>
                  </a:cubicBezTo>
                  <a:cubicBezTo>
                    <a:pt x="1287" y="1343"/>
                    <a:pt x="1287" y="1343"/>
                    <a:pt x="1287" y="1343"/>
                  </a:cubicBezTo>
                  <a:cubicBezTo>
                    <a:pt x="1287" y="1595"/>
                    <a:pt x="1287" y="1595"/>
                    <a:pt x="1287" y="1595"/>
                  </a:cubicBezTo>
                  <a:cubicBezTo>
                    <a:pt x="1287" y="1617"/>
                    <a:pt x="1305" y="1635"/>
                    <a:pt x="1327" y="1635"/>
                  </a:cubicBezTo>
                  <a:cubicBezTo>
                    <a:pt x="1349" y="1635"/>
                    <a:pt x="1367" y="1617"/>
                    <a:pt x="1367" y="1595"/>
                  </a:cubicBezTo>
                  <a:cubicBezTo>
                    <a:pt x="1367" y="1424"/>
                    <a:pt x="1367" y="1424"/>
                    <a:pt x="1367" y="1424"/>
                  </a:cubicBezTo>
                  <a:cubicBezTo>
                    <a:pt x="1491" y="1548"/>
                    <a:pt x="1491" y="1548"/>
                    <a:pt x="1491" y="1548"/>
                  </a:cubicBezTo>
                  <a:cubicBezTo>
                    <a:pt x="1491" y="1800"/>
                    <a:pt x="1491" y="1800"/>
                    <a:pt x="1491" y="1800"/>
                  </a:cubicBezTo>
                  <a:cubicBezTo>
                    <a:pt x="1491" y="1822"/>
                    <a:pt x="1509" y="1840"/>
                    <a:pt x="1531" y="1840"/>
                  </a:cubicBezTo>
                  <a:cubicBezTo>
                    <a:pt x="1553" y="1840"/>
                    <a:pt x="1571" y="1822"/>
                    <a:pt x="1571" y="1800"/>
                  </a:cubicBezTo>
                  <a:cubicBezTo>
                    <a:pt x="1571" y="1628"/>
                    <a:pt x="1571" y="1628"/>
                    <a:pt x="1571" y="1628"/>
                  </a:cubicBezTo>
                  <a:cubicBezTo>
                    <a:pt x="1691" y="1748"/>
                    <a:pt x="1691" y="1748"/>
                    <a:pt x="1691" y="1748"/>
                  </a:cubicBezTo>
                  <a:cubicBezTo>
                    <a:pt x="1699" y="1756"/>
                    <a:pt x="1709" y="1760"/>
                    <a:pt x="1720" y="1760"/>
                  </a:cubicBezTo>
                  <a:cubicBezTo>
                    <a:pt x="1730" y="1760"/>
                    <a:pt x="1740" y="1756"/>
                    <a:pt x="1748" y="1748"/>
                  </a:cubicBezTo>
                  <a:cubicBezTo>
                    <a:pt x="1764" y="1732"/>
                    <a:pt x="1764" y="1707"/>
                    <a:pt x="1748" y="1691"/>
                  </a:cubicBezTo>
                  <a:cubicBezTo>
                    <a:pt x="1628" y="1571"/>
                    <a:pt x="1628" y="1571"/>
                    <a:pt x="1628" y="1571"/>
                  </a:cubicBezTo>
                  <a:cubicBezTo>
                    <a:pt x="1800" y="1571"/>
                    <a:pt x="1800" y="1571"/>
                    <a:pt x="1800" y="1571"/>
                  </a:cubicBezTo>
                  <a:cubicBezTo>
                    <a:pt x="1822" y="1571"/>
                    <a:pt x="1840" y="1553"/>
                    <a:pt x="1840" y="1531"/>
                  </a:cubicBezTo>
                  <a:cubicBezTo>
                    <a:pt x="1840" y="1509"/>
                    <a:pt x="1822" y="1491"/>
                    <a:pt x="1800" y="1491"/>
                  </a:cubicBezTo>
                  <a:cubicBezTo>
                    <a:pt x="1548" y="1491"/>
                    <a:pt x="1548" y="1491"/>
                    <a:pt x="1548" y="1491"/>
                  </a:cubicBezTo>
                  <a:cubicBezTo>
                    <a:pt x="1424" y="1367"/>
                    <a:pt x="1424" y="1367"/>
                    <a:pt x="1424" y="1367"/>
                  </a:cubicBezTo>
                  <a:cubicBezTo>
                    <a:pt x="1595" y="1367"/>
                    <a:pt x="1595" y="1367"/>
                    <a:pt x="1595" y="1367"/>
                  </a:cubicBezTo>
                  <a:cubicBezTo>
                    <a:pt x="1617" y="1367"/>
                    <a:pt x="1635" y="1349"/>
                    <a:pt x="1635" y="1327"/>
                  </a:cubicBezTo>
                  <a:cubicBezTo>
                    <a:pt x="1635" y="1305"/>
                    <a:pt x="1617" y="1287"/>
                    <a:pt x="1595" y="1287"/>
                  </a:cubicBezTo>
                  <a:cubicBezTo>
                    <a:pt x="1343" y="1287"/>
                    <a:pt x="1343" y="1287"/>
                    <a:pt x="1343" y="1287"/>
                  </a:cubicBezTo>
                  <a:cubicBezTo>
                    <a:pt x="1121" y="1064"/>
                    <a:pt x="1121" y="1064"/>
                    <a:pt x="1121" y="1064"/>
                  </a:cubicBezTo>
                  <a:cubicBezTo>
                    <a:pt x="1435" y="1064"/>
                    <a:pt x="1435" y="1064"/>
                    <a:pt x="1435" y="1064"/>
                  </a:cubicBezTo>
                  <a:cubicBezTo>
                    <a:pt x="1613" y="1242"/>
                    <a:pt x="1613" y="1242"/>
                    <a:pt x="1613" y="1242"/>
                  </a:cubicBezTo>
                  <a:cubicBezTo>
                    <a:pt x="1621" y="1250"/>
                    <a:pt x="1632" y="1254"/>
                    <a:pt x="1642" y="1254"/>
                  </a:cubicBezTo>
                  <a:cubicBezTo>
                    <a:pt x="1652" y="1254"/>
                    <a:pt x="1662" y="1250"/>
                    <a:pt x="1670" y="1242"/>
                  </a:cubicBezTo>
                  <a:cubicBezTo>
                    <a:pt x="1686" y="1226"/>
                    <a:pt x="1686" y="1201"/>
                    <a:pt x="1670" y="1185"/>
                  </a:cubicBezTo>
                  <a:cubicBezTo>
                    <a:pt x="1549" y="1064"/>
                    <a:pt x="1549" y="1064"/>
                    <a:pt x="1549" y="1064"/>
                  </a:cubicBezTo>
                  <a:cubicBezTo>
                    <a:pt x="1725" y="1064"/>
                    <a:pt x="1725" y="1064"/>
                    <a:pt x="1725" y="1064"/>
                  </a:cubicBezTo>
                  <a:cubicBezTo>
                    <a:pt x="1903" y="1242"/>
                    <a:pt x="1903" y="1242"/>
                    <a:pt x="1903" y="1242"/>
                  </a:cubicBezTo>
                  <a:cubicBezTo>
                    <a:pt x="1910" y="1250"/>
                    <a:pt x="1921" y="1254"/>
                    <a:pt x="1931" y="1254"/>
                  </a:cubicBezTo>
                  <a:cubicBezTo>
                    <a:pt x="1941" y="1254"/>
                    <a:pt x="1952" y="1250"/>
                    <a:pt x="1959" y="1242"/>
                  </a:cubicBezTo>
                  <a:cubicBezTo>
                    <a:pt x="1975" y="1226"/>
                    <a:pt x="1975" y="1201"/>
                    <a:pt x="1959" y="1185"/>
                  </a:cubicBezTo>
                  <a:cubicBezTo>
                    <a:pt x="1838" y="1064"/>
                    <a:pt x="1838" y="1064"/>
                    <a:pt x="1838" y="1064"/>
                  </a:cubicBezTo>
                  <a:cubicBezTo>
                    <a:pt x="2008" y="1064"/>
                    <a:pt x="2008" y="1064"/>
                    <a:pt x="2008" y="1064"/>
                  </a:cubicBezTo>
                  <a:cubicBezTo>
                    <a:pt x="2030" y="1064"/>
                    <a:pt x="2048" y="1046"/>
                    <a:pt x="2048" y="1024"/>
                  </a:cubicBezTo>
                  <a:cubicBezTo>
                    <a:pt x="2048" y="1002"/>
                    <a:pt x="2030" y="984"/>
                    <a:pt x="2008" y="9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
            <p:cNvSpPr>
              <a:spLocks/>
            </p:cNvSpPr>
            <p:nvPr/>
          </p:nvSpPr>
          <p:spPr bwMode="auto">
            <a:xfrm>
              <a:off x="5862" y="2067"/>
              <a:ext cx="246" cy="189"/>
            </a:xfrm>
            <a:custGeom>
              <a:avLst/>
              <a:gdLst>
                <a:gd name="T0" fmla="*/ 52 w 104"/>
                <a:gd name="T1" fmla="*/ 80 h 80"/>
                <a:gd name="T2" fmla="*/ 52 w 104"/>
                <a:gd name="T3" fmla="*/ 0 h 80"/>
                <a:gd name="T4" fmla="*/ 52 w 104"/>
                <a:gd name="T5" fmla="*/ 80 h 80"/>
              </a:gdLst>
              <a:ahLst/>
              <a:cxnLst>
                <a:cxn ang="0">
                  <a:pos x="T0" y="T1"/>
                </a:cxn>
                <a:cxn ang="0">
                  <a:pos x="T2" y="T3"/>
                </a:cxn>
                <a:cxn ang="0">
                  <a:pos x="T4" y="T5"/>
                </a:cxn>
              </a:cxnLst>
              <a:rect l="0" t="0" r="r" b="b"/>
              <a:pathLst>
                <a:path w="104" h="80">
                  <a:moveTo>
                    <a:pt x="52" y="80"/>
                  </a:moveTo>
                  <a:cubicBezTo>
                    <a:pt x="104" y="80"/>
                    <a:pt x="104" y="0"/>
                    <a:pt x="52" y="0"/>
                  </a:cubicBezTo>
                  <a:cubicBezTo>
                    <a:pt x="0" y="0"/>
                    <a:pt x="0" y="80"/>
                    <a:pt x="52"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4"/>
          <p:cNvGrpSpPr>
            <a:grpSpLocks noChangeAspect="1"/>
          </p:cNvGrpSpPr>
          <p:nvPr/>
        </p:nvGrpSpPr>
        <p:grpSpPr bwMode="auto">
          <a:xfrm>
            <a:off x="7609428" y="3948806"/>
            <a:ext cx="714376" cy="714376"/>
            <a:chOff x="1416" y="-262"/>
            <a:chExt cx="4846" cy="4846"/>
          </a:xfrm>
          <a:solidFill>
            <a:schemeClr val="bg1"/>
          </a:solidFill>
        </p:grpSpPr>
        <p:sp>
          <p:nvSpPr>
            <p:cNvPr id="34" name="Freeform 5"/>
            <p:cNvSpPr>
              <a:spLocks/>
            </p:cNvSpPr>
            <p:nvPr/>
          </p:nvSpPr>
          <p:spPr bwMode="auto">
            <a:xfrm>
              <a:off x="1416" y="-262"/>
              <a:ext cx="4846" cy="4846"/>
            </a:xfrm>
            <a:custGeom>
              <a:avLst/>
              <a:gdLst>
                <a:gd name="T0" fmla="*/ 1879 w 2048"/>
                <a:gd name="T1" fmla="*/ 886 h 2048"/>
                <a:gd name="T2" fmla="*/ 1670 w 2048"/>
                <a:gd name="T3" fmla="*/ 863 h 2048"/>
                <a:gd name="T4" fmla="*/ 1121 w 2048"/>
                <a:gd name="T5" fmla="*/ 984 h 2048"/>
                <a:gd name="T6" fmla="*/ 1595 w 2048"/>
                <a:gd name="T7" fmla="*/ 681 h 2048"/>
                <a:gd name="T8" fmla="*/ 1840 w 2048"/>
                <a:gd name="T9" fmla="*/ 517 h 2048"/>
                <a:gd name="T10" fmla="*/ 1748 w 2048"/>
                <a:gd name="T11" fmla="*/ 300 h 2048"/>
                <a:gd name="T12" fmla="*/ 1531 w 2048"/>
                <a:gd name="T13" fmla="*/ 208 h 2048"/>
                <a:gd name="T14" fmla="*/ 1367 w 2048"/>
                <a:gd name="T15" fmla="*/ 453 h 2048"/>
                <a:gd name="T16" fmla="*/ 1064 w 2048"/>
                <a:gd name="T17" fmla="*/ 927 h 2048"/>
                <a:gd name="T18" fmla="*/ 1185 w 2048"/>
                <a:gd name="T19" fmla="*/ 378 h 2048"/>
                <a:gd name="T20" fmla="*/ 1242 w 2048"/>
                <a:gd name="T21" fmla="*/ 89 h 2048"/>
                <a:gd name="T22" fmla="*/ 1024 w 2048"/>
                <a:gd name="T23" fmla="*/ 0 h 2048"/>
                <a:gd name="T24" fmla="*/ 806 w 2048"/>
                <a:gd name="T25" fmla="*/ 89 h 2048"/>
                <a:gd name="T26" fmla="*/ 863 w 2048"/>
                <a:gd name="T27" fmla="*/ 378 h 2048"/>
                <a:gd name="T28" fmla="*/ 984 w 2048"/>
                <a:gd name="T29" fmla="*/ 927 h 2048"/>
                <a:gd name="T30" fmla="*/ 681 w 2048"/>
                <a:gd name="T31" fmla="*/ 453 h 2048"/>
                <a:gd name="T32" fmla="*/ 517 w 2048"/>
                <a:gd name="T33" fmla="*/ 208 h 2048"/>
                <a:gd name="T34" fmla="*/ 300 w 2048"/>
                <a:gd name="T35" fmla="*/ 300 h 2048"/>
                <a:gd name="T36" fmla="*/ 208 w 2048"/>
                <a:gd name="T37" fmla="*/ 517 h 2048"/>
                <a:gd name="T38" fmla="*/ 453 w 2048"/>
                <a:gd name="T39" fmla="*/ 681 h 2048"/>
                <a:gd name="T40" fmla="*/ 927 w 2048"/>
                <a:gd name="T41" fmla="*/ 984 h 2048"/>
                <a:gd name="T42" fmla="*/ 378 w 2048"/>
                <a:gd name="T43" fmla="*/ 863 h 2048"/>
                <a:gd name="T44" fmla="*/ 89 w 2048"/>
                <a:gd name="T45" fmla="*/ 806 h 2048"/>
                <a:gd name="T46" fmla="*/ 0 w 2048"/>
                <a:gd name="T47" fmla="*/ 1024 h 2048"/>
                <a:gd name="T48" fmla="*/ 89 w 2048"/>
                <a:gd name="T49" fmla="*/ 1242 h 2048"/>
                <a:gd name="T50" fmla="*/ 499 w 2048"/>
                <a:gd name="T51" fmla="*/ 1064 h 2048"/>
                <a:gd name="T52" fmla="*/ 435 w 2048"/>
                <a:gd name="T53" fmla="*/ 1242 h 2048"/>
                <a:gd name="T54" fmla="*/ 453 w 2048"/>
                <a:gd name="T55" fmla="*/ 1287 h 2048"/>
                <a:gd name="T56" fmla="*/ 500 w 2048"/>
                <a:gd name="T57" fmla="*/ 1491 h 2048"/>
                <a:gd name="T58" fmla="*/ 420 w 2048"/>
                <a:gd name="T59" fmla="*/ 1571 h 2048"/>
                <a:gd name="T60" fmla="*/ 357 w 2048"/>
                <a:gd name="T61" fmla="*/ 1748 h 2048"/>
                <a:gd name="T62" fmla="*/ 557 w 2048"/>
                <a:gd name="T63" fmla="*/ 1800 h 2048"/>
                <a:gd name="T64" fmla="*/ 721 w 2048"/>
                <a:gd name="T65" fmla="*/ 1635 h 2048"/>
                <a:gd name="T66" fmla="*/ 984 w 2048"/>
                <a:gd name="T67" fmla="*/ 1435 h 2048"/>
                <a:gd name="T68" fmla="*/ 984 w 2048"/>
                <a:gd name="T69" fmla="*/ 1549 h 2048"/>
                <a:gd name="T70" fmla="*/ 863 w 2048"/>
                <a:gd name="T71" fmla="*/ 1959 h 2048"/>
                <a:gd name="T72" fmla="*/ 1064 w 2048"/>
                <a:gd name="T73" fmla="*/ 2008 h 2048"/>
                <a:gd name="T74" fmla="*/ 1242 w 2048"/>
                <a:gd name="T75" fmla="*/ 1959 h 2048"/>
                <a:gd name="T76" fmla="*/ 1185 w 2048"/>
                <a:gd name="T77" fmla="*/ 1670 h 2048"/>
                <a:gd name="T78" fmla="*/ 1064 w 2048"/>
                <a:gd name="T79" fmla="*/ 1435 h 2048"/>
                <a:gd name="T80" fmla="*/ 1327 w 2048"/>
                <a:gd name="T81" fmla="*/ 1635 h 2048"/>
                <a:gd name="T82" fmla="*/ 1491 w 2048"/>
                <a:gd name="T83" fmla="*/ 1800 h 2048"/>
                <a:gd name="T84" fmla="*/ 1691 w 2048"/>
                <a:gd name="T85" fmla="*/ 1748 h 2048"/>
                <a:gd name="T86" fmla="*/ 1628 w 2048"/>
                <a:gd name="T87" fmla="*/ 1571 h 2048"/>
                <a:gd name="T88" fmla="*/ 1548 w 2048"/>
                <a:gd name="T89" fmla="*/ 1491 h 2048"/>
                <a:gd name="T90" fmla="*/ 1595 w 2048"/>
                <a:gd name="T91" fmla="*/ 1287 h 2048"/>
                <a:gd name="T92" fmla="*/ 1613 w 2048"/>
                <a:gd name="T93" fmla="*/ 1242 h 2048"/>
                <a:gd name="T94" fmla="*/ 1549 w 2048"/>
                <a:gd name="T95" fmla="*/ 1064 h 2048"/>
                <a:gd name="T96" fmla="*/ 1959 w 2048"/>
                <a:gd name="T97" fmla="*/ 1242 h 2048"/>
                <a:gd name="T98" fmla="*/ 2048 w 2048"/>
                <a:gd name="T99" fmla="*/ 1024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48" h="2048">
                  <a:moveTo>
                    <a:pt x="2008" y="984"/>
                  </a:moveTo>
                  <a:cubicBezTo>
                    <a:pt x="1838" y="984"/>
                    <a:pt x="1838" y="984"/>
                    <a:pt x="1838" y="984"/>
                  </a:cubicBezTo>
                  <a:cubicBezTo>
                    <a:pt x="1879" y="943"/>
                    <a:pt x="1879" y="943"/>
                    <a:pt x="1879" y="943"/>
                  </a:cubicBezTo>
                  <a:cubicBezTo>
                    <a:pt x="1895" y="927"/>
                    <a:pt x="1895" y="901"/>
                    <a:pt x="1879" y="886"/>
                  </a:cubicBezTo>
                  <a:cubicBezTo>
                    <a:pt x="1864" y="870"/>
                    <a:pt x="1838" y="870"/>
                    <a:pt x="1823" y="886"/>
                  </a:cubicBezTo>
                  <a:cubicBezTo>
                    <a:pt x="1725" y="984"/>
                    <a:pt x="1725" y="984"/>
                    <a:pt x="1725" y="984"/>
                  </a:cubicBezTo>
                  <a:cubicBezTo>
                    <a:pt x="1549" y="984"/>
                    <a:pt x="1549" y="984"/>
                    <a:pt x="1549" y="984"/>
                  </a:cubicBezTo>
                  <a:cubicBezTo>
                    <a:pt x="1670" y="863"/>
                    <a:pt x="1670" y="863"/>
                    <a:pt x="1670" y="863"/>
                  </a:cubicBezTo>
                  <a:cubicBezTo>
                    <a:pt x="1686" y="847"/>
                    <a:pt x="1686" y="822"/>
                    <a:pt x="1670" y="806"/>
                  </a:cubicBezTo>
                  <a:cubicBezTo>
                    <a:pt x="1655" y="790"/>
                    <a:pt x="1629" y="790"/>
                    <a:pt x="1613" y="806"/>
                  </a:cubicBezTo>
                  <a:cubicBezTo>
                    <a:pt x="1435" y="984"/>
                    <a:pt x="1435" y="984"/>
                    <a:pt x="1435" y="984"/>
                  </a:cubicBezTo>
                  <a:cubicBezTo>
                    <a:pt x="1121" y="984"/>
                    <a:pt x="1121" y="984"/>
                    <a:pt x="1121" y="984"/>
                  </a:cubicBezTo>
                  <a:cubicBezTo>
                    <a:pt x="1343" y="761"/>
                    <a:pt x="1343" y="761"/>
                    <a:pt x="1343" y="761"/>
                  </a:cubicBezTo>
                  <a:cubicBezTo>
                    <a:pt x="1595" y="761"/>
                    <a:pt x="1595" y="761"/>
                    <a:pt x="1595" y="761"/>
                  </a:cubicBezTo>
                  <a:cubicBezTo>
                    <a:pt x="1617" y="761"/>
                    <a:pt x="1635" y="743"/>
                    <a:pt x="1635" y="721"/>
                  </a:cubicBezTo>
                  <a:cubicBezTo>
                    <a:pt x="1635" y="699"/>
                    <a:pt x="1617" y="681"/>
                    <a:pt x="1595" y="681"/>
                  </a:cubicBezTo>
                  <a:cubicBezTo>
                    <a:pt x="1424" y="681"/>
                    <a:pt x="1424" y="681"/>
                    <a:pt x="1424" y="681"/>
                  </a:cubicBezTo>
                  <a:cubicBezTo>
                    <a:pt x="1548" y="557"/>
                    <a:pt x="1548" y="557"/>
                    <a:pt x="1548" y="557"/>
                  </a:cubicBezTo>
                  <a:cubicBezTo>
                    <a:pt x="1800" y="557"/>
                    <a:pt x="1800" y="557"/>
                    <a:pt x="1800" y="557"/>
                  </a:cubicBezTo>
                  <a:cubicBezTo>
                    <a:pt x="1822" y="557"/>
                    <a:pt x="1840" y="539"/>
                    <a:pt x="1840" y="517"/>
                  </a:cubicBezTo>
                  <a:cubicBezTo>
                    <a:pt x="1840" y="495"/>
                    <a:pt x="1822" y="477"/>
                    <a:pt x="1800" y="477"/>
                  </a:cubicBezTo>
                  <a:cubicBezTo>
                    <a:pt x="1628" y="477"/>
                    <a:pt x="1628" y="477"/>
                    <a:pt x="1628" y="477"/>
                  </a:cubicBezTo>
                  <a:cubicBezTo>
                    <a:pt x="1748" y="357"/>
                    <a:pt x="1748" y="357"/>
                    <a:pt x="1748" y="357"/>
                  </a:cubicBezTo>
                  <a:cubicBezTo>
                    <a:pt x="1764" y="341"/>
                    <a:pt x="1764" y="316"/>
                    <a:pt x="1748" y="300"/>
                  </a:cubicBezTo>
                  <a:cubicBezTo>
                    <a:pt x="1732" y="284"/>
                    <a:pt x="1707" y="284"/>
                    <a:pt x="1691" y="300"/>
                  </a:cubicBezTo>
                  <a:cubicBezTo>
                    <a:pt x="1571" y="420"/>
                    <a:pt x="1571" y="420"/>
                    <a:pt x="1571" y="420"/>
                  </a:cubicBezTo>
                  <a:cubicBezTo>
                    <a:pt x="1571" y="248"/>
                    <a:pt x="1571" y="248"/>
                    <a:pt x="1571" y="248"/>
                  </a:cubicBezTo>
                  <a:cubicBezTo>
                    <a:pt x="1571" y="226"/>
                    <a:pt x="1553" y="208"/>
                    <a:pt x="1531" y="208"/>
                  </a:cubicBezTo>
                  <a:cubicBezTo>
                    <a:pt x="1509" y="208"/>
                    <a:pt x="1491" y="226"/>
                    <a:pt x="1491" y="248"/>
                  </a:cubicBezTo>
                  <a:cubicBezTo>
                    <a:pt x="1491" y="500"/>
                    <a:pt x="1491" y="500"/>
                    <a:pt x="1491" y="500"/>
                  </a:cubicBezTo>
                  <a:cubicBezTo>
                    <a:pt x="1367" y="624"/>
                    <a:pt x="1367" y="624"/>
                    <a:pt x="1367" y="624"/>
                  </a:cubicBezTo>
                  <a:cubicBezTo>
                    <a:pt x="1367" y="453"/>
                    <a:pt x="1367" y="453"/>
                    <a:pt x="1367" y="453"/>
                  </a:cubicBezTo>
                  <a:cubicBezTo>
                    <a:pt x="1367" y="431"/>
                    <a:pt x="1349" y="413"/>
                    <a:pt x="1327" y="413"/>
                  </a:cubicBezTo>
                  <a:cubicBezTo>
                    <a:pt x="1305" y="413"/>
                    <a:pt x="1287" y="431"/>
                    <a:pt x="1287" y="453"/>
                  </a:cubicBezTo>
                  <a:cubicBezTo>
                    <a:pt x="1287" y="705"/>
                    <a:pt x="1287" y="705"/>
                    <a:pt x="1287" y="705"/>
                  </a:cubicBezTo>
                  <a:cubicBezTo>
                    <a:pt x="1064" y="927"/>
                    <a:pt x="1064" y="927"/>
                    <a:pt x="1064" y="927"/>
                  </a:cubicBezTo>
                  <a:cubicBezTo>
                    <a:pt x="1064" y="613"/>
                    <a:pt x="1064" y="613"/>
                    <a:pt x="1064" y="613"/>
                  </a:cubicBezTo>
                  <a:cubicBezTo>
                    <a:pt x="1242" y="435"/>
                    <a:pt x="1242" y="435"/>
                    <a:pt x="1242" y="435"/>
                  </a:cubicBezTo>
                  <a:cubicBezTo>
                    <a:pt x="1258" y="419"/>
                    <a:pt x="1258" y="393"/>
                    <a:pt x="1242" y="378"/>
                  </a:cubicBezTo>
                  <a:cubicBezTo>
                    <a:pt x="1226" y="362"/>
                    <a:pt x="1201" y="362"/>
                    <a:pt x="1185" y="378"/>
                  </a:cubicBezTo>
                  <a:cubicBezTo>
                    <a:pt x="1064" y="499"/>
                    <a:pt x="1064" y="499"/>
                    <a:pt x="1064" y="499"/>
                  </a:cubicBezTo>
                  <a:cubicBezTo>
                    <a:pt x="1064" y="323"/>
                    <a:pt x="1064" y="323"/>
                    <a:pt x="1064" y="323"/>
                  </a:cubicBezTo>
                  <a:cubicBezTo>
                    <a:pt x="1242" y="145"/>
                    <a:pt x="1242" y="145"/>
                    <a:pt x="1242" y="145"/>
                  </a:cubicBezTo>
                  <a:cubicBezTo>
                    <a:pt x="1258" y="130"/>
                    <a:pt x="1258" y="104"/>
                    <a:pt x="1242" y="89"/>
                  </a:cubicBezTo>
                  <a:cubicBezTo>
                    <a:pt x="1226" y="73"/>
                    <a:pt x="1201" y="73"/>
                    <a:pt x="1185" y="89"/>
                  </a:cubicBezTo>
                  <a:cubicBezTo>
                    <a:pt x="1064" y="210"/>
                    <a:pt x="1064" y="210"/>
                    <a:pt x="1064" y="210"/>
                  </a:cubicBezTo>
                  <a:cubicBezTo>
                    <a:pt x="1064" y="40"/>
                    <a:pt x="1064" y="40"/>
                    <a:pt x="1064" y="40"/>
                  </a:cubicBezTo>
                  <a:cubicBezTo>
                    <a:pt x="1064" y="18"/>
                    <a:pt x="1046" y="0"/>
                    <a:pt x="1024" y="0"/>
                  </a:cubicBezTo>
                  <a:cubicBezTo>
                    <a:pt x="1002" y="0"/>
                    <a:pt x="984" y="18"/>
                    <a:pt x="984" y="40"/>
                  </a:cubicBezTo>
                  <a:cubicBezTo>
                    <a:pt x="984" y="210"/>
                    <a:pt x="984" y="210"/>
                    <a:pt x="984" y="210"/>
                  </a:cubicBezTo>
                  <a:cubicBezTo>
                    <a:pt x="863" y="89"/>
                    <a:pt x="863" y="89"/>
                    <a:pt x="863" y="89"/>
                  </a:cubicBezTo>
                  <a:cubicBezTo>
                    <a:pt x="847" y="73"/>
                    <a:pt x="822" y="73"/>
                    <a:pt x="806" y="89"/>
                  </a:cubicBezTo>
                  <a:cubicBezTo>
                    <a:pt x="790" y="104"/>
                    <a:pt x="790" y="130"/>
                    <a:pt x="806" y="145"/>
                  </a:cubicBezTo>
                  <a:cubicBezTo>
                    <a:pt x="984" y="323"/>
                    <a:pt x="984" y="323"/>
                    <a:pt x="984" y="323"/>
                  </a:cubicBezTo>
                  <a:cubicBezTo>
                    <a:pt x="984" y="499"/>
                    <a:pt x="984" y="499"/>
                    <a:pt x="984" y="499"/>
                  </a:cubicBezTo>
                  <a:cubicBezTo>
                    <a:pt x="863" y="378"/>
                    <a:pt x="863" y="378"/>
                    <a:pt x="863" y="378"/>
                  </a:cubicBezTo>
                  <a:cubicBezTo>
                    <a:pt x="847" y="362"/>
                    <a:pt x="822" y="362"/>
                    <a:pt x="806" y="378"/>
                  </a:cubicBezTo>
                  <a:cubicBezTo>
                    <a:pt x="790" y="393"/>
                    <a:pt x="790" y="419"/>
                    <a:pt x="806" y="435"/>
                  </a:cubicBezTo>
                  <a:cubicBezTo>
                    <a:pt x="984" y="613"/>
                    <a:pt x="984" y="613"/>
                    <a:pt x="984" y="613"/>
                  </a:cubicBezTo>
                  <a:cubicBezTo>
                    <a:pt x="984" y="927"/>
                    <a:pt x="984" y="927"/>
                    <a:pt x="984" y="927"/>
                  </a:cubicBezTo>
                  <a:cubicBezTo>
                    <a:pt x="761" y="705"/>
                    <a:pt x="761" y="705"/>
                    <a:pt x="761" y="705"/>
                  </a:cubicBezTo>
                  <a:cubicBezTo>
                    <a:pt x="761" y="453"/>
                    <a:pt x="761" y="453"/>
                    <a:pt x="761" y="453"/>
                  </a:cubicBezTo>
                  <a:cubicBezTo>
                    <a:pt x="761" y="431"/>
                    <a:pt x="743" y="413"/>
                    <a:pt x="721" y="413"/>
                  </a:cubicBezTo>
                  <a:cubicBezTo>
                    <a:pt x="699" y="413"/>
                    <a:pt x="681" y="431"/>
                    <a:pt x="681" y="453"/>
                  </a:cubicBezTo>
                  <a:cubicBezTo>
                    <a:pt x="681" y="624"/>
                    <a:pt x="681" y="624"/>
                    <a:pt x="681" y="624"/>
                  </a:cubicBezTo>
                  <a:cubicBezTo>
                    <a:pt x="557" y="500"/>
                    <a:pt x="557" y="500"/>
                    <a:pt x="557" y="500"/>
                  </a:cubicBezTo>
                  <a:cubicBezTo>
                    <a:pt x="557" y="248"/>
                    <a:pt x="557" y="248"/>
                    <a:pt x="557" y="248"/>
                  </a:cubicBezTo>
                  <a:cubicBezTo>
                    <a:pt x="557" y="226"/>
                    <a:pt x="539" y="208"/>
                    <a:pt x="517" y="208"/>
                  </a:cubicBezTo>
                  <a:cubicBezTo>
                    <a:pt x="495" y="208"/>
                    <a:pt x="477" y="226"/>
                    <a:pt x="477" y="248"/>
                  </a:cubicBezTo>
                  <a:cubicBezTo>
                    <a:pt x="477" y="420"/>
                    <a:pt x="477" y="420"/>
                    <a:pt x="477" y="420"/>
                  </a:cubicBezTo>
                  <a:cubicBezTo>
                    <a:pt x="357" y="300"/>
                    <a:pt x="357" y="300"/>
                    <a:pt x="357" y="300"/>
                  </a:cubicBezTo>
                  <a:cubicBezTo>
                    <a:pt x="341" y="284"/>
                    <a:pt x="316" y="284"/>
                    <a:pt x="300" y="300"/>
                  </a:cubicBezTo>
                  <a:cubicBezTo>
                    <a:pt x="284" y="316"/>
                    <a:pt x="284" y="341"/>
                    <a:pt x="300" y="357"/>
                  </a:cubicBezTo>
                  <a:cubicBezTo>
                    <a:pt x="420" y="477"/>
                    <a:pt x="420" y="477"/>
                    <a:pt x="420" y="477"/>
                  </a:cubicBezTo>
                  <a:cubicBezTo>
                    <a:pt x="248" y="477"/>
                    <a:pt x="248" y="477"/>
                    <a:pt x="248" y="477"/>
                  </a:cubicBezTo>
                  <a:cubicBezTo>
                    <a:pt x="226" y="477"/>
                    <a:pt x="208" y="495"/>
                    <a:pt x="208" y="517"/>
                  </a:cubicBezTo>
                  <a:cubicBezTo>
                    <a:pt x="208" y="539"/>
                    <a:pt x="226" y="557"/>
                    <a:pt x="248" y="557"/>
                  </a:cubicBezTo>
                  <a:cubicBezTo>
                    <a:pt x="500" y="557"/>
                    <a:pt x="500" y="557"/>
                    <a:pt x="500" y="557"/>
                  </a:cubicBezTo>
                  <a:cubicBezTo>
                    <a:pt x="624" y="681"/>
                    <a:pt x="624" y="681"/>
                    <a:pt x="624" y="681"/>
                  </a:cubicBezTo>
                  <a:cubicBezTo>
                    <a:pt x="453" y="681"/>
                    <a:pt x="453" y="681"/>
                    <a:pt x="453" y="681"/>
                  </a:cubicBezTo>
                  <a:cubicBezTo>
                    <a:pt x="431" y="681"/>
                    <a:pt x="413" y="699"/>
                    <a:pt x="413" y="721"/>
                  </a:cubicBezTo>
                  <a:cubicBezTo>
                    <a:pt x="413" y="743"/>
                    <a:pt x="431" y="761"/>
                    <a:pt x="453" y="761"/>
                  </a:cubicBezTo>
                  <a:cubicBezTo>
                    <a:pt x="705" y="761"/>
                    <a:pt x="705" y="761"/>
                    <a:pt x="705" y="761"/>
                  </a:cubicBezTo>
                  <a:cubicBezTo>
                    <a:pt x="927" y="984"/>
                    <a:pt x="927" y="984"/>
                    <a:pt x="927" y="984"/>
                  </a:cubicBezTo>
                  <a:cubicBezTo>
                    <a:pt x="613" y="984"/>
                    <a:pt x="613" y="984"/>
                    <a:pt x="613" y="984"/>
                  </a:cubicBezTo>
                  <a:cubicBezTo>
                    <a:pt x="435" y="806"/>
                    <a:pt x="435" y="806"/>
                    <a:pt x="435" y="806"/>
                  </a:cubicBezTo>
                  <a:cubicBezTo>
                    <a:pt x="419" y="790"/>
                    <a:pt x="393" y="790"/>
                    <a:pt x="378" y="806"/>
                  </a:cubicBezTo>
                  <a:cubicBezTo>
                    <a:pt x="362" y="822"/>
                    <a:pt x="362" y="847"/>
                    <a:pt x="378" y="863"/>
                  </a:cubicBezTo>
                  <a:cubicBezTo>
                    <a:pt x="499" y="984"/>
                    <a:pt x="499" y="984"/>
                    <a:pt x="499" y="984"/>
                  </a:cubicBezTo>
                  <a:cubicBezTo>
                    <a:pt x="323" y="984"/>
                    <a:pt x="323" y="984"/>
                    <a:pt x="323" y="984"/>
                  </a:cubicBezTo>
                  <a:cubicBezTo>
                    <a:pt x="145" y="806"/>
                    <a:pt x="145" y="806"/>
                    <a:pt x="145" y="806"/>
                  </a:cubicBezTo>
                  <a:cubicBezTo>
                    <a:pt x="130" y="790"/>
                    <a:pt x="104" y="790"/>
                    <a:pt x="89" y="806"/>
                  </a:cubicBezTo>
                  <a:cubicBezTo>
                    <a:pt x="73" y="822"/>
                    <a:pt x="73" y="847"/>
                    <a:pt x="89" y="863"/>
                  </a:cubicBezTo>
                  <a:cubicBezTo>
                    <a:pt x="210" y="984"/>
                    <a:pt x="210" y="984"/>
                    <a:pt x="210" y="984"/>
                  </a:cubicBezTo>
                  <a:cubicBezTo>
                    <a:pt x="40" y="984"/>
                    <a:pt x="40" y="984"/>
                    <a:pt x="40" y="984"/>
                  </a:cubicBezTo>
                  <a:cubicBezTo>
                    <a:pt x="18" y="984"/>
                    <a:pt x="0" y="1002"/>
                    <a:pt x="0" y="1024"/>
                  </a:cubicBezTo>
                  <a:cubicBezTo>
                    <a:pt x="0" y="1046"/>
                    <a:pt x="18" y="1064"/>
                    <a:pt x="40" y="1064"/>
                  </a:cubicBezTo>
                  <a:cubicBezTo>
                    <a:pt x="210" y="1064"/>
                    <a:pt x="210" y="1064"/>
                    <a:pt x="210" y="1064"/>
                  </a:cubicBezTo>
                  <a:cubicBezTo>
                    <a:pt x="89" y="1185"/>
                    <a:pt x="89" y="1185"/>
                    <a:pt x="89" y="1185"/>
                  </a:cubicBezTo>
                  <a:cubicBezTo>
                    <a:pt x="73" y="1201"/>
                    <a:pt x="73" y="1226"/>
                    <a:pt x="89" y="1242"/>
                  </a:cubicBezTo>
                  <a:cubicBezTo>
                    <a:pt x="96" y="1250"/>
                    <a:pt x="107" y="1254"/>
                    <a:pt x="117" y="1254"/>
                  </a:cubicBezTo>
                  <a:cubicBezTo>
                    <a:pt x="127" y="1254"/>
                    <a:pt x="138" y="1250"/>
                    <a:pt x="145" y="1242"/>
                  </a:cubicBezTo>
                  <a:cubicBezTo>
                    <a:pt x="323" y="1064"/>
                    <a:pt x="323" y="1064"/>
                    <a:pt x="323" y="1064"/>
                  </a:cubicBezTo>
                  <a:cubicBezTo>
                    <a:pt x="499" y="1064"/>
                    <a:pt x="499" y="1064"/>
                    <a:pt x="499" y="1064"/>
                  </a:cubicBezTo>
                  <a:cubicBezTo>
                    <a:pt x="378" y="1185"/>
                    <a:pt x="378" y="1185"/>
                    <a:pt x="378" y="1185"/>
                  </a:cubicBezTo>
                  <a:cubicBezTo>
                    <a:pt x="362" y="1201"/>
                    <a:pt x="362" y="1226"/>
                    <a:pt x="378" y="1242"/>
                  </a:cubicBezTo>
                  <a:cubicBezTo>
                    <a:pt x="386" y="1250"/>
                    <a:pt x="396" y="1254"/>
                    <a:pt x="406" y="1254"/>
                  </a:cubicBezTo>
                  <a:cubicBezTo>
                    <a:pt x="416" y="1254"/>
                    <a:pt x="427" y="1250"/>
                    <a:pt x="435" y="1242"/>
                  </a:cubicBezTo>
                  <a:cubicBezTo>
                    <a:pt x="613" y="1064"/>
                    <a:pt x="613" y="1064"/>
                    <a:pt x="613" y="1064"/>
                  </a:cubicBezTo>
                  <a:cubicBezTo>
                    <a:pt x="927" y="1064"/>
                    <a:pt x="927" y="1064"/>
                    <a:pt x="927" y="1064"/>
                  </a:cubicBezTo>
                  <a:cubicBezTo>
                    <a:pt x="705" y="1287"/>
                    <a:pt x="705" y="1287"/>
                    <a:pt x="705" y="1287"/>
                  </a:cubicBezTo>
                  <a:cubicBezTo>
                    <a:pt x="453" y="1287"/>
                    <a:pt x="453" y="1287"/>
                    <a:pt x="453" y="1287"/>
                  </a:cubicBezTo>
                  <a:cubicBezTo>
                    <a:pt x="431" y="1287"/>
                    <a:pt x="413" y="1305"/>
                    <a:pt x="413" y="1327"/>
                  </a:cubicBezTo>
                  <a:cubicBezTo>
                    <a:pt x="413" y="1349"/>
                    <a:pt x="431" y="1367"/>
                    <a:pt x="453" y="1367"/>
                  </a:cubicBezTo>
                  <a:cubicBezTo>
                    <a:pt x="624" y="1367"/>
                    <a:pt x="624" y="1367"/>
                    <a:pt x="624" y="1367"/>
                  </a:cubicBezTo>
                  <a:cubicBezTo>
                    <a:pt x="500" y="1491"/>
                    <a:pt x="500" y="1491"/>
                    <a:pt x="500" y="1491"/>
                  </a:cubicBezTo>
                  <a:cubicBezTo>
                    <a:pt x="248" y="1491"/>
                    <a:pt x="248" y="1491"/>
                    <a:pt x="248" y="1491"/>
                  </a:cubicBezTo>
                  <a:cubicBezTo>
                    <a:pt x="226" y="1491"/>
                    <a:pt x="208" y="1509"/>
                    <a:pt x="208" y="1531"/>
                  </a:cubicBezTo>
                  <a:cubicBezTo>
                    <a:pt x="208" y="1553"/>
                    <a:pt x="226" y="1571"/>
                    <a:pt x="248" y="1571"/>
                  </a:cubicBezTo>
                  <a:cubicBezTo>
                    <a:pt x="420" y="1571"/>
                    <a:pt x="420" y="1571"/>
                    <a:pt x="420" y="1571"/>
                  </a:cubicBezTo>
                  <a:cubicBezTo>
                    <a:pt x="300" y="1691"/>
                    <a:pt x="300" y="1691"/>
                    <a:pt x="300" y="1691"/>
                  </a:cubicBezTo>
                  <a:cubicBezTo>
                    <a:pt x="284" y="1707"/>
                    <a:pt x="284" y="1732"/>
                    <a:pt x="300" y="1748"/>
                  </a:cubicBezTo>
                  <a:cubicBezTo>
                    <a:pt x="308" y="1756"/>
                    <a:pt x="318" y="1760"/>
                    <a:pt x="328" y="1760"/>
                  </a:cubicBezTo>
                  <a:cubicBezTo>
                    <a:pt x="339" y="1760"/>
                    <a:pt x="349" y="1756"/>
                    <a:pt x="357" y="1748"/>
                  </a:cubicBezTo>
                  <a:cubicBezTo>
                    <a:pt x="477" y="1628"/>
                    <a:pt x="477" y="1628"/>
                    <a:pt x="477" y="1628"/>
                  </a:cubicBezTo>
                  <a:cubicBezTo>
                    <a:pt x="477" y="1800"/>
                    <a:pt x="477" y="1800"/>
                    <a:pt x="477" y="1800"/>
                  </a:cubicBezTo>
                  <a:cubicBezTo>
                    <a:pt x="477" y="1822"/>
                    <a:pt x="495" y="1840"/>
                    <a:pt x="517" y="1840"/>
                  </a:cubicBezTo>
                  <a:cubicBezTo>
                    <a:pt x="539" y="1840"/>
                    <a:pt x="557" y="1822"/>
                    <a:pt x="557" y="1800"/>
                  </a:cubicBezTo>
                  <a:cubicBezTo>
                    <a:pt x="557" y="1548"/>
                    <a:pt x="557" y="1548"/>
                    <a:pt x="557" y="1548"/>
                  </a:cubicBezTo>
                  <a:cubicBezTo>
                    <a:pt x="681" y="1424"/>
                    <a:pt x="681" y="1424"/>
                    <a:pt x="681" y="1424"/>
                  </a:cubicBezTo>
                  <a:cubicBezTo>
                    <a:pt x="681" y="1595"/>
                    <a:pt x="681" y="1595"/>
                    <a:pt x="681" y="1595"/>
                  </a:cubicBezTo>
                  <a:cubicBezTo>
                    <a:pt x="681" y="1617"/>
                    <a:pt x="699" y="1635"/>
                    <a:pt x="721" y="1635"/>
                  </a:cubicBezTo>
                  <a:cubicBezTo>
                    <a:pt x="743" y="1635"/>
                    <a:pt x="761" y="1617"/>
                    <a:pt x="761" y="1595"/>
                  </a:cubicBezTo>
                  <a:cubicBezTo>
                    <a:pt x="761" y="1343"/>
                    <a:pt x="761" y="1343"/>
                    <a:pt x="761" y="1343"/>
                  </a:cubicBezTo>
                  <a:cubicBezTo>
                    <a:pt x="984" y="1121"/>
                    <a:pt x="984" y="1121"/>
                    <a:pt x="984" y="1121"/>
                  </a:cubicBezTo>
                  <a:cubicBezTo>
                    <a:pt x="984" y="1435"/>
                    <a:pt x="984" y="1435"/>
                    <a:pt x="984" y="1435"/>
                  </a:cubicBezTo>
                  <a:cubicBezTo>
                    <a:pt x="806" y="1613"/>
                    <a:pt x="806" y="1613"/>
                    <a:pt x="806" y="1613"/>
                  </a:cubicBezTo>
                  <a:cubicBezTo>
                    <a:pt x="790" y="1629"/>
                    <a:pt x="790" y="1655"/>
                    <a:pt x="806" y="1670"/>
                  </a:cubicBezTo>
                  <a:cubicBezTo>
                    <a:pt x="822" y="1686"/>
                    <a:pt x="847" y="1686"/>
                    <a:pt x="863" y="1670"/>
                  </a:cubicBezTo>
                  <a:cubicBezTo>
                    <a:pt x="984" y="1549"/>
                    <a:pt x="984" y="1549"/>
                    <a:pt x="984" y="1549"/>
                  </a:cubicBezTo>
                  <a:cubicBezTo>
                    <a:pt x="984" y="1725"/>
                    <a:pt x="984" y="1725"/>
                    <a:pt x="984" y="1725"/>
                  </a:cubicBezTo>
                  <a:cubicBezTo>
                    <a:pt x="806" y="1903"/>
                    <a:pt x="806" y="1903"/>
                    <a:pt x="806" y="1903"/>
                  </a:cubicBezTo>
                  <a:cubicBezTo>
                    <a:pt x="790" y="1918"/>
                    <a:pt x="790" y="1944"/>
                    <a:pt x="806" y="1959"/>
                  </a:cubicBezTo>
                  <a:cubicBezTo>
                    <a:pt x="822" y="1975"/>
                    <a:pt x="847" y="1975"/>
                    <a:pt x="863" y="1959"/>
                  </a:cubicBezTo>
                  <a:cubicBezTo>
                    <a:pt x="984" y="1838"/>
                    <a:pt x="984" y="1838"/>
                    <a:pt x="984" y="1838"/>
                  </a:cubicBezTo>
                  <a:cubicBezTo>
                    <a:pt x="984" y="2008"/>
                    <a:pt x="984" y="2008"/>
                    <a:pt x="984" y="2008"/>
                  </a:cubicBezTo>
                  <a:cubicBezTo>
                    <a:pt x="984" y="2030"/>
                    <a:pt x="1002" y="2048"/>
                    <a:pt x="1024" y="2048"/>
                  </a:cubicBezTo>
                  <a:cubicBezTo>
                    <a:pt x="1046" y="2048"/>
                    <a:pt x="1064" y="2030"/>
                    <a:pt x="1064" y="2008"/>
                  </a:cubicBezTo>
                  <a:cubicBezTo>
                    <a:pt x="1064" y="1838"/>
                    <a:pt x="1064" y="1838"/>
                    <a:pt x="1064" y="1838"/>
                  </a:cubicBezTo>
                  <a:cubicBezTo>
                    <a:pt x="1185" y="1959"/>
                    <a:pt x="1185" y="1959"/>
                    <a:pt x="1185" y="1959"/>
                  </a:cubicBezTo>
                  <a:cubicBezTo>
                    <a:pt x="1193" y="1967"/>
                    <a:pt x="1204" y="1971"/>
                    <a:pt x="1214" y="1971"/>
                  </a:cubicBezTo>
                  <a:cubicBezTo>
                    <a:pt x="1224" y="1971"/>
                    <a:pt x="1234" y="1967"/>
                    <a:pt x="1242" y="1959"/>
                  </a:cubicBezTo>
                  <a:cubicBezTo>
                    <a:pt x="1258" y="1944"/>
                    <a:pt x="1258" y="1918"/>
                    <a:pt x="1242" y="1903"/>
                  </a:cubicBezTo>
                  <a:cubicBezTo>
                    <a:pt x="1064" y="1725"/>
                    <a:pt x="1064" y="1725"/>
                    <a:pt x="1064" y="1725"/>
                  </a:cubicBezTo>
                  <a:cubicBezTo>
                    <a:pt x="1064" y="1549"/>
                    <a:pt x="1064" y="1549"/>
                    <a:pt x="1064" y="1549"/>
                  </a:cubicBezTo>
                  <a:cubicBezTo>
                    <a:pt x="1185" y="1670"/>
                    <a:pt x="1185" y="1670"/>
                    <a:pt x="1185" y="1670"/>
                  </a:cubicBezTo>
                  <a:cubicBezTo>
                    <a:pt x="1193" y="1678"/>
                    <a:pt x="1204" y="1682"/>
                    <a:pt x="1214" y="1682"/>
                  </a:cubicBezTo>
                  <a:cubicBezTo>
                    <a:pt x="1224" y="1682"/>
                    <a:pt x="1234" y="1678"/>
                    <a:pt x="1242" y="1670"/>
                  </a:cubicBezTo>
                  <a:cubicBezTo>
                    <a:pt x="1258" y="1655"/>
                    <a:pt x="1258" y="1629"/>
                    <a:pt x="1242" y="1613"/>
                  </a:cubicBezTo>
                  <a:cubicBezTo>
                    <a:pt x="1064" y="1435"/>
                    <a:pt x="1064" y="1435"/>
                    <a:pt x="1064" y="1435"/>
                  </a:cubicBezTo>
                  <a:cubicBezTo>
                    <a:pt x="1064" y="1121"/>
                    <a:pt x="1064" y="1121"/>
                    <a:pt x="1064" y="1121"/>
                  </a:cubicBezTo>
                  <a:cubicBezTo>
                    <a:pt x="1287" y="1343"/>
                    <a:pt x="1287" y="1343"/>
                    <a:pt x="1287" y="1343"/>
                  </a:cubicBezTo>
                  <a:cubicBezTo>
                    <a:pt x="1287" y="1595"/>
                    <a:pt x="1287" y="1595"/>
                    <a:pt x="1287" y="1595"/>
                  </a:cubicBezTo>
                  <a:cubicBezTo>
                    <a:pt x="1287" y="1617"/>
                    <a:pt x="1305" y="1635"/>
                    <a:pt x="1327" y="1635"/>
                  </a:cubicBezTo>
                  <a:cubicBezTo>
                    <a:pt x="1349" y="1635"/>
                    <a:pt x="1367" y="1617"/>
                    <a:pt x="1367" y="1595"/>
                  </a:cubicBezTo>
                  <a:cubicBezTo>
                    <a:pt x="1367" y="1424"/>
                    <a:pt x="1367" y="1424"/>
                    <a:pt x="1367" y="1424"/>
                  </a:cubicBezTo>
                  <a:cubicBezTo>
                    <a:pt x="1491" y="1548"/>
                    <a:pt x="1491" y="1548"/>
                    <a:pt x="1491" y="1548"/>
                  </a:cubicBezTo>
                  <a:cubicBezTo>
                    <a:pt x="1491" y="1800"/>
                    <a:pt x="1491" y="1800"/>
                    <a:pt x="1491" y="1800"/>
                  </a:cubicBezTo>
                  <a:cubicBezTo>
                    <a:pt x="1491" y="1822"/>
                    <a:pt x="1509" y="1840"/>
                    <a:pt x="1531" y="1840"/>
                  </a:cubicBezTo>
                  <a:cubicBezTo>
                    <a:pt x="1553" y="1840"/>
                    <a:pt x="1571" y="1822"/>
                    <a:pt x="1571" y="1800"/>
                  </a:cubicBezTo>
                  <a:cubicBezTo>
                    <a:pt x="1571" y="1628"/>
                    <a:pt x="1571" y="1628"/>
                    <a:pt x="1571" y="1628"/>
                  </a:cubicBezTo>
                  <a:cubicBezTo>
                    <a:pt x="1691" y="1748"/>
                    <a:pt x="1691" y="1748"/>
                    <a:pt x="1691" y="1748"/>
                  </a:cubicBezTo>
                  <a:cubicBezTo>
                    <a:pt x="1699" y="1756"/>
                    <a:pt x="1709" y="1760"/>
                    <a:pt x="1720" y="1760"/>
                  </a:cubicBezTo>
                  <a:cubicBezTo>
                    <a:pt x="1730" y="1760"/>
                    <a:pt x="1740" y="1756"/>
                    <a:pt x="1748" y="1748"/>
                  </a:cubicBezTo>
                  <a:cubicBezTo>
                    <a:pt x="1764" y="1732"/>
                    <a:pt x="1764" y="1707"/>
                    <a:pt x="1748" y="1691"/>
                  </a:cubicBezTo>
                  <a:cubicBezTo>
                    <a:pt x="1628" y="1571"/>
                    <a:pt x="1628" y="1571"/>
                    <a:pt x="1628" y="1571"/>
                  </a:cubicBezTo>
                  <a:cubicBezTo>
                    <a:pt x="1800" y="1571"/>
                    <a:pt x="1800" y="1571"/>
                    <a:pt x="1800" y="1571"/>
                  </a:cubicBezTo>
                  <a:cubicBezTo>
                    <a:pt x="1822" y="1571"/>
                    <a:pt x="1840" y="1553"/>
                    <a:pt x="1840" y="1531"/>
                  </a:cubicBezTo>
                  <a:cubicBezTo>
                    <a:pt x="1840" y="1509"/>
                    <a:pt x="1822" y="1491"/>
                    <a:pt x="1800" y="1491"/>
                  </a:cubicBezTo>
                  <a:cubicBezTo>
                    <a:pt x="1548" y="1491"/>
                    <a:pt x="1548" y="1491"/>
                    <a:pt x="1548" y="1491"/>
                  </a:cubicBezTo>
                  <a:cubicBezTo>
                    <a:pt x="1424" y="1367"/>
                    <a:pt x="1424" y="1367"/>
                    <a:pt x="1424" y="1367"/>
                  </a:cubicBezTo>
                  <a:cubicBezTo>
                    <a:pt x="1595" y="1367"/>
                    <a:pt x="1595" y="1367"/>
                    <a:pt x="1595" y="1367"/>
                  </a:cubicBezTo>
                  <a:cubicBezTo>
                    <a:pt x="1617" y="1367"/>
                    <a:pt x="1635" y="1349"/>
                    <a:pt x="1635" y="1327"/>
                  </a:cubicBezTo>
                  <a:cubicBezTo>
                    <a:pt x="1635" y="1305"/>
                    <a:pt x="1617" y="1287"/>
                    <a:pt x="1595" y="1287"/>
                  </a:cubicBezTo>
                  <a:cubicBezTo>
                    <a:pt x="1343" y="1287"/>
                    <a:pt x="1343" y="1287"/>
                    <a:pt x="1343" y="1287"/>
                  </a:cubicBezTo>
                  <a:cubicBezTo>
                    <a:pt x="1121" y="1064"/>
                    <a:pt x="1121" y="1064"/>
                    <a:pt x="1121" y="1064"/>
                  </a:cubicBezTo>
                  <a:cubicBezTo>
                    <a:pt x="1435" y="1064"/>
                    <a:pt x="1435" y="1064"/>
                    <a:pt x="1435" y="1064"/>
                  </a:cubicBezTo>
                  <a:cubicBezTo>
                    <a:pt x="1613" y="1242"/>
                    <a:pt x="1613" y="1242"/>
                    <a:pt x="1613" y="1242"/>
                  </a:cubicBezTo>
                  <a:cubicBezTo>
                    <a:pt x="1621" y="1250"/>
                    <a:pt x="1632" y="1254"/>
                    <a:pt x="1642" y="1254"/>
                  </a:cubicBezTo>
                  <a:cubicBezTo>
                    <a:pt x="1652" y="1254"/>
                    <a:pt x="1662" y="1250"/>
                    <a:pt x="1670" y="1242"/>
                  </a:cubicBezTo>
                  <a:cubicBezTo>
                    <a:pt x="1686" y="1226"/>
                    <a:pt x="1686" y="1201"/>
                    <a:pt x="1670" y="1185"/>
                  </a:cubicBezTo>
                  <a:cubicBezTo>
                    <a:pt x="1549" y="1064"/>
                    <a:pt x="1549" y="1064"/>
                    <a:pt x="1549" y="1064"/>
                  </a:cubicBezTo>
                  <a:cubicBezTo>
                    <a:pt x="1725" y="1064"/>
                    <a:pt x="1725" y="1064"/>
                    <a:pt x="1725" y="1064"/>
                  </a:cubicBezTo>
                  <a:cubicBezTo>
                    <a:pt x="1903" y="1242"/>
                    <a:pt x="1903" y="1242"/>
                    <a:pt x="1903" y="1242"/>
                  </a:cubicBezTo>
                  <a:cubicBezTo>
                    <a:pt x="1910" y="1250"/>
                    <a:pt x="1921" y="1254"/>
                    <a:pt x="1931" y="1254"/>
                  </a:cubicBezTo>
                  <a:cubicBezTo>
                    <a:pt x="1941" y="1254"/>
                    <a:pt x="1952" y="1250"/>
                    <a:pt x="1959" y="1242"/>
                  </a:cubicBezTo>
                  <a:cubicBezTo>
                    <a:pt x="1975" y="1226"/>
                    <a:pt x="1975" y="1201"/>
                    <a:pt x="1959" y="1185"/>
                  </a:cubicBezTo>
                  <a:cubicBezTo>
                    <a:pt x="1838" y="1064"/>
                    <a:pt x="1838" y="1064"/>
                    <a:pt x="1838" y="1064"/>
                  </a:cubicBezTo>
                  <a:cubicBezTo>
                    <a:pt x="2008" y="1064"/>
                    <a:pt x="2008" y="1064"/>
                    <a:pt x="2008" y="1064"/>
                  </a:cubicBezTo>
                  <a:cubicBezTo>
                    <a:pt x="2030" y="1064"/>
                    <a:pt x="2048" y="1046"/>
                    <a:pt x="2048" y="1024"/>
                  </a:cubicBezTo>
                  <a:cubicBezTo>
                    <a:pt x="2048" y="1002"/>
                    <a:pt x="2030" y="984"/>
                    <a:pt x="2008" y="9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6"/>
            <p:cNvSpPr>
              <a:spLocks/>
            </p:cNvSpPr>
            <p:nvPr/>
          </p:nvSpPr>
          <p:spPr bwMode="auto">
            <a:xfrm>
              <a:off x="5862" y="2067"/>
              <a:ext cx="246" cy="189"/>
            </a:xfrm>
            <a:custGeom>
              <a:avLst/>
              <a:gdLst>
                <a:gd name="T0" fmla="*/ 52 w 104"/>
                <a:gd name="T1" fmla="*/ 80 h 80"/>
                <a:gd name="T2" fmla="*/ 52 w 104"/>
                <a:gd name="T3" fmla="*/ 0 h 80"/>
                <a:gd name="T4" fmla="*/ 52 w 104"/>
                <a:gd name="T5" fmla="*/ 80 h 80"/>
              </a:gdLst>
              <a:ahLst/>
              <a:cxnLst>
                <a:cxn ang="0">
                  <a:pos x="T0" y="T1"/>
                </a:cxn>
                <a:cxn ang="0">
                  <a:pos x="T2" y="T3"/>
                </a:cxn>
                <a:cxn ang="0">
                  <a:pos x="T4" y="T5"/>
                </a:cxn>
              </a:cxnLst>
              <a:rect l="0" t="0" r="r" b="b"/>
              <a:pathLst>
                <a:path w="104" h="80">
                  <a:moveTo>
                    <a:pt x="52" y="80"/>
                  </a:moveTo>
                  <a:cubicBezTo>
                    <a:pt x="104" y="80"/>
                    <a:pt x="104" y="0"/>
                    <a:pt x="52" y="0"/>
                  </a:cubicBezTo>
                  <a:cubicBezTo>
                    <a:pt x="0" y="0"/>
                    <a:pt x="0" y="80"/>
                    <a:pt x="52"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4"/>
          <p:cNvGrpSpPr>
            <a:grpSpLocks noChangeAspect="1"/>
          </p:cNvGrpSpPr>
          <p:nvPr/>
        </p:nvGrpSpPr>
        <p:grpSpPr bwMode="auto">
          <a:xfrm>
            <a:off x="1352016" y="1108076"/>
            <a:ext cx="714376" cy="714376"/>
            <a:chOff x="1416" y="-262"/>
            <a:chExt cx="4846" cy="4846"/>
          </a:xfrm>
          <a:solidFill>
            <a:schemeClr val="bg1"/>
          </a:solidFill>
        </p:grpSpPr>
        <p:sp>
          <p:nvSpPr>
            <p:cNvPr id="37" name="Freeform 5"/>
            <p:cNvSpPr>
              <a:spLocks/>
            </p:cNvSpPr>
            <p:nvPr/>
          </p:nvSpPr>
          <p:spPr bwMode="auto">
            <a:xfrm>
              <a:off x="1416" y="-262"/>
              <a:ext cx="4846" cy="4846"/>
            </a:xfrm>
            <a:custGeom>
              <a:avLst/>
              <a:gdLst>
                <a:gd name="T0" fmla="*/ 1879 w 2048"/>
                <a:gd name="T1" fmla="*/ 886 h 2048"/>
                <a:gd name="T2" fmla="*/ 1670 w 2048"/>
                <a:gd name="T3" fmla="*/ 863 h 2048"/>
                <a:gd name="T4" fmla="*/ 1121 w 2048"/>
                <a:gd name="T5" fmla="*/ 984 h 2048"/>
                <a:gd name="T6" fmla="*/ 1595 w 2048"/>
                <a:gd name="T7" fmla="*/ 681 h 2048"/>
                <a:gd name="T8" fmla="*/ 1840 w 2048"/>
                <a:gd name="T9" fmla="*/ 517 h 2048"/>
                <a:gd name="T10" fmla="*/ 1748 w 2048"/>
                <a:gd name="T11" fmla="*/ 300 h 2048"/>
                <a:gd name="T12" fmla="*/ 1531 w 2048"/>
                <a:gd name="T13" fmla="*/ 208 h 2048"/>
                <a:gd name="T14" fmla="*/ 1367 w 2048"/>
                <a:gd name="T15" fmla="*/ 453 h 2048"/>
                <a:gd name="T16" fmla="*/ 1064 w 2048"/>
                <a:gd name="T17" fmla="*/ 927 h 2048"/>
                <a:gd name="T18" fmla="*/ 1185 w 2048"/>
                <a:gd name="T19" fmla="*/ 378 h 2048"/>
                <a:gd name="T20" fmla="*/ 1242 w 2048"/>
                <a:gd name="T21" fmla="*/ 89 h 2048"/>
                <a:gd name="T22" fmla="*/ 1024 w 2048"/>
                <a:gd name="T23" fmla="*/ 0 h 2048"/>
                <a:gd name="T24" fmla="*/ 806 w 2048"/>
                <a:gd name="T25" fmla="*/ 89 h 2048"/>
                <a:gd name="T26" fmla="*/ 863 w 2048"/>
                <a:gd name="T27" fmla="*/ 378 h 2048"/>
                <a:gd name="T28" fmla="*/ 984 w 2048"/>
                <a:gd name="T29" fmla="*/ 927 h 2048"/>
                <a:gd name="T30" fmla="*/ 681 w 2048"/>
                <a:gd name="T31" fmla="*/ 453 h 2048"/>
                <a:gd name="T32" fmla="*/ 517 w 2048"/>
                <a:gd name="T33" fmla="*/ 208 h 2048"/>
                <a:gd name="T34" fmla="*/ 300 w 2048"/>
                <a:gd name="T35" fmla="*/ 300 h 2048"/>
                <a:gd name="T36" fmla="*/ 208 w 2048"/>
                <a:gd name="T37" fmla="*/ 517 h 2048"/>
                <a:gd name="T38" fmla="*/ 453 w 2048"/>
                <a:gd name="T39" fmla="*/ 681 h 2048"/>
                <a:gd name="T40" fmla="*/ 927 w 2048"/>
                <a:gd name="T41" fmla="*/ 984 h 2048"/>
                <a:gd name="T42" fmla="*/ 378 w 2048"/>
                <a:gd name="T43" fmla="*/ 863 h 2048"/>
                <a:gd name="T44" fmla="*/ 89 w 2048"/>
                <a:gd name="T45" fmla="*/ 806 h 2048"/>
                <a:gd name="T46" fmla="*/ 0 w 2048"/>
                <a:gd name="T47" fmla="*/ 1024 h 2048"/>
                <a:gd name="T48" fmla="*/ 89 w 2048"/>
                <a:gd name="T49" fmla="*/ 1242 h 2048"/>
                <a:gd name="T50" fmla="*/ 499 w 2048"/>
                <a:gd name="T51" fmla="*/ 1064 h 2048"/>
                <a:gd name="T52" fmla="*/ 435 w 2048"/>
                <a:gd name="T53" fmla="*/ 1242 h 2048"/>
                <a:gd name="T54" fmla="*/ 453 w 2048"/>
                <a:gd name="T55" fmla="*/ 1287 h 2048"/>
                <a:gd name="T56" fmla="*/ 500 w 2048"/>
                <a:gd name="T57" fmla="*/ 1491 h 2048"/>
                <a:gd name="T58" fmla="*/ 420 w 2048"/>
                <a:gd name="T59" fmla="*/ 1571 h 2048"/>
                <a:gd name="T60" fmla="*/ 357 w 2048"/>
                <a:gd name="T61" fmla="*/ 1748 h 2048"/>
                <a:gd name="T62" fmla="*/ 557 w 2048"/>
                <a:gd name="T63" fmla="*/ 1800 h 2048"/>
                <a:gd name="T64" fmla="*/ 721 w 2048"/>
                <a:gd name="T65" fmla="*/ 1635 h 2048"/>
                <a:gd name="T66" fmla="*/ 984 w 2048"/>
                <a:gd name="T67" fmla="*/ 1435 h 2048"/>
                <a:gd name="T68" fmla="*/ 984 w 2048"/>
                <a:gd name="T69" fmla="*/ 1549 h 2048"/>
                <a:gd name="T70" fmla="*/ 863 w 2048"/>
                <a:gd name="T71" fmla="*/ 1959 h 2048"/>
                <a:gd name="T72" fmla="*/ 1064 w 2048"/>
                <a:gd name="T73" fmla="*/ 2008 h 2048"/>
                <a:gd name="T74" fmla="*/ 1242 w 2048"/>
                <a:gd name="T75" fmla="*/ 1959 h 2048"/>
                <a:gd name="T76" fmla="*/ 1185 w 2048"/>
                <a:gd name="T77" fmla="*/ 1670 h 2048"/>
                <a:gd name="T78" fmla="*/ 1064 w 2048"/>
                <a:gd name="T79" fmla="*/ 1435 h 2048"/>
                <a:gd name="T80" fmla="*/ 1327 w 2048"/>
                <a:gd name="T81" fmla="*/ 1635 h 2048"/>
                <a:gd name="T82" fmla="*/ 1491 w 2048"/>
                <a:gd name="T83" fmla="*/ 1800 h 2048"/>
                <a:gd name="T84" fmla="*/ 1691 w 2048"/>
                <a:gd name="T85" fmla="*/ 1748 h 2048"/>
                <a:gd name="T86" fmla="*/ 1628 w 2048"/>
                <a:gd name="T87" fmla="*/ 1571 h 2048"/>
                <a:gd name="T88" fmla="*/ 1548 w 2048"/>
                <a:gd name="T89" fmla="*/ 1491 h 2048"/>
                <a:gd name="T90" fmla="*/ 1595 w 2048"/>
                <a:gd name="T91" fmla="*/ 1287 h 2048"/>
                <a:gd name="T92" fmla="*/ 1613 w 2048"/>
                <a:gd name="T93" fmla="*/ 1242 h 2048"/>
                <a:gd name="T94" fmla="*/ 1549 w 2048"/>
                <a:gd name="T95" fmla="*/ 1064 h 2048"/>
                <a:gd name="T96" fmla="*/ 1959 w 2048"/>
                <a:gd name="T97" fmla="*/ 1242 h 2048"/>
                <a:gd name="T98" fmla="*/ 2048 w 2048"/>
                <a:gd name="T99" fmla="*/ 1024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48" h="2048">
                  <a:moveTo>
                    <a:pt x="2008" y="984"/>
                  </a:moveTo>
                  <a:cubicBezTo>
                    <a:pt x="1838" y="984"/>
                    <a:pt x="1838" y="984"/>
                    <a:pt x="1838" y="984"/>
                  </a:cubicBezTo>
                  <a:cubicBezTo>
                    <a:pt x="1879" y="943"/>
                    <a:pt x="1879" y="943"/>
                    <a:pt x="1879" y="943"/>
                  </a:cubicBezTo>
                  <a:cubicBezTo>
                    <a:pt x="1895" y="927"/>
                    <a:pt x="1895" y="901"/>
                    <a:pt x="1879" y="886"/>
                  </a:cubicBezTo>
                  <a:cubicBezTo>
                    <a:pt x="1864" y="870"/>
                    <a:pt x="1838" y="870"/>
                    <a:pt x="1823" y="886"/>
                  </a:cubicBezTo>
                  <a:cubicBezTo>
                    <a:pt x="1725" y="984"/>
                    <a:pt x="1725" y="984"/>
                    <a:pt x="1725" y="984"/>
                  </a:cubicBezTo>
                  <a:cubicBezTo>
                    <a:pt x="1549" y="984"/>
                    <a:pt x="1549" y="984"/>
                    <a:pt x="1549" y="984"/>
                  </a:cubicBezTo>
                  <a:cubicBezTo>
                    <a:pt x="1670" y="863"/>
                    <a:pt x="1670" y="863"/>
                    <a:pt x="1670" y="863"/>
                  </a:cubicBezTo>
                  <a:cubicBezTo>
                    <a:pt x="1686" y="847"/>
                    <a:pt x="1686" y="822"/>
                    <a:pt x="1670" y="806"/>
                  </a:cubicBezTo>
                  <a:cubicBezTo>
                    <a:pt x="1655" y="790"/>
                    <a:pt x="1629" y="790"/>
                    <a:pt x="1613" y="806"/>
                  </a:cubicBezTo>
                  <a:cubicBezTo>
                    <a:pt x="1435" y="984"/>
                    <a:pt x="1435" y="984"/>
                    <a:pt x="1435" y="984"/>
                  </a:cubicBezTo>
                  <a:cubicBezTo>
                    <a:pt x="1121" y="984"/>
                    <a:pt x="1121" y="984"/>
                    <a:pt x="1121" y="984"/>
                  </a:cubicBezTo>
                  <a:cubicBezTo>
                    <a:pt x="1343" y="761"/>
                    <a:pt x="1343" y="761"/>
                    <a:pt x="1343" y="761"/>
                  </a:cubicBezTo>
                  <a:cubicBezTo>
                    <a:pt x="1595" y="761"/>
                    <a:pt x="1595" y="761"/>
                    <a:pt x="1595" y="761"/>
                  </a:cubicBezTo>
                  <a:cubicBezTo>
                    <a:pt x="1617" y="761"/>
                    <a:pt x="1635" y="743"/>
                    <a:pt x="1635" y="721"/>
                  </a:cubicBezTo>
                  <a:cubicBezTo>
                    <a:pt x="1635" y="699"/>
                    <a:pt x="1617" y="681"/>
                    <a:pt x="1595" y="681"/>
                  </a:cubicBezTo>
                  <a:cubicBezTo>
                    <a:pt x="1424" y="681"/>
                    <a:pt x="1424" y="681"/>
                    <a:pt x="1424" y="681"/>
                  </a:cubicBezTo>
                  <a:cubicBezTo>
                    <a:pt x="1548" y="557"/>
                    <a:pt x="1548" y="557"/>
                    <a:pt x="1548" y="557"/>
                  </a:cubicBezTo>
                  <a:cubicBezTo>
                    <a:pt x="1800" y="557"/>
                    <a:pt x="1800" y="557"/>
                    <a:pt x="1800" y="557"/>
                  </a:cubicBezTo>
                  <a:cubicBezTo>
                    <a:pt x="1822" y="557"/>
                    <a:pt x="1840" y="539"/>
                    <a:pt x="1840" y="517"/>
                  </a:cubicBezTo>
                  <a:cubicBezTo>
                    <a:pt x="1840" y="495"/>
                    <a:pt x="1822" y="477"/>
                    <a:pt x="1800" y="477"/>
                  </a:cubicBezTo>
                  <a:cubicBezTo>
                    <a:pt x="1628" y="477"/>
                    <a:pt x="1628" y="477"/>
                    <a:pt x="1628" y="477"/>
                  </a:cubicBezTo>
                  <a:cubicBezTo>
                    <a:pt x="1748" y="357"/>
                    <a:pt x="1748" y="357"/>
                    <a:pt x="1748" y="357"/>
                  </a:cubicBezTo>
                  <a:cubicBezTo>
                    <a:pt x="1764" y="341"/>
                    <a:pt x="1764" y="316"/>
                    <a:pt x="1748" y="300"/>
                  </a:cubicBezTo>
                  <a:cubicBezTo>
                    <a:pt x="1732" y="284"/>
                    <a:pt x="1707" y="284"/>
                    <a:pt x="1691" y="300"/>
                  </a:cubicBezTo>
                  <a:cubicBezTo>
                    <a:pt x="1571" y="420"/>
                    <a:pt x="1571" y="420"/>
                    <a:pt x="1571" y="420"/>
                  </a:cubicBezTo>
                  <a:cubicBezTo>
                    <a:pt x="1571" y="248"/>
                    <a:pt x="1571" y="248"/>
                    <a:pt x="1571" y="248"/>
                  </a:cubicBezTo>
                  <a:cubicBezTo>
                    <a:pt x="1571" y="226"/>
                    <a:pt x="1553" y="208"/>
                    <a:pt x="1531" y="208"/>
                  </a:cubicBezTo>
                  <a:cubicBezTo>
                    <a:pt x="1509" y="208"/>
                    <a:pt x="1491" y="226"/>
                    <a:pt x="1491" y="248"/>
                  </a:cubicBezTo>
                  <a:cubicBezTo>
                    <a:pt x="1491" y="500"/>
                    <a:pt x="1491" y="500"/>
                    <a:pt x="1491" y="500"/>
                  </a:cubicBezTo>
                  <a:cubicBezTo>
                    <a:pt x="1367" y="624"/>
                    <a:pt x="1367" y="624"/>
                    <a:pt x="1367" y="624"/>
                  </a:cubicBezTo>
                  <a:cubicBezTo>
                    <a:pt x="1367" y="453"/>
                    <a:pt x="1367" y="453"/>
                    <a:pt x="1367" y="453"/>
                  </a:cubicBezTo>
                  <a:cubicBezTo>
                    <a:pt x="1367" y="431"/>
                    <a:pt x="1349" y="413"/>
                    <a:pt x="1327" y="413"/>
                  </a:cubicBezTo>
                  <a:cubicBezTo>
                    <a:pt x="1305" y="413"/>
                    <a:pt x="1287" y="431"/>
                    <a:pt x="1287" y="453"/>
                  </a:cubicBezTo>
                  <a:cubicBezTo>
                    <a:pt x="1287" y="705"/>
                    <a:pt x="1287" y="705"/>
                    <a:pt x="1287" y="705"/>
                  </a:cubicBezTo>
                  <a:cubicBezTo>
                    <a:pt x="1064" y="927"/>
                    <a:pt x="1064" y="927"/>
                    <a:pt x="1064" y="927"/>
                  </a:cubicBezTo>
                  <a:cubicBezTo>
                    <a:pt x="1064" y="613"/>
                    <a:pt x="1064" y="613"/>
                    <a:pt x="1064" y="613"/>
                  </a:cubicBezTo>
                  <a:cubicBezTo>
                    <a:pt x="1242" y="435"/>
                    <a:pt x="1242" y="435"/>
                    <a:pt x="1242" y="435"/>
                  </a:cubicBezTo>
                  <a:cubicBezTo>
                    <a:pt x="1258" y="419"/>
                    <a:pt x="1258" y="393"/>
                    <a:pt x="1242" y="378"/>
                  </a:cubicBezTo>
                  <a:cubicBezTo>
                    <a:pt x="1226" y="362"/>
                    <a:pt x="1201" y="362"/>
                    <a:pt x="1185" y="378"/>
                  </a:cubicBezTo>
                  <a:cubicBezTo>
                    <a:pt x="1064" y="499"/>
                    <a:pt x="1064" y="499"/>
                    <a:pt x="1064" y="499"/>
                  </a:cubicBezTo>
                  <a:cubicBezTo>
                    <a:pt x="1064" y="323"/>
                    <a:pt x="1064" y="323"/>
                    <a:pt x="1064" y="323"/>
                  </a:cubicBezTo>
                  <a:cubicBezTo>
                    <a:pt x="1242" y="145"/>
                    <a:pt x="1242" y="145"/>
                    <a:pt x="1242" y="145"/>
                  </a:cubicBezTo>
                  <a:cubicBezTo>
                    <a:pt x="1258" y="130"/>
                    <a:pt x="1258" y="104"/>
                    <a:pt x="1242" y="89"/>
                  </a:cubicBezTo>
                  <a:cubicBezTo>
                    <a:pt x="1226" y="73"/>
                    <a:pt x="1201" y="73"/>
                    <a:pt x="1185" y="89"/>
                  </a:cubicBezTo>
                  <a:cubicBezTo>
                    <a:pt x="1064" y="210"/>
                    <a:pt x="1064" y="210"/>
                    <a:pt x="1064" y="210"/>
                  </a:cubicBezTo>
                  <a:cubicBezTo>
                    <a:pt x="1064" y="40"/>
                    <a:pt x="1064" y="40"/>
                    <a:pt x="1064" y="40"/>
                  </a:cubicBezTo>
                  <a:cubicBezTo>
                    <a:pt x="1064" y="18"/>
                    <a:pt x="1046" y="0"/>
                    <a:pt x="1024" y="0"/>
                  </a:cubicBezTo>
                  <a:cubicBezTo>
                    <a:pt x="1002" y="0"/>
                    <a:pt x="984" y="18"/>
                    <a:pt x="984" y="40"/>
                  </a:cubicBezTo>
                  <a:cubicBezTo>
                    <a:pt x="984" y="210"/>
                    <a:pt x="984" y="210"/>
                    <a:pt x="984" y="210"/>
                  </a:cubicBezTo>
                  <a:cubicBezTo>
                    <a:pt x="863" y="89"/>
                    <a:pt x="863" y="89"/>
                    <a:pt x="863" y="89"/>
                  </a:cubicBezTo>
                  <a:cubicBezTo>
                    <a:pt x="847" y="73"/>
                    <a:pt x="822" y="73"/>
                    <a:pt x="806" y="89"/>
                  </a:cubicBezTo>
                  <a:cubicBezTo>
                    <a:pt x="790" y="104"/>
                    <a:pt x="790" y="130"/>
                    <a:pt x="806" y="145"/>
                  </a:cubicBezTo>
                  <a:cubicBezTo>
                    <a:pt x="984" y="323"/>
                    <a:pt x="984" y="323"/>
                    <a:pt x="984" y="323"/>
                  </a:cubicBezTo>
                  <a:cubicBezTo>
                    <a:pt x="984" y="499"/>
                    <a:pt x="984" y="499"/>
                    <a:pt x="984" y="499"/>
                  </a:cubicBezTo>
                  <a:cubicBezTo>
                    <a:pt x="863" y="378"/>
                    <a:pt x="863" y="378"/>
                    <a:pt x="863" y="378"/>
                  </a:cubicBezTo>
                  <a:cubicBezTo>
                    <a:pt x="847" y="362"/>
                    <a:pt x="822" y="362"/>
                    <a:pt x="806" y="378"/>
                  </a:cubicBezTo>
                  <a:cubicBezTo>
                    <a:pt x="790" y="393"/>
                    <a:pt x="790" y="419"/>
                    <a:pt x="806" y="435"/>
                  </a:cubicBezTo>
                  <a:cubicBezTo>
                    <a:pt x="984" y="613"/>
                    <a:pt x="984" y="613"/>
                    <a:pt x="984" y="613"/>
                  </a:cubicBezTo>
                  <a:cubicBezTo>
                    <a:pt x="984" y="927"/>
                    <a:pt x="984" y="927"/>
                    <a:pt x="984" y="927"/>
                  </a:cubicBezTo>
                  <a:cubicBezTo>
                    <a:pt x="761" y="705"/>
                    <a:pt x="761" y="705"/>
                    <a:pt x="761" y="705"/>
                  </a:cubicBezTo>
                  <a:cubicBezTo>
                    <a:pt x="761" y="453"/>
                    <a:pt x="761" y="453"/>
                    <a:pt x="761" y="453"/>
                  </a:cubicBezTo>
                  <a:cubicBezTo>
                    <a:pt x="761" y="431"/>
                    <a:pt x="743" y="413"/>
                    <a:pt x="721" y="413"/>
                  </a:cubicBezTo>
                  <a:cubicBezTo>
                    <a:pt x="699" y="413"/>
                    <a:pt x="681" y="431"/>
                    <a:pt x="681" y="453"/>
                  </a:cubicBezTo>
                  <a:cubicBezTo>
                    <a:pt x="681" y="624"/>
                    <a:pt x="681" y="624"/>
                    <a:pt x="681" y="624"/>
                  </a:cubicBezTo>
                  <a:cubicBezTo>
                    <a:pt x="557" y="500"/>
                    <a:pt x="557" y="500"/>
                    <a:pt x="557" y="500"/>
                  </a:cubicBezTo>
                  <a:cubicBezTo>
                    <a:pt x="557" y="248"/>
                    <a:pt x="557" y="248"/>
                    <a:pt x="557" y="248"/>
                  </a:cubicBezTo>
                  <a:cubicBezTo>
                    <a:pt x="557" y="226"/>
                    <a:pt x="539" y="208"/>
                    <a:pt x="517" y="208"/>
                  </a:cubicBezTo>
                  <a:cubicBezTo>
                    <a:pt x="495" y="208"/>
                    <a:pt x="477" y="226"/>
                    <a:pt x="477" y="248"/>
                  </a:cubicBezTo>
                  <a:cubicBezTo>
                    <a:pt x="477" y="420"/>
                    <a:pt x="477" y="420"/>
                    <a:pt x="477" y="420"/>
                  </a:cubicBezTo>
                  <a:cubicBezTo>
                    <a:pt x="357" y="300"/>
                    <a:pt x="357" y="300"/>
                    <a:pt x="357" y="300"/>
                  </a:cubicBezTo>
                  <a:cubicBezTo>
                    <a:pt x="341" y="284"/>
                    <a:pt x="316" y="284"/>
                    <a:pt x="300" y="300"/>
                  </a:cubicBezTo>
                  <a:cubicBezTo>
                    <a:pt x="284" y="316"/>
                    <a:pt x="284" y="341"/>
                    <a:pt x="300" y="357"/>
                  </a:cubicBezTo>
                  <a:cubicBezTo>
                    <a:pt x="420" y="477"/>
                    <a:pt x="420" y="477"/>
                    <a:pt x="420" y="477"/>
                  </a:cubicBezTo>
                  <a:cubicBezTo>
                    <a:pt x="248" y="477"/>
                    <a:pt x="248" y="477"/>
                    <a:pt x="248" y="477"/>
                  </a:cubicBezTo>
                  <a:cubicBezTo>
                    <a:pt x="226" y="477"/>
                    <a:pt x="208" y="495"/>
                    <a:pt x="208" y="517"/>
                  </a:cubicBezTo>
                  <a:cubicBezTo>
                    <a:pt x="208" y="539"/>
                    <a:pt x="226" y="557"/>
                    <a:pt x="248" y="557"/>
                  </a:cubicBezTo>
                  <a:cubicBezTo>
                    <a:pt x="500" y="557"/>
                    <a:pt x="500" y="557"/>
                    <a:pt x="500" y="557"/>
                  </a:cubicBezTo>
                  <a:cubicBezTo>
                    <a:pt x="624" y="681"/>
                    <a:pt x="624" y="681"/>
                    <a:pt x="624" y="681"/>
                  </a:cubicBezTo>
                  <a:cubicBezTo>
                    <a:pt x="453" y="681"/>
                    <a:pt x="453" y="681"/>
                    <a:pt x="453" y="681"/>
                  </a:cubicBezTo>
                  <a:cubicBezTo>
                    <a:pt x="431" y="681"/>
                    <a:pt x="413" y="699"/>
                    <a:pt x="413" y="721"/>
                  </a:cubicBezTo>
                  <a:cubicBezTo>
                    <a:pt x="413" y="743"/>
                    <a:pt x="431" y="761"/>
                    <a:pt x="453" y="761"/>
                  </a:cubicBezTo>
                  <a:cubicBezTo>
                    <a:pt x="705" y="761"/>
                    <a:pt x="705" y="761"/>
                    <a:pt x="705" y="761"/>
                  </a:cubicBezTo>
                  <a:cubicBezTo>
                    <a:pt x="927" y="984"/>
                    <a:pt x="927" y="984"/>
                    <a:pt x="927" y="984"/>
                  </a:cubicBezTo>
                  <a:cubicBezTo>
                    <a:pt x="613" y="984"/>
                    <a:pt x="613" y="984"/>
                    <a:pt x="613" y="984"/>
                  </a:cubicBezTo>
                  <a:cubicBezTo>
                    <a:pt x="435" y="806"/>
                    <a:pt x="435" y="806"/>
                    <a:pt x="435" y="806"/>
                  </a:cubicBezTo>
                  <a:cubicBezTo>
                    <a:pt x="419" y="790"/>
                    <a:pt x="393" y="790"/>
                    <a:pt x="378" y="806"/>
                  </a:cubicBezTo>
                  <a:cubicBezTo>
                    <a:pt x="362" y="822"/>
                    <a:pt x="362" y="847"/>
                    <a:pt x="378" y="863"/>
                  </a:cubicBezTo>
                  <a:cubicBezTo>
                    <a:pt x="499" y="984"/>
                    <a:pt x="499" y="984"/>
                    <a:pt x="499" y="984"/>
                  </a:cubicBezTo>
                  <a:cubicBezTo>
                    <a:pt x="323" y="984"/>
                    <a:pt x="323" y="984"/>
                    <a:pt x="323" y="984"/>
                  </a:cubicBezTo>
                  <a:cubicBezTo>
                    <a:pt x="145" y="806"/>
                    <a:pt x="145" y="806"/>
                    <a:pt x="145" y="806"/>
                  </a:cubicBezTo>
                  <a:cubicBezTo>
                    <a:pt x="130" y="790"/>
                    <a:pt x="104" y="790"/>
                    <a:pt x="89" y="806"/>
                  </a:cubicBezTo>
                  <a:cubicBezTo>
                    <a:pt x="73" y="822"/>
                    <a:pt x="73" y="847"/>
                    <a:pt x="89" y="863"/>
                  </a:cubicBezTo>
                  <a:cubicBezTo>
                    <a:pt x="210" y="984"/>
                    <a:pt x="210" y="984"/>
                    <a:pt x="210" y="984"/>
                  </a:cubicBezTo>
                  <a:cubicBezTo>
                    <a:pt x="40" y="984"/>
                    <a:pt x="40" y="984"/>
                    <a:pt x="40" y="984"/>
                  </a:cubicBezTo>
                  <a:cubicBezTo>
                    <a:pt x="18" y="984"/>
                    <a:pt x="0" y="1002"/>
                    <a:pt x="0" y="1024"/>
                  </a:cubicBezTo>
                  <a:cubicBezTo>
                    <a:pt x="0" y="1046"/>
                    <a:pt x="18" y="1064"/>
                    <a:pt x="40" y="1064"/>
                  </a:cubicBezTo>
                  <a:cubicBezTo>
                    <a:pt x="210" y="1064"/>
                    <a:pt x="210" y="1064"/>
                    <a:pt x="210" y="1064"/>
                  </a:cubicBezTo>
                  <a:cubicBezTo>
                    <a:pt x="89" y="1185"/>
                    <a:pt x="89" y="1185"/>
                    <a:pt x="89" y="1185"/>
                  </a:cubicBezTo>
                  <a:cubicBezTo>
                    <a:pt x="73" y="1201"/>
                    <a:pt x="73" y="1226"/>
                    <a:pt x="89" y="1242"/>
                  </a:cubicBezTo>
                  <a:cubicBezTo>
                    <a:pt x="96" y="1250"/>
                    <a:pt x="107" y="1254"/>
                    <a:pt x="117" y="1254"/>
                  </a:cubicBezTo>
                  <a:cubicBezTo>
                    <a:pt x="127" y="1254"/>
                    <a:pt x="138" y="1250"/>
                    <a:pt x="145" y="1242"/>
                  </a:cubicBezTo>
                  <a:cubicBezTo>
                    <a:pt x="323" y="1064"/>
                    <a:pt x="323" y="1064"/>
                    <a:pt x="323" y="1064"/>
                  </a:cubicBezTo>
                  <a:cubicBezTo>
                    <a:pt x="499" y="1064"/>
                    <a:pt x="499" y="1064"/>
                    <a:pt x="499" y="1064"/>
                  </a:cubicBezTo>
                  <a:cubicBezTo>
                    <a:pt x="378" y="1185"/>
                    <a:pt x="378" y="1185"/>
                    <a:pt x="378" y="1185"/>
                  </a:cubicBezTo>
                  <a:cubicBezTo>
                    <a:pt x="362" y="1201"/>
                    <a:pt x="362" y="1226"/>
                    <a:pt x="378" y="1242"/>
                  </a:cubicBezTo>
                  <a:cubicBezTo>
                    <a:pt x="386" y="1250"/>
                    <a:pt x="396" y="1254"/>
                    <a:pt x="406" y="1254"/>
                  </a:cubicBezTo>
                  <a:cubicBezTo>
                    <a:pt x="416" y="1254"/>
                    <a:pt x="427" y="1250"/>
                    <a:pt x="435" y="1242"/>
                  </a:cubicBezTo>
                  <a:cubicBezTo>
                    <a:pt x="613" y="1064"/>
                    <a:pt x="613" y="1064"/>
                    <a:pt x="613" y="1064"/>
                  </a:cubicBezTo>
                  <a:cubicBezTo>
                    <a:pt x="927" y="1064"/>
                    <a:pt x="927" y="1064"/>
                    <a:pt x="927" y="1064"/>
                  </a:cubicBezTo>
                  <a:cubicBezTo>
                    <a:pt x="705" y="1287"/>
                    <a:pt x="705" y="1287"/>
                    <a:pt x="705" y="1287"/>
                  </a:cubicBezTo>
                  <a:cubicBezTo>
                    <a:pt x="453" y="1287"/>
                    <a:pt x="453" y="1287"/>
                    <a:pt x="453" y="1287"/>
                  </a:cubicBezTo>
                  <a:cubicBezTo>
                    <a:pt x="431" y="1287"/>
                    <a:pt x="413" y="1305"/>
                    <a:pt x="413" y="1327"/>
                  </a:cubicBezTo>
                  <a:cubicBezTo>
                    <a:pt x="413" y="1349"/>
                    <a:pt x="431" y="1367"/>
                    <a:pt x="453" y="1367"/>
                  </a:cubicBezTo>
                  <a:cubicBezTo>
                    <a:pt x="624" y="1367"/>
                    <a:pt x="624" y="1367"/>
                    <a:pt x="624" y="1367"/>
                  </a:cubicBezTo>
                  <a:cubicBezTo>
                    <a:pt x="500" y="1491"/>
                    <a:pt x="500" y="1491"/>
                    <a:pt x="500" y="1491"/>
                  </a:cubicBezTo>
                  <a:cubicBezTo>
                    <a:pt x="248" y="1491"/>
                    <a:pt x="248" y="1491"/>
                    <a:pt x="248" y="1491"/>
                  </a:cubicBezTo>
                  <a:cubicBezTo>
                    <a:pt x="226" y="1491"/>
                    <a:pt x="208" y="1509"/>
                    <a:pt x="208" y="1531"/>
                  </a:cubicBezTo>
                  <a:cubicBezTo>
                    <a:pt x="208" y="1553"/>
                    <a:pt x="226" y="1571"/>
                    <a:pt x="248" y="1571"/>
                  </a:cubicBezTo>
                  <a:cubicBezTo>
                    <a:pt x="420" y="1571"/>
                    <a:pt x="420" y="1571"/>
                    <a:pt x="420" y="1571"/>
                  </a:cubicBezTo>
                  <a:cubicBezTo>
                    <a:pt x="300" y="1691"/>
                    <a:pt x="300" y="1691"/>
                    <a:pt x="300" y="1691"/>
                  </a:cubicBezTo>
                  <a:cubicBezTo>
                    <a:pt x="284" y="1707"/>
                    <a:pt x="284" y="1732"/>
                    <a:pt x="300" y="1748"/>
                  </a:cubicBezTo>
                  <a:cubicBezTo>
                    <a:pt x="308" y="1756"/>
                    <a:pt x="318" y="1760"/>
                    <a:pt x="328" y="1760"/>
                  </a:cubicBezTo>
                  <a:cubicBezTo>
                    <a:pt x="339" y="1760"/>
                    <a:pt x="349" y="1756"/>
                    <a:pt x="357" y="1748"/>
                  </a:cubicBezTo>
                  <a:cubicBezTo>
                    <a:pt x="477" y="1628"/>
                    <a:pt x="477" y="1628"/>
                    <a:pt x="477" y="1628"/>
                  </a:cubicBezTo>
                  <a:cubicBezTo>
                    <a:pt x="477" y="1800"/>
                    <a:pt x="477" y="1800"/>
                    <a:pt x="477" y="1800"/>
                  </a:cubicBezTo>
                  <a:cubicBezTo>
                    <a:pt x="477" y="1822"/>
                    <a:pt x="495" y="1840"/>
                    <a:pt x="517" y="1840"/>
                  </a:cubicBezTo>
                  <a:cubicBezTo>
                    <a:pt x="539" y="1840"/>
                    <a:pt x="557" y="1822"/>
                    <a:pt x="557" y="1800"/>
                  </a:cubicBezTo>
                  <a:cubicBezTo>
                    <a:pt x="557" y="1548"/>
                    <a:pt x="557" y="1548"/>
                    <a:pt x="557" y="1548"/>
                  </a:cubicBezTo>
                  <a:cubicBezTo>
                    <a:pt x="681" y="1424"/>
                    <a:pt x="681" y="1424"/>
                    <a:pt x="681" y="1424"/>
                  </a:cubicBezTo>
                  <a:cubicBezTo>
                    <a:pt x="681" y="1595"/>
                    <a:pt x="681" y="1595"/>
                    <a:pt x="681" y="1595"/>
                  </a:cubicBezTo>
                  <a:cubicBezTo>
                    <a:pt x="681" y="1617"/>
                    <a:pt x="699" y="1635"/>
                    <a:pt x="721" y="1635"/>
                  </a:cubicBezTo>
                  <a:cubicBezTo>
                    <a:pt x="743" y="1635"/>
                    <a:pt x="761" y="1617"/>
                    <a:pt x="761" y="1595"/>
                  </a:cubicBezTo>
                  <a:cubicBezTo>
                    <a:pt x="761" y="1343"/>
                    <a:pt x="761" y="1343"/>
                    <a:pt x="761" y="1343"/>
                  </a:cubicBezTo>
                  <a:cubicBezTo>
                    <a:pt x="984" y="1121"/>
                    <a:pt x="984" y="1121"/>
                    <a:pt x="984" y="1121"/>
                  </a:cubicBezTo>
                  <a:cubicBezTo>
                    <a:pt x="984" y="1435"/>
                    <a:pt x="984" y="1435"/>
                    <a:pt x="984" y="1435"/>
                  </a:cubicBezTo>
                  <a:cubicBezTo>
                    <a:pt x="806" y="1613"/>
                    <a:pt x="806" y="1613"/>
                    <a:pt x="806" y="1613"/>
                  </a:cubicBezTo>
                  <a:cubicBezTo>
                    <a:pt x="790" y="1629"/>
                    <a:pt x="790" y="1655"/>
                    <a:pt x="806" y="1670"/>
                  </a:cubicBezTo>
                  <a:cubicBezTo>
                    <a:pt x="822" y="1686"/>
                    <a:pt x="847" y="1686"/>
                    <a:pt x="863" y="1670"/>
                  </a:cubicBezTo>
                  <a:cubicBezTo>
                    <a:pt x="984" y="1549"/>
                    <a:pt x="984" y="1549"/>
                    <a:pt x="984" y="1549"/>
                  </a:cubicBezTo>
                  <a:cubicBezTo>
                    <a:pt x="984" y="1725"/>
                    <a:pt x="984" y="1725"/>
                    <a:pt x="984" y="1725"/>
                  </a:cubicBezTo>
                  <a:cubicBezTo>
                    <a:pt x="806" y="1903"/>
                    <a:pt x="806" y="1903"/>
                    <a:pt x="806" y="1903"/>
                  </a:cubicBezTo>
                  <a:cubicBezTo>
                    <a:pt x="790" y="1918"/>
                    <a:pt x="790" y="1944"/>
                    <a:pt x="806" y="1959"/>
                  </a:cubicBezTo>
                  <a:cubicBezTo>
                    <a:pt x="822" y="1975"/>
                    <a:pt x="847" y="1975"/>
                    <a:pt x="863" y="1959"/>
                  </a:cubicBezTo>
                  <a:cubicBezTo>
                    <a:pt x="984" y="1838"/>
                    <a:pt x="984" y="1838"/>
                    <a:pt x="984" y="1838"/>
                  </a:cubicBezTo>
                  <a:cubicBezTo>
                    <a:pt x="984" y="2008"/>
                    <a:pt x="984" y="2008"/>
                    <a:pt x="984" y="2008"/>
                  </a:cubicBezTo>
                  <a:cubicBezTo>
                    <a:pt x="984" y="2030"/>
                    <a:pt x="1002" y="2048"/>
                    <a:pt x="1024" y="2048"/>
                  </a:cubicBezTo>
                  <a:cubicBezTo>
                    <a:pt x="1046" y="2048"/>
                    <a:pt x="1064" y="2030"/>
                    <a:pt x="1064" y="2008"/>
                  </a:cubicBezTo>
                  <a:cubicBezTo>
                    <a:pt x="1064" y="1838"/>
                    <a:pt x="1064" y="1838"/>
                    <a:pt x="1064" y="1838"/>
                  </a:cubicBezTo>
                  <a:cubicBezTo>
                    <a:pt x="1185" y="1959"/>
                    <a:pt x="1185" y="1959"/>
                    <a:pt x="1185" y="1959"/>
                  </a:cubicBezTo>
                  <a:cubicBezTo>
                    <a:pt x="1193" y="1967"/>
                    <a:pt x="1204" y="1971"/>
                    <a:pt x="1214" y="1971"/>
                  </a:cubicBezTo>
                  <a:cubicBezTo>
                    <a:pt x="1224" y="1971"/>
                    <a:pt x="1234" y="1967"/>
                    <a:pt x="1242" y="1959"/>
                  </a:cubicBezTo>
                  <a:cubicBezTo>
                    <a:pt x="1258" y="1944"/>
                    <a:pt x="1258" y="1918"/>
                    <a:pt x="1242" y="1903"/>
                  </a:cubicBezTo>
                  <a:cubicBezTo>
                    <a:pt x="1064" y="1725"/>
                    <a:pt x="1064" y="1725"/>
                    <a:pt x="1064" y="1725"/>
                  </a:cubicBezTo>
                  <a:cubicBezTo>
                    <a:pt x="1064" y="1549"/>
                    <a:pt x="1064" y="1549"/>
                    <a:pt x="1064" y="1549"/>
                  </a:cubicBezTo>
                  <a:cubicBezTo>
                    <a:pt x="1185" y="1670"/>
                    <a:pt x="1185" y="1670"/>
                    <a:pt x="1185" y="1670"/>
                  </a:cubicBezTo>
                  <a:cubicBezTo>
                    <a:pt x="1193" y="1678"/>
                    <a:pt x="1204" y="1682"/>
                    <a:pt x="1214" y="1682"/>
                  </a:cubicBezTo>
                  <a:cubicBezTo>
                    <a:pt x="1224" y="1682"/>
                    <a:pt x="1234" y="1678"/>
                    <a:pt x="1242" y="1670"/>
                  </a:cubicBezTo>
                  <a:cubicBezTo>
                    <a:pt x="1258" y="1655"/>
                    <a:pt x="1258" y="1629"/>
                    <a:pt x="1242" y="1613"/>
                  </a:cubicBezTo>
                  <a:cubicBezTo>
                    <a:pt x="1064" y="1435"/>
                    <a:pt x="1064" y="1435"/>
                    <a:pt x="1064" y="1435"/>
                  </a:cubicBezTo>
                  <a:cubicBezTo>
                    <a:pt x="1064" y="1121"/>
                    <a:pt x="1064" y="1121"/>
                    <a:pt x="1064" y="1121"/>
                  </a:cubicBezTo>
                  <a:cubicBezTo>
                    <a:pt x="1287" y="1343"/>
                    <a:pt x="1287" y="1343"/>
                    <a:pt x="1287" y="1343"/>
                  </a:cubicBezTo>
                  <a:cubicBezTo>
                    <a:pt x="1287" y="1595"/>
                    <a:pt x="1287" y="1595"/>
                    <a:pt x="1287" y="1595"/>
                  </a:cubicBezTo>
                  <a:cubicBezTo>
                    <a:pt x="1287" y="1617"/>
                    <a:pt x="1305" y="1635"/>
                    <a:pt x="1327" y="1635"/>
                  </a:cubicBezTo>
                  <a:cubicBezTo>
                    <a:pt x="1349" y="1635"/>
                    <a:pt x="1367" y="1617"/>
                    <a:pt x="1367" y="1595"/>
                  </a:cubicBezTo>
                  <a:cubicBezTo>
                    <a:pt x="1367" y="1424"/>
                    <a:pt x="1367" y="1424"/>
                    <a:pt x="1367" y="1424"/>
                  </a:cubicBezTo>
                  <a:cubicBezTo>
                    <a:pt x="1491" y="1548"/>
                    <a:pt x="1491" y="1548"/>
                    <a:pt x="1491" y="1548"/>
                  </a:cubicBezTo>
                  <a:cubicBezTo>
                    <a:pt x="1491" y="1800"/>
                    <a:pt x="1491" y="1800"/>
                    <a:pt x="1491" y="1800"/>
                  </a:cubicBezTo>
                  <a:cubicBezTo>
                    <a:pt x="1491" y="1822"/>
                    <a:pt x="1509" y="1840"/>
                    <a:pt x="1531" y="1840"/>
                  </a:cubicBezTo>
                  <a:cubicBezTo>
                    <a:pt x="1553" y="1840"/>
                    <a:pt x="1571" y="1822"/>
                    <a:pt x="1571" y="1800"/>
                  </a:cubicBezTo>
                  <a:cubicBezTo>
                    <a:pt x="1571" y="1628"/>
                    <a:pt x="1571" y="1628"/>
                    <a:pt x="1571" y="1628"/>
                  </a:cubicBezTo>
                  <a:cubicBezTo>
                    <a:pt x="1691" y="1748"/>
                    <a:pt x="1691" y="1748"/>
                    <a:pt x="1691" y="1748"/>
                  </a:cubicBezTo>
                  <a:cubicBezTo>
                    <a:pt x="1699" y="1756"/>
                    <a:pt x="1709" y="1760"/>
                    <a:pt x="1720" y="1760"/>
                  </a:cubicBezTo>
                  <a:cubicBezTo>
                    <a:pt x="1730" y="1760"/>
                    <a:pt x="1740" y="1756"/>
                    <a:pt x="1748" y="1748"/>
                  </a:cubicBezTo>
                  <a:cubicBezTo>
                    <a:pt x="1764" y="1732"/>
                    <a:pt x="1764" y="1707"/>
                    <a:pt x="1748" y="1691"/>
                  </a:cubicBezTo>
                  <a:cubicBezTo>
                    <a:pt x="1628" y="1571"/>
                    <a:pt x="1628" y="1571"/>
                    <a:pt x="1628" y="1571"/>
                  </a:cubicBezTo>
                  <a:cubicBezTo>
                    <a:pt x="1800" y="1571"/>
                    <a:pt x="1800" y="1571"/>
                    <a:pt x="1800" y="1571"/>
                  </a:cubicBezTo>
                  <a:cubicBezTo>
                    <a:pt x="1822" y="1571"/>
                    <a:pt x="1840" y="1553"/>
                    <a:pt x="1840" y="1531"/>
                  </a:cubicBezTo>
                  <a:cubicBezTo>
                    <a:pt x="1840" y="1509"/>
                    <a:pt x="1822" y="1491"/>
                    <a:pt x="1800" y="1491"/>
                  </a:cubicBezTo>
                  <a:cubicBezTo>
                    <a:pt x="1548" y="1491"/>
                    <a:pt x="1548" y="1491"/>
                    <a:pt x="1548" y="1491"/>
                  </a:cubicBezTo>
                  <a:cubicBezTo>
                    <a:pt x="1424" y="1367"/>
                    <a:pt x="1424" y="1367"/>
                    <a:pt x="1424" y="1367"/>
                  </a:cubicBezTo>
                  <a:cubicBezTo>
                    <a:pt x="1595" y="1367"/>
                    <a:pt x="1595" y="1367"/>
                    <a:pt x="1595" y="1367"/>
                  </a:cubicBezTo>
                  <a:cubicBezTo>
                    <a:pt x="1617" y="1367"/>
                    <a:pt x="1635" y="1349"/>
                    <a:pt x="1635" y="1327"/>
                  </a:cubicBezTo>
                  <a:cubicBezTo>
                    <a:pt x="1635" y="1305"/>
                    <a:pt x="1617" y="1287"/>
                    <a:pt x="1595" y="1287"/>
                  </a:cubicBezTo>
                  <a:cubicBezTo>
                    <a:pt x="1343" y="1287"/>
                    <a:pt x="1343" y="1287"/>
                    <a:pt x="1343" y="1287"/>
                  </a:cubicBezTo>
                  <a:cubicBezTo>
                    <a:pt x="1121" y="1064"/>
                    <a:pt x="1121" y="1064"/>
                    <a:pt x="1121" y="1064"/>
                  </a:cubicBezTo>
                  <a:cubicBezTo>
                    <a:pt x="1435" y="1064"/>
                    <a:pt x="1435" y="1064"/>
                    <a:pt x="1435" y="1064"/>
                  </a:cubicBezTo>
                  <a:cubicBezTo>
                    <a:pt x="1613" y="1242"/>
                    <a:pt x="1613" y="1242"/>
                    <a:pt x="1613" y="1242"/>
                  </a:cubicBezTo>
                  <a:cubicBezTo>
                    <a:pt x="1621" y="1250"/>
                    <a:pt x="1632" y="1254"/>
                    <a:pt x="1642" y="1254"/>
                  </a:cubicBezTo>
                  <a:cubicBezTo>
                    <a:pt x="1652" y="1254"/>
                    <a:pt x="1662" y="1250"/>
                    <a:pt x="1670" y="1242"/>
                  </a:cubicBezTo>
                  <a:cubicBezTo>
                    <a:pt x="1686" y="1226"/>
                    <a:pt x="1686" y="1201"/>
                    <a:pt x="1670" y="1185"/>
                  </a:cubicBezTo>
                  <a:cubicBezTo>
                    <a:pt x="1549" y="1064"/>
                    <a:pt x="1549" y="1064"/>
                    <a:pt x="1549" y="1064"/>
                  </a:cubicBezTo>
                  <a:cubicBezTo>
                    <a:pt x="1725" y="1064"/>
                    <a:pt x="1725" y="1064"/>
                    <a:pt x="1725" y="1064"/>
                  </a:cubicBezTo>
                  <a:cubicBezTo>
                    <a:pt x="1903" y="1242"/>
                    <a:pt x="1903" y="1242"/>
                    <a:pt x="1903" y="1242"/>
                  </a:cubicBezTo>
                  <a:cubicBezTo>
                    <a:pt x="1910" y="1250"/>
                    <a:pt x="1921" y="1254"/>
                    <a:pt x="1931" y="1254"/>
                  </a:cubicBezTo>
                  <a:cubicBezTo>
                    <a:pt x="1941" y="1254"/>
                    <a:pt x="1952" y="1250"/>
                    <a:pt x="1959" y="1242"/>
                  </a:cubicBezTo>
                  <a:cubicBezTo>
                    <a:pt x="1975" y="1226"/>
                    <a:pt x="1975" y="1201"/>
                    <a:pt x="1959" y="1185"/>
                  </a:cubicBezTo>
                  <a:cubicBezTo>
                    <a:pt x="1838" y="1064"/>
                    <a:pt x="1838" y="1064"/>
                    <a:pt x="1838" y="1064"/>
                  </a:cubicBezTo>
                  <a:cubicBezTo>
                    <a:pt x="2008" y="1064"/>
                    <a:pt x="2008" y="1064"/>
                    <a:pt x="2008" y="1064"/>
                  </a:cubicBezTo>
                  <a:cubicBezTo>
                    <a:pt x="2030" y="1064"/>
                    <a:pt x="2048" y="1046"/>
                    <a:pt x="2048" y="1024"/>
                  </a:cubicBezTo>
                  <a:cubicBezTo>
                    <a:pt x="2048" y="1002"/>
                    <a:pt x="2030" y="984"/>
                    <a:pt x="2008" y="9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6"/>
            <p:cNvSpPr>
              <a:spLocks/>
            </p:cNvSpPr>
            <p:nvPr/>
          </p:nvSpPr>
          <p:spPr bwMode="auto">
            <a:xfrm>
              <a:off x="5862" y="2067"/>
              <a:ext cx="246" cy="189"/>
            </a:xfrm>
            <a:custGeom>
              <a:avLst/>
              <a:gdLst>
                <a:gd name="T0" fmla="*/ 52 w 104"/>
                <a:gd name="T1" fmla="*/ 80 h 80"/>
                <a:gd name="T2" fmla="*/ 52 w 104"/>
                <a:gd name="T3" fmla="*/ 0 h 80"/>
                <a:gd name="T4" fmla="*/ 52 w 104"/>
                <a:gd name="T5" fmla="*/ 80 h 80"/>
              </a:gdLst>
              <a:ahLst/>
              <a:cxnLst>
                <a:cxn ang="0">
                  <a:pos x="T0" y="T1"/>
                </a:cxn>
                <a:cxn ang="0">
                  <a:pos x="T2" y="T3"/>
                </a:cxn>
                <a:cxn ang="0">
                  <a:pos x="T4" y="T5"/>
                </a:cxn>
              </a:cxnLst>
              <a:rect l="0" t="0" r="r" b="b"/>
              <a:pathLst>
                <a:path w="104" h="80">
                  <a:moveTo>
                    <a:pt x="52" y="80"/>
                  </a:moveTo>
                  <a:cubicBezTo>
                    <a:pt x="104" y="80"/>
                    <a:pt x="104" y="0"/>
                    <a:pt x="52" y="0"/>
                  </a:cubicBezTo>
                  <a:cubicBezTo>
                    <a:pt x="0" y="0"/>
                    <a:pt x="0" y="80"/>
                    <a:pt x="52"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3" name="Group 4"/>
          <p:cNvGrpSpPr>
            <a:grpSpLocks noChangeAspect="1"/>
          </p:cNvGrpSpPr>
          <p:nvPr/>
        </p:nvGrpSpPr>
        <p:grpSpPr bwMode="auto">
          <a:xfrm>
            <a:off x="771248" y="2235000"/>
            <a:ext cx="714376" cy="714376"/>
            <a:chOff x="1416" y="-262"/>
            <a:chExt cx="4846" cy="4846"/>
          </a:xfrm>
          <a:solidFill>
            <a:schemeClr val="bg1"/>
          </a:solidFill>
        </p:grpSpPr>
        <p:sp>
          <p:nvSpPr>
            <p:cNvPr id="44" name="Freeform 5"/>
            <p:cNvSpPr>
              <a:spLocks/>
            </p:cNvSpPr>
            <p:nvPr/>
          </p:nvSpPr>
          <p:spPr bwMode="auto">
            <a:xfrm>
              <a:off x="1416" y="-262"/>
              <a:ext cx="4846" cy="4846"/>
            </a:xfrm>
            <a:custGeom>
              <a:avLst/>
              <a:gdLst>
                <a:gd name="T0" fmla="*/ 1879 w 2048"/>
                <a:gd name="T1" fmla="*/ 886 h 2048"/>
                <a:gd name="T2" fmla="*/ 1670 w 2048"/>
                <a:gd name="T3" fmla="*/ 863 h 2048"/>
                <a:gd name="T4" fmla="*/ 1121 w 2048"/>
                <a:gd name="T5" fmla="*/ 984 h 2048"/>
                <a:gd name="T6" fmla="*/ 1595 w 2048"/>
                <a:gd name="T7" fmla="*/ 681 h 2048"/>
                <a:gd name="T8" fmla="*/ 1840 w 2048"/>
                <a:gd name="T9" fmla="*/ 517 h 2048"/>
                <a:gd name="T10" fmla="*/ 1748 w 2048"/>
                <a:gd name="T11" fmla="*/ 300 h 2048"/>
                <a:gd name="T12" fmla="*/ 1531 w 2048"/>
                <a:gd name="T13" fmla="*/ 208 h 2048"/>
                <a:gd name="T14" fmla="*/ 1367 w 2048"/>
                <a:gd name="T15" fmla="*/ 453 h 2048"/>
                <a:gd name="T16" fmla="*/ 1064 w 2048"/>
                <a:gd name="T17" fmla="*/ 927 h 2048"/>
                <a:gd name="T18" fmla="*/ 1185 w 2048"/>
                <a:gd name="T19" fmla="*/ 378 h 2048"/>
                <a:gd name="T20" fmla="*/ 1242 w 2048"/>
                <a:gd name="T21" fmla="*/ 89 h 2048"/>
                <a:gd name="T22" fmla="*/ 1024 w 2048"/>
                <a:gd name="T23" fmla="*/ 0 h 2048"/>
                <a:gd name="T24" fmla="*/ 806 w 2048"/>
                <a:gd name="T25" fmla="*/ 89 h 2048"/>
                <a:gd name="T26" fmla="*/ 863 w 2048"/>
                <a:gd name="T27" fmla="*/ 378 h 2048"/>
                <a:gd name="T28" fmla="*/ 984 w 2048"/>
                <a:gd name="T29" fmla="*/ 927 h 2048"/>
                <a:gd name="T30" fmla="*/ 681 w 2048"/>
                <a:gd name="T31" fmla="*/ 453 h 2048"/>
                <a:gd name="T32" fmla="*/ 517 w 2048"/>
                <a:gd name="T33" fmla="*/ 208 h 2048"/>
                <a:gd name="T34" fmla="*/ 300 w 2048"/>
                <a:gd name="T35" fmla="*/ 300 h 2048"/>
                <a:gd name="T36" fmla="*/ 208 w 2048"/>
                <a:gd name="T37" fmla="*/ 517 h 2048"/>
                <a:gd name="T38" fmla="*/ 453 w 2048"/>
                <a:gd name="T39" fmla="*/ 681 h 2048"/>
                <a:gd name="T40" fmla="*/ 927 w 2048"/>
                <a:gd name="T41" fmla="*/ 984 h 2048"/>
                <a:gd name="T42" fmla="*/ 378 w 2048"/>
                <a:gd name="T43" fmla="*/ 863 h 2048"/>
                <a:gd name="T44" fmla="*/ 89 w 2048"/>
                <a:gd name="T45" fmla="*/ 806 h 2048"/>
                <a:gd name="T46" fmla="*/ 0 w 2048"/>
                <a:gd name="T47" fmla="*/ 1024 h 2048"/>
                <a:gd name="T48" fmla="*/ 89 w 2048"/>
                <a:gd name="T49" fmla="*/ 1242 h 2048"/>
                <a:gd name="T50" fmla="*/ 499 w 2048"/>
                <a:gd name="T51" fmla="*/ 1064 h 2048"/>
                <a:gd name="T52" fmla="*/ 435 w 2048"/>
                <a:gd name="T53" fmla="*/ 1242 h 2048"/>
                <a:gd name="T54" fmla="*/ 453 w 2048"/>
                <a:gd name="T55" fmla="*/ 1287 h 2048"/>
                <a:gd name="T56" fmla="*/ 500 w 2048"/>
                <a:gd name="T57" fmla="*/ 1491 h 2048"/>
                <a:gd name="T58" fmla="*/ 420 w 2048"/>
                <a:gd name="T59" fmla="*/ 1571 h 2048"/>
                <a:gd name="T60" fmla="*/ 357 w 2048"/>
                <a:gd name="T61" fmla="*/ 1748 h 2048"/>
                <a:gd name="T62" fmla="*/ 557 w 2048"/>
                <a:gd name="T63" fmla="*/ 1800 h 2048"/>
                <a:gd name="T64" fmla="*/ 721 w 2048"/>
                <a:gd name="T65" fmla="*/ 1635 h 2048"/>
                <a:gd name="T66" fmla="*/ 984 w 2048"/>
                <a:gd name="T67" fmla="*/ 1435 h 2048"/>
                <a:gd name="T68" fmla="*/ 984 w 2048"/>
                <a:gd name="T69" fmla="*/ 1549 h 2048"/>
                <a:gd name="T70" fmla="*/ 863 w 2048"/>
                <a:gd name="T71" fmla="*/ 1959 h 2048"/>
                <a:gd name="T72" fmla="*/ 1064 w 2048"/>
                <a:gd name="T73" fmla="*/ 2008 h 2048"/>
                <a:gd name="T74" fmla="*/ 1242 w 2048"/>
                <a:gd name="T75" fmla="*/ 1959 h 2048"/>
                <a:gd name="T76" fmla="*/ 1185 w 2048"/>
                <a:gd name="T77" fmla="*/ 1670 h 2048"/>
                <a:gd name="T78" fmla="*/ 1064 w 2048"/>
                <a:gd name="T79" fmla="*/ 1435 h 2048"/>
                <a:gd name="T80" fmla="*/ 1327 w 2048"/>
                <a:gd name="T81" fmla="*/ 1635 h 2048"/>
                <a:gd name="T82" fmla="*/ 1491 w 2048"/>
                <a:gd name="T83" fmla="*/ 1800 h 2048"/>
                <a:gd name="T84" fmla="*/ 1691 w 2048"/>
                <a:gd name="T85" fmla="*/ 1748 h 2048"/>
                <a:gd name="T86" fmla="*/ 1628 w 2048"/>
                <a:gd name="T87" fmla="*/ 1571 h 2048"/>
                <a:gd name="T88" fmla="*/ 1548 w 2048"/>
                <a:gd name="T89" fmla="*/ 1491 h 2048"/>
                <a:gd name="T90" fmla="*/ 1595 w 2048"/>
                <a:gd name="T91" fmla="*/ 1287 h 2048"/>
                <a:gd name="T92" fmla="*/ 1613 w 2048"/>
                <a:gd name="T93" fmla="*/ 1242 h 2048"/>
                <a:gd name="T94" fmla="*/ 1549 w 2048"/>
                <a:gd name="T95" fmla="*/ 1064 h 2048"/>
                <a:gd name="T96" fmla="*/ 1959 w 2048"/>
                <a:gd name="T97" fmla="*/ 1242 h 2048"/>
                <a:gd name="T98" fmla="*/ 2048 w 2048"/>
                <a:gd name="T99" fmla="*/ 1024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48" h="2048">
                  <a:moveTo>
                    <a:pt x="2008" y="984"/>
                  </a:moveTo>
                  <a:cubicBezTo>
                    <a:pt x="1838" y="984"/>
                    <a:pt x="1838" y="984"/>
                    <a:pt x="1838" y="984"/>
                  </a:cubicBezTo>
                  <a:cubicBezTo>
                    <a:pt x="1879" y="943"/>
                    <a:pt x="1879" y="943"/>
                    <a:pt x="1879" y="943"/>
                  </a:cubicBezTo>
                  <a:cubicBezTo>
                    <a:pt x="1895" y="927"/>
                    <a:pt x="1895" y="901"/>
                    <a:pt x="1879" y="886"/>
                  </a:cubicBezTo>
                  <a:cubicBezTo>
                    <a:pt x="1864" y="870"/>
                    <a:pt x="1838" y="870"/>
                    <a:pt x="1823" y="886"/>
                  </a:cubicBezTo>
                  <a:cubicBezTo>
                    <a:pt x="1725" y="984"/>
                    <a:pt x="1725" y="984"/>
                    <a:pt x="1725" y="984"/>
                  </a:cubicBezTo>
                  <a:cubicBezTo>
                    <a:pt x="1549" y="984"/>
                    <a:pt x="1549" y="984"/>
                    <a:pt x="1549" y="984"/>
                  </a:cubicBezTo>
                  <a:cubicBezTo>
                    <a:pt x="1670" y="863"/>
                    <a:pt x="1670" y="863"/>
                    <a:pt x="1670" y="863"/>
                  </a:cubicBezTo>
                  <a:cubicBezTo>
                    <a:pt x="1686" y="847"/>
                    <a:pt x="1686" y="822"/>
                    <a:pt x="1670" y="806"/>
                  </a:cubicBezTo>
                  <a:cubicBezTo>
                    <a:pt x="1655" y="790"/>
                    <a:pt x="1629" y="790"/>
                    <a:pt x="1613" y="806"/>
                  </a:cubicBezTo>
                  <a:cubicBezTo>
                    <a:pt x="1435" y="984"/>
                    <a:pt x="1435" y="984"/>
                    <a:pt x="1435" y="984"/>
                  </a:cubicBezTo>
                  <a:cubicBezTo>
                    <a:pt x="1121" y="984"/>
                    <a:pt x="1121" y="984"/>
                    <a:pt x="1121" y="984"/>
                  </a:cubicBezTo>
                  <a:cubicBezTo>
                    <a:pt x="1343" y="761"/>
                    <a:pt x="1343" y="761"/>
                    <a:pt x="1343" y="761"/>
                  </a:cubicBezTo>
                  <a:cubicBezTo>
                    <a:pt x="1595" y="761"/>
                    <a:pt x="1595" y="761"/>
                    <a:pt x="1595" y="761"/>
                  </a:cubicBezTo>
                  <a:cubicBezTo>
                    <a:pt x="1617" y="761"/>
                    <a:pt x="1635" y="743"/>
                    <a:pt x="1635" y="721"/>
                  </a:cubicBezTo>
                  <a:cubicBezTo>
                    <a:pt x="1635" y="699"/>
                    <a:pt x="1617" y="681"/>
                    <a:pt x="1595" y="681"/>
                  </a:cubicBezTo>
                  <a:cubicBezTo>
                    <a:pt x="1424" y="681"/>
                    <a:pt x="1424" y="681"/>
                    <a:pt x="1424" y="681"/>
                  </a:cubicBezTo>
                  <a:cubicBezTo>
                    <a:pt x="1548" y="557"/>
                    <a:pt x="1548" y="557"/>
                    <a:pt x="1548" y="557"/>
                  </a:cubicBezTo>
                  <a:cubicBezTo>
                    <a:pt x="1800" y="557"/>
                    <a:pt x="1800" y="557"/>
                    <a:pt x="1800" y="557"/>
                  </a:cubicBezTo>
                  <a:cubicBezTo>
                    <a:pt x="1822" y="557"/>
                    <a:pt x="1840" y="539"/>
                    <a:pt x="1840" y="517"/>
                  </a:cubicBezTo>
                  <a:cubicBezTo>
                    <a:pt x="1840" y="495"/>
                    <a:pt x="1822" y="477"/>
                    <a:pt x="1800" y="477"/>
                  </a:cubicBezTo>
                  <a:cubicBezTo>
                    <a:pt x="1628" y="477"/>
                    <a:pt x="1628" y="477"/>
                    <a:pt x="1628" y="477"/>
                  </a:cubicBezTo>
                  <a:cubicBezTo>
                    <a:pt x="1748" y="357"/>
                    <a:pt x="1748" y="357"/>
                    <a:pt x="1748" y="357"/>
                  </a:cubicBezTo>
                  <a:cubicBezTo>
                    <a:pt x="1764" y="341"/>
                    <a:pt x="1764" y="316"/>
                    <a:pt x="1748" y="300"/>
                  </a:cubicBezTo>
                  <a:cubicBezTo>
                    <a:pt x="1732" y="284"/>
                    <a:pt x="1707" y="284"/>
                    <a:pt x="1691" y="300"/>
                  </a:cubicBezTo>
                  <a:cubicBezTo>
                    <a:pt x="1571" y="420"/>
                    <a:pt x="1571" y="420"/>
                    <a:pt x="1571" y="420"/>
                  </a:cubicBezTo>
                  <a:cubicBezTo>
                    <a:pt x="1571" y="248"/>
                    <a:pt x="1571" y="248"/>
                    <a:pt x="1571" y="248"/>
                  </a:cubicBezTo>
                  <a:cubicBezTo>
                    <a:pt x="1571" y="226"/>
                    <a:pt x="1553" y="208"/>
                    <a:pt x="1531" y="208"/>
                  </a:cubicBezTo>
                  <a:cubicBezTo>
                    <a:pt x="1509" y="208"/>
                    <a:pt x="1491" y="226"/>
                    <a:pt x="1491" y="248"/>
                  </a:cubicBezTo>
                  <a:cubicBezTo>
                    <a:pt x="1491" y="500"/>
                    <a:pt x="1491" y="500"/>
                    <a:pt x="1491" y="500"/>
                  </a:cubicBezTo>
                  <a:cubicBezTo>
                    <a:pt x="1367" y="624"/>
                    <a:pt x="1367" y="624"/>
                    <a:pt x="1367" y="624"/>
                  </a:cubicBezTo>
                  <a:cubicBezTo>
                    <a:pt x="1367" y="453"/>
                    <a:pt x="1367" y="453"/>
                    <a:pt x="1367" y="453"/>
                  </a:cubicBezTo>
                  <a:cubicBezTo>
                    <a:pt x="1367" y="431"/>
                    <a:pt x="1349" y="413"/>
                    <a:pt x="1327" y="413"/>
                  </a:cubicBezTo>
                  <a:cubicBezTo>
                    <a:pt x="1305" y="413"/>
                    <a:pt x="1287" y="431"/>
                    <a:pt x="1287" y="453"/>
                  </a:cubicBezTo>
                  <a:cubicBezTo>
                    <a:pt x="1287" y="705"/>
                    <a:pt x="1287" y="705"/>
                    <a:pt x="1287" y="705"/>
                  </a:cubicBezTo>
                  <a:cubicBezTo>
                    <a:pt x="1064" y="927"/>
                    <a:pt x="1064" y="927"/>
                    <a:pt x="1064" y="927"/>
                  </a:cubicBezTo>
                  <a:cubicBezTo>
                    <a:pt x="1064" y="613"/>
                    <a:pt x="1064" y="613"/>
                    <a:pt x="1064" y="613"/>
                  </a:cubicBezTo>
                  <a:cubicBezTo>
                    <a:pt x="1242" y="435"/>
                    <a:pt x="1242" y="435"/>
                    <a:pt x="1242" y="435"/>
                  </a:cubicBezTo>
                  <a:cubicBezTo>
                    <a:pt x="1258" y="419"/>
                    <a:pt x="1258" y="393"/>
                    <a:pt x="1242" y="378"/>
                  </a:cubicBezTo>
                  <a:cubicBezTo>
                    <a:pt x="1226" y="362"/>
                    <a:pt x="1201" y="362"/>
                    <a:pt x="1185" y="378"/>
                  </a:cubicBezTo>
                  <a:cubicBezTo>
                    <a:pt x="1064" y="499"/>
                    <a:pt x="1064" y="499"/>
                    <a:pt x="1064" y="499"/>
                  </a:cubicBezTo>
                  <a:cubicBezTo>
                    <a:pt x="1064" y="323"/>
                    <a:pt x="1064" y="323"/>
                    <a:pt x="1064" y="323"/>
                  </a:cubicBezTo>
                  <a:cubicBezTo>
                    <a:pt x="1242" y="145"/>
                    <a:pt x="1242" y="145"/>
                    <a:pt x="1242" y="145"/>
                  </a:cubicBezTo>
                  <a:cubicBezTo>
                    <a:pt x="1258" y="130"/>
                    <a:pt x="1258" y="104"/>
                    <a:pt x="1242" y="89"/>
                  </a:cubicBezTo>
                  <a:cubicBezTo>
                    <a:pt x="1226" y="73"/>
                    <a:pt x="1201" y="73"/>
                    <a:pt x="1185" y="89"/>
                  </a:cubicBezTo>
                  <a:cubicBezTo>
                    <a:pt x="1064" y="210"/>
                    <a:pt x="1064" y="210"/>
                    <a:pt x="1064" y="210"/>
                  </a:cubicBezTo>
                  <a:cubicBezTo>
                    <a:pt x="1064" y="40"/>
                    <a:pt x="1064" y="40"/>
                    <a:pt x="1064" y="40"/>
                  </a:cubicBezTo>
                  <a:cubicBezTo>
                    <a:pt x="1064" y="18"/>
                    <a:pt x="1046" y="0"/>
                    <a:pt x="1024" y="0"/>
                  </a:cubicBezTo>
                  <a:cubicBezTo>
                    <a:pt x="1002" y="0"/>
                    <a:pt x="984" y="18"/>
                    <a:pt x="984" y="40"/>
                  </a:cubicBezTo>
                  <a:cubicBezTo>
                    <a:pt x="984" y="210"/>
                    <a:pt x="984" y="210"/>
                    <a:pt x="984" y="210"/>
                  </a:cubicBezTo>
                  <a:cubicBezTo>
                    <a:pt x="863" y="89"/>
                    <a:pt x="863" y="89"/>
                    <a:pt x="863" y="89"/>
                  </a:cubicBezTo>
                  <a:cubicBezTo>
                    <a:pt x="847" y="73"/>
                    <a:pt x="822" y="73"/>
                    <a:pt x="806" y="89"/>
                  </a:cubicBezTo>
                  <a:cubicBezTo>
                    <a:pt x="790" y="104"/>
                    <a:pt x="790" y="130"/>
                    <a:pt x="806" y="145"/>
                  </a:cubicBezTo>
                  <a:cubicBezTo>
                    <a:pt x="984" y="323"/>
                    <a:pt x="984" y="323"/>
                    <a:pt x="984" y="323"/>
                  </a:cubicBezTo>
                  <a:cubicBezTo>
                    <a:pt x="984" y="499"/>
                    <a:pt x="984" y="499"/>
                    <a:pt x="984" y="499"/>
                  </a:cubicBezTo>
                  <a:cubicBezTo>
                    <a:pt x="863" y="378"/>
                    <a:pt x="863" y="378"/>
                    <a:pt x="863" y="378"/>
                  </a:cubicBezTo>
                  <a:cubicBezTo>
                    <a:pt x="847" y="362"/>
                    <a:pt x="822" y="362"/>
                    <a:pt x="806" y="378"/>
                  </a:cubicBezTo>
                  <a:cubicBezTo>
                    <a:pt x="790" y="393"/>
                    <a:pt x="790" y="419"/>
                    <a:pt x="806" y="435"/>
                  </a:cubicBezTo>
                  <a:cubicBezTo>
                    <a:pt x="984" y="613"/>
                    <a:pt x="984" y="613"/>
                    <a:pt x="984" y="613"/>
                  </a:cubicBezTo>
                  <a:cubicBezTo>
                    <a:pt x="984" y="927"/>
                    <a:pt x="984" y="927"/>
                    <a:pt x="984" y="927"/>
                  </a:cubicBezTo>
                  <a:cubicBezTo>
                    <a:pt x="761" y="705"/>
                    <a:pt x="761" y="705"/>
                    <a:pt x="761" y="705"/>
                  </a:cubicBezTo>
                  <a:cubicBezTo>
                    <a:pt x="761" y="453"/>
                    <a:pt x="761" y="453"/>
                    <a:pt x="761" y="453"/>
                  </a:cubicBezTo>
                  <a:cubicBezTo>
                    <a:pt x="761" y="431"/>
                    <a:pt x="743" y="413"/>
                    <a:pt x="721" y="413"/>
                  </a:cubicBezTo>
                  <a:cubicBezTo>
                    <a:pt x="699" y="413"/>
                    <a:pt x="681" y="431"/>
                    <a:pt x="681" y="453"/>
                  </a:cubicBezTo>
                  <a:cubicBezTo>
                    <a:pt x="681" y="624"/>
                    <a:pt x="681" y="624"/>
                    <a:pt x="681" y="624"/>
                  </a:cubicBezTo>
                  <a:cubicBezTo>
                    <a:pt x="557" y="500"/>
                    <a:pt x="557" y="500"/>
                    <a:pt x="557" y="500"/>
                  </a:cubicBezTo>
                  <a:cubicBezTo>
                    <a:pt x="557" y="248"/>
                    <a:pt x="557" y="248"/>
                    <a:pt x="557" y="248"/>
                  </a:cubicBezTo>
                  <a:cubicBezTo>
                    <a:pt x="557" y="226"/>
                    <a:pt x="539" y="208"/>
                    <a:pt x="517" y="208"/>
                  </a:cubicBezTo>
                  <a:cubicBezTo>
                    <a:pt x="495" y="208"/>
                    <a:pt x="477" y="226"/>
                    <a:pt x="477" y="248"/>
                  </a:cubicBezTo>
                  <a:cubicBezTo>
                    <a:pt x="477" y="420"/>
                    <a:pt x="477" y="420"/>
                    <a:pt x="477" y="420"/>
                  </a:cubicBezTo>
                  <a:cubicBezTo>
                    <a:pt x="357" y="300"/>
                    <a:pt x="357" y="300"/>
                    <a:pt x="357" y="300"/>
                  </a:cubicBezTo>
                  <a:cubicBezTo>
                    <a:pt x="341" y="284"/>
                    <a:pt x="316" y="284"/>
                    <a:pt x="300" y="300"/>
                  </a:cubicBezTo>
                  <a:cubicBezTo>
                    <a:pt x="284" y="316"/>
                    <a:pt x="284" y="341"/>
                    <a:pt x="300" y="357"/>
                  </a:cubicBezTo>
                  <a:cubicBezTo>
                    <a:pt x="420" y="477"/>
                    <a:pt x="420" y="477"/>
                    <a:pt x="420" y="477"/>
                  </a:cubicBezTo>
                  <a:cubicBezTo>
                    <a:pt x="248" y="477"/>
                    <a:pt x="248" y="477"/>
                    <a:pt x="248" y="477"/>
                  </a:cubicBezTo>
                  <a:cubicBezTo>
                    <a:pt x="226" y="477"/>
                    <a:pt x="208" y="495"/>
                    <a:pt x="208" y="517"/>
                  </a:cubicBezTo>
                  <a:cubicBezTo>
                    <a:pt x="208" y="539"/>
                    <a:pt x="226" y="557"/>
                    <a:pt x="248" y="557"/>
                  </a:cubicBezTo>
                  <a:cubicBezTo>
                    <a:pt x="500" y="557"/>
                    <a:pt x="500" y="557"/>
                    <a:pt x="500" y="557"/>
                  </a:cubicBezTo>
                  <a:cubicBezTo>
                    <a:pt x="624" y="681"/>
                    <a:pt x="624" y="681"/>
                    <a:pt x="624" y="681"/>
                  </a:cubicBezTo>
                  <a:cubicBezTo>
                    <a:pt x="453" y="681"/>
                    <a:pt x="453" y="681"/>
                    <a:pt x="453" y="681"/>
                  </a:cubicBezTo>
                  <a:cubicBezTo>
                    <a:pt x="431" y="681"/>
                    <a:pt x="413" y="699"/>
                    <a:pt x="413" y="721"/>
                  </a:cubicBezTo>
                  <a:cubicBezTo>
                    <a:pt x="413" y="743"/>
                    <a:pt x="431" y="761"/>
                    <a:pt x="453" y="761"/>
                  </a:cubicBezTo>
                  <a:cubicBezTo>
                    <a:pt x="705" y="761"/>
                    <a:pt x="705" y="761"/>
                    <a:pt x="705" y="761"/>
                  </a:cubicBezTo>
                  <a:cubicBezTo>
                    <a:pt x="927" y="984"/>
                    <a:pt x="927" y="984"/>
                    <a:pt x="927" y="984"/>
                  </a:cubicBezTo>
                  <a:cubicBezTo>
                    <a:pt x="613" y="984"/>
                    <a:pt x="613" y="984"/>
                    <a:pt x="613" y="984"/>
                  </a:cubicBezTo>
                  <a:cubicBezTo>
                    <a:pt x="435" y="806"/>
                    <a:pt x="435" y="806"/>
                    <a:pt x="435" y="806"/>
                  </a:cubicBezTo>
                  <a:cubicBezTo>
                    <a:pt x="419" y="790"/>
                    <a:pt x="393" y="790"/>
                    <a:pt x="378" y="806"/>
                  </a:cubicBezTo>
                  <a:cubicBezTo>
                    <a:pt x="362" y="822"/>
                    <a:pt x="362" y="847"/>
                    <a:pt x="378" y="863"/>
                  </a:cubicBezTo>
                  <a:cubicBezTo>
                    <a:pt x="499" y="984"/>
                    <a:pt x="499" y="984"/>
                    <a:pt x="499" y="984"/>
                  </a:cubicBezTo>
                  <a:cubicBezTo>
                    <a:pt x="323" y="984"/>
                    <a:pt x="323" y="984"/>
                    <a:pt x="323" y="984"/>
                  </a:cubicBezTo>
                  <a:cubicBezTo>
                    <a:pt x="145" y="806"/>
                    <a:pt x="145" y="806"/>
                    <a:pt x="145" y="806"/>
                  </a:cubicBezTo>
                  <a:cubicBezTo>
                    <a:pt x="130" y="790"/>
                    <a:pt x="104" y="790"/>
                    <a:pt x="89" y="806"/>
                  </a:cubicBezTo>
                  <a:cubicBezTo>
                    <a:pt x="73" y="822"/>
                    <a:pt x="73" y="847"/>
                    <a:pt x="89" y="863"/>
                  </a:cubicBezTo>
                  <a:cubicBezTo>
                    <a:pt x="210" y="984"/>
                    <a:pt x="210" y="984"/>
                    <a:pt x="210" y="984"/>
                  </a:cubicBezTo>
                  <a:cubicBezTo>
                    <a:pt x="40" y="984"/>
                    <a:pt x="40" y="984"/>
                    <a:pt x="40" y="984"/>
                  </a:cubicBezTo>
                  <a:cubicBezTo>
                    <a:pt x="18" y="984"/>
                    <a:pt x="0" y="1002"/>
                    <a:pt x="0" y="1024"/>
                  </a:cubicBezTo>
                  <a:cubicBezTo>
                    <a:pt x="0" y="1046"/>
                    <a:pt x="18" y="1064"/>
                    <a:pt x="40" y="1064"/>
                  </a:cubicBezTo>
                  <a:cubicBezTo>
                    <a:pt x="210" y="1064"/>
                    <a:pt x="210" y="1064"/>
                    <a:pt x="210" y="1064"/>
                  </a:cubicBezTo>
                  <a:cubicBezTo>
                    <a:pt x="89" y="1185"/>
                    <a:pt x="89" y="1185"/>
                    <a:pt x="89" y="1185"/>
                  </a:cubicBezTo>
                  <a:cubicBezTo>
                    <a:pt x="73" y="1201"/>
                    <a:pt x="73" y="1226"/>
                    <a:pt x="89" y="1242"/>
                  </a:cubicBezTo>
                  <a:cubicBezTo>
                    <a:pt x="96" y="1250"/>
                    <a:pt x="107" y="1254"/>
                    <a:pt x="117" y="1254"/>
                  </a:cubicBezTo>
                  <a:cubicBezTo>
                    <a:pt x="127" y="1254"/>
                    <a:pt x="138" y="1250"/>
                    <a:pt x="145" y="1242"/>
                  </a:cubicBezTo>
                  <a:cubicBezTo>
                    <a:pt x="323" y="1064"/>
                    <a:pt x="323" y="1064"/>
                    <a:pt x="323" y="1064"/>
                  </a:cubicBezTo>
                  <a:cubicBezTo>
                    <a:pt x="499" y="1064"/>
                    <a:pt x="499" y="1064"/>
                    <a:pt x="499" y="1064"/>
                  </a:cubicBezTo>
                  <a:cubicBezTo>
                    <a:pt x="378" y="1185"/>
                    <a:pt x="378" y="1185"/>
                    <a:pt x="378" y="1185"/>
                  </a:cubicBezTo>
                  <a:cubicBezTo>
                    <a:pt x="362" y="1201"/>
                    <a:pt x="362" y="1226"/>
                    <a:pt x="378" y="1242"/>
                  </a:cubicBezTo>
                  <a:cubicBezTo>
                    <a:pt x="386" y="1250"/>
                    <a:pt x="396" y="1254"/>
                    <a:pt x="406" y="1254"/>
                  </a:cubicBezTo>
                  <a:cubicBezTo>
                    <a:pt x="416" y="1254"/>
                    <a:pt x="427" y="1250"/>
                    <a:pt x="435" y="1242"/>
                  </a:cubicBezTo>
                  <a:cubicBezTo>
                    <a:pt x="613" y="1064"/>
                    <a:pt x="613" y="1064"/>
                    <a:pt x="613" y="1064"/>
                  </a:cubicBezTo>
                  <a:cubicBezTo>
                    <a:pt x="927" y="1064"/>
                    <a:pt x="927" y="1064"/>
                    <a:pt x="927" y="1064"/>
                  </a:cubicBezTo>
                  <a:cubicBezTo>
                    <a:pt x="705" y="1287"/>
                    <a:pt x="705" y="1287"/>
                    <a:pt x="705" y="1287"/>
                  </a:cubicBezTo>
                  <a:cubicBezTo>
                    <a:pt x="453" y="1287"/>
                    <a:pt x="453" y="1287"/>
                    <a:pt x="453" y="1287"/>
                  </a:cubicBezTo>
                  <a:cubicBezTo>
                    <a:pt x="431" y="1287"/>
                    <a:pt x="413" y="1305"/>
                    <a:pt x="413" y="1327"/>
                  </a:cubicBezTo>
                  <a:cubicBezTo>
                    <a:pt x="413" y="1349"/>
                    <a:pt x="431" y="1367"/>
                    <a:pt x="453" y="1367"/>
                  </a:cubicBezTo>
                  <a:cubicBezTo>
                    <a:pt x="624" y="1367"/>
                    <a:pt x="624" y="1367"/>
                    <a:pt x="624" y="1367"/>
                  </a:cubicBezTo>
                  <a:cubicBezTo>
                    <a:pt x="500" y="1491"/>
                    <a:pt x="500" y="1491"/>
                    <a:pt x="500" y="1491"/>
                  </a:cubicBezTo>
                  <a:cubicBezTo>
                    <a:pt x="248" y="1491"/>
                    <a:pt x="248" y="1491"/>
                    <a:pt x="248" y="1491"/>
                  </a:cubicBezTo>
                  <a:cubicBezTo>
                    <a:pt x="226" y="1491"/>
                    <a:pt x="208" y="1509"/>
                    <a:pt x="208" y="1531"/>
                  </a:cubicBezTo>
                  <a:cubicBezTo>
                    <a:pt x="208" y="1553"/>
                    <a:pt x="226" y="1571"/>
                    <a:pt x="248" y="1571"/>
                  </a:cubicBezTo>
                  <a:cubicBezTo>
                    <a:pt x="420" y="1571"/>
                    <a:pt x="420" y="1571"/>
                    <a:pt x="420" y="1571"/>
                  </a:cubicBezTo>
                  <a:cubicBezTo>
                    <a:pt x="300" y="1691"/>
                    <a:pt x="300" y="1691"/>
                    <a:pt x="300" y="1691"/>
                  </a:cubicBezTo>
                  <a:cubicBezTo>
                    <a:pt x="284" y="1707"/>
                    <a:pt x="284" y="1732"/>
                    <a:pt x="300" y="1748"/>
                  </a:cubicBezTo>
                  <a:cubicBezTo>
                    <a:pt x="308" y="1756"/>
                    <a:pt x="318" y="1760"/>
                    <a:pt x="328" y="1760"/>
                  </a:cubicBezTo>
                  <a:cubicBezTo>
                    <a:pt x="339" y="1760"/>
                    <a:pt x="349" y="1756"/>
                    <a:pt x="357" y="1748"/>
                  </a:cubicBezTo>
                  <a:cubicBezTo>
                    <a:pt x="477" y="1628"/>
                    <a:pt x="477" y="1628"/>
                    <a:pt x="477" y="1628"/>
                  </a:cubicBezTo>
                  <a:cubicBezTo>
                    <a:pt x="477" y="1800"/>
                    <a:pt x="477" y="1800"/>
                    <a:pt x="477" y="1800"/>
                  </a:cubicBezTo>
                  <a:cubicBezTo>
                    <a:pt x="477" y="1822"/>
                    <a:pt x="495" y="1840"/>
                    <a:pt x="517" y="1840"/>
                  </a:cubicBezTo>
                  <a:cubicBezTo>
                    <a:pt x="539" y="1840"/>
                    <a:pt x="557" y="1822"/>
                    <a:pt x="557" y="1800"/>
                  </a:cubicBezTo>
                  <a:cubicBezTo>
                    <a:pt x="557" y="1548"/>
                    <a:pt x="557" y="1548"/>
                    <a:pt x="557" y="1548"/>
                  </a:cubicBezTo>
                  <a:cubicBezTo>
                    <a:pt x="681" y="1424"/>
                    <a:pt x="681" y="1424"/>
                    <a:pt x="681" y="1424"/>
                  </a:cubicBezTo>
                  <a:cubicBezTo>
                    <a:pt x="681" y="1595"/>
                    <a:pt x="681" y="1595"/>
                    <a:pt x="681" y="1595"/>
                  </a:cubicBezTo>
                  <a:cubicBezTo>
                    <a:pt x="681" y="1617"/>
                    <a:pt x="699" y="1635"/>
                    <a:pt x="721" y="1635"/>
                  </a:cubicBezTo>
                  <a:cubicBezTo>
                    <a:pt x="743" y="1635"/>
                    <a:pt x="761" y="1617"/>
                    <a:pt x="761" y="1595"/>
                  </a:cubicBezTo>
                  <a:cubicBezTo>
                    <a:pt x="761" y="1343"/>
                    <a:pt x="761" y="1343"/>
                    <a:pt x="761" y="1343"/>
                  </a:cubicBezTo>
                  <a:cubicBezTo>
                    <a:pt x="984" y="1121"/>
                    <a:pt x="984" y="1121"/>
                    <a:pt x="984" y="1121"/>
                  </a:cubicBezTo>
                  <a:cubicBezTo>
                    <a:pt x="984" y="1435"/>
                    <a:pt x="984" y="1435"/>
                    <a:pt x="984" y="1435"/>
                  </a:cubicBezTo>
                  <a:cubicBezTo>
                    <a:pt x="806" y="1613"/>
                    <a:pt x="806" y="1613"/>
                    <a:pt x="806" y="1613"/>
                  </a:cubicBezTo>
                  <a:cubicBezTo>
                    <a:pt x="790" y="1629"/>
                    <a:pt x="790" y="1655"/>
                    <a:pt x="806" y="1670"/>
                  </a:cubicBezTo>
                  <a:cubicBezTo>
                    <a:pt x="822" y="1686"/>
                    <a:pt x="847" y="1686"/>
                    <a:pt x="863" y="1670"/>
                  </a:cubicBezTo>
                  <a:cubicBezTo>
                    <a:pt x="984" y="1549"/>
                    <a:pt x="984" y="1549"/>
                    <a:pt x="984" y="1549"/>
                  </a:cubicBezTo>
                  <a:cubicBezTo>
                    <a:pt x="984" y="1725"/>
                    <a:pt x="984" y="1725"/>
                    <a:pt x="984" y="1725"/>
                  </a:cubicBezTo>
                  <a:cubicBezTo>
                    <a:pt x="806" y="1903"/>
                    <a:pt x="806" y="1903"/>
                    <a:pt x="806" y="1903"/>
                  </a:cubicBezTo>
                  <a:cubicBezTo>
                    <a:pt x="790" y="1918"/>
                    <a:pt x="790" y="1944"/>
                    <a:pt x="806" y="1959"/>
                  </a:cubicBezTo>
                  <a:cubicBezTo>
                    <a:pt x="822" y="1975"/>
                    <a:pt x="847" y="1975"/>
                    <a:pt x="863" y="1959"/>
                  </a:cubicBezTo>
                  <a:cubicBezTo>
                    <a:pt x="984" y="1838"/>
                    <a:pt x="984" y="1838"/>
                    <a:pt x="984" y="1838"/>
                  </a:cubicBezTo>
                  <a:cubicBezTo>
                    <a:pt x="984" y="2008"/>
                    <a:pt x="984" y="2008"/>
                    <a:pt x="984" y="2008"/>
                  </a:cubicBezTo>
                  <a:cubicBezTo>
                    <a:pt x="984" y="2030"/>
                    <a:pt x="1002" y="2048"/>
                    <a:pt x="1024" y="2048"/>
                  </a:cubicBezTo>
                  <a:cubicBezTo>
                    <a:pt x="1046" y="2048"/>
                    <a:pt x="1064" y="2030"/>
                    <a:pt x="1064" y="2008"/>
                  </a:cubicBezTo>
                  <a:cubicBezTo>
                    <a:pt x="1064" y="1838"/>
                    <a:pt x="1064" y="1838"/>
                    <a:pt x="1064" y="1838"/>
                  </a:cubicBezTo>
                  <a:cubicBezTo>
                    <a:pt x="1185" y="1959"/>
                    <a:pt x="1185" y="1959"/>
                    <a:pt x="1185" y="1959"/>
                  </a:cubicBezTo>
                  <a:cubicBezTo>
                    <a:pt x="1193" y="1967"/>
                    <a:pt x="1204" y="1971"/>
                    <a:pt x="1214" y="1971"/>
                  </a:cubicBezTo>
                  <a:cubicBezTo>
                    <a:pt x="1224" y="1971"/>
                    <a:pt x="1234" y="1967"/>
                    <a:pt x="1242" y="1959"/>
                  </a:cubicBezTo>
                  <a:cubicBezTo>
                    <a:pt x="1258" y="1944"/>
                    <a:pt x="1258" y="1918"/>
                    <a:pt x="1242" y="1903"/>
                  </a:cubicBezTo>
                  <a:cubicBezTo>
                    <a:pt x="1064" y="1725"/>
                    <a:pt x="1064" y="1725"/>
                    <a:pt x="1064" y="1725"/>
                  </a:cubicBezTo>
                  <a:cubicBezTo>
                    <a:pt x="1064" y="1549"/>
                    <a:pt x="1064" y="1549"/>
                    <a:pt x="1064" y="1549"/>
                  </a:cubicBezTo>
                  <a:cubicBezTo>
                    <a:pt x="1185" y="1670"/>
                    <a:pt x="1185" y="1670"/>
                    <a:pt x="1185" y="1670"/>
                  </a:cubicBezTo>
                  <a:cubicBezTo>
                    <a:pt x="1193" y="1678"/>
                    <a:pt x="1204" y="1682"/>
                    <a:pt x="1214" y="1682"/>
                  </a:cubicBezTo>
                  <a:cubicBezTo>
                    <a:pt x="1224" y="1682"/>
                    <a:pt x="1234" y="1678"/>
                    <a:pt x="1242" y="1670"/>
                  </a:cubicBezTo>
                  <a:cubicBezTo>
                    <a:pt x="1258" y="1655"/>
                    <a:pt x="1258" y="1629"/>
                    <a:pt x="1242" y="1613"/>
                  </a:cubicBezTo>
                  <a:cubicBezTo>
                    <a:pt x="1064" y="1435"/>
                    <a:pt x="1064" y="1435"/>
                    <a:pt x="1064" y="1435"/>
                  </a:cubicBezTo>
                  <a:cubicBezTo>
                    <a:pt x="1064" y="1121"/>
                    <a:pt x="1064" y="1121"/>
                    <a:pt x="1064" y="1121"/>
                  </a:cubicBezTo>
                  <a:cubicBezTo>
                    <a:pt x="1287" y="1343"/>
                    <a:pt x="1287" y="1343"/>
                    <a:pt x="1287" y="1343"/>
                  </a:cubicBezTo>
                  <a:cubicBezTo>
                    <a:pt x="1287" y="1595"/>
                    <a:pt x="1287" y="1595"/>
                    <a:pt x="1287" y="1595"/>
                  </a:cubicBezTo>
                  <a:cubicBezTo>
                    <a:pt x="1287" y="1617"/>
                    <a:pt x="1305" y="1635"/>
                    <a:pt x="1327" y="1635"/>
                  </a:cubicBezTo>
                  <a:cubicBezTo>
                    <a:pt x="1349" y="1635"/>
                    <a:pt x="1367" y="1617"/>
                    <a:pt x="1367" y="1595"/>
                  </a:cubicBezTo>
                  <a:cubicBezTo>
                    <a:pt x="1367" y="1424"/>
                    <a:pt x="1367" y="1424"/>
                    <a:pt x="1367" y="1424"/>
                  </a:cubicBezTo>
                  <a:cubicBezTo>
                    <a:pt x="1491" y="1548"/>
                    <a:pt x="1491" y="1548"/>
                    <a:pt x="1491" y="1548"/>
                  </a:cubicBezTo>
                  <a:cubicBezTo>
                    <a:pt x="1491" y="1800"/>
                    <a:pt x="1491" y="1800"/>
                    <a:pt x="1491" y="1800"/>
                  </a:cubicBezTo>
                  <a:cubicBezTo>
                    <a:pt x="1491" y="1822"/>
                    <a:pt x="1509" y="1840"/>
                    <a:pt x="1531" y="1840"/>
                  </a:cubicBezTo>
                  <a:cubicBezTo>
                    <a:pt x="1553" y="1840"/>
                    <a:pt x="1571" y="1822"/>
                    <a:pt x="1571" y="1800"/>
                  </a:cubicBezTo>
                  <a:cubicBezTo>
                    <a:pt x="1571" y="1628"/>
                    <a:pt x="1571" y="1628"/>
                    <a:pt x="1571" y="1628"/>
                  </a:cubicBezTo>
                  <a:cubicBezTo>
                    <a:pt x="1691" y="1748"/>
                    <a:pt x="1691" y="1748"/>
                    <a:pt x="1691" y="1748"/>
                  </a:cubicBezTo>
                  <a:cubicBezTo>
                    <a:pt x="1699" y="1756"/>
                    <a:pt x="1709" y="1760"/>
                    <a:pt x="1720" y="1760"/>
                  </a:cubicBezTo>
                  <a:cubicBezTo>
                    <a:pt x="1730" y="1760"/>
                    <a:pt x="1740" y="1756"/>
                    <a:pt x="1748" y="1748"/>
                  </a:cubicBezTo>
                  <a:cubicBezTo>
                    <a:pt x="1764" y="1732"/>
                    <a:pt x="1764" y="1707"/>
                    <a:pt x="1748" y="1691"/>
                  </a:cubicBezTo>
                  <a:cubicBezTo>
                    <a:pt x="1628" y="1571"/>
                    <a:pt x="1628" y="1571"/>
                    <a:pt x="1628" y="1571"/>
                  </a:cubicBezTo>
                  <a:cubicBezTo>
                    <a:pt x="1800" y="1571"/>
                    <a:pt x="1800" y="1571"/>
                    <a:pt x="1800" y="1571"/>
                  </a:cubicBezTo>
                  <a:cubicBezTo>
                    <a:pt x="1822" y="1571"/>
                    <a:pt x="1840" y="1553"/>
                    <a:pt x="1840" y="1531"/>
                  </a:cubicBezTo>
                  <a:cubicBezTo>
                    <a:pt x="1840" y="1509"/>
                    <a:pt x="1822" y="1491"/>
                    <a:pt x="1800" y="1491"/>
                  </a:cubicBezTo>
                  <a:cubicBezTo>
                    <a:pt x="1548" y="1491"/>
                    <a:pt x="1548" y="1491"/>
                    <a:pt x="1548" y="1491"/>
                  </a:cubicBezTo>
                  <a:cubicBezTo>
                    <a:pt x="1424" y="1367"/>
                    <a:pt x="1424" y="1367"/>
                    <a:pt x="1424" y="1367"/>
                  </a:cubicBezTo>
                  <a:cubicBezTo>
                    <a:pt x="1595" y="1367"/>
                    <a:pt x="1595" y="1367"/>
                    <a:pt x="1595" y="1367"/>
                  </a:cubicBezTo>
                  <a:cubicBezTo>
                    <a:pt x="1617" y="1367"/>
                    <a:pt x="1635" y="1349"/>
                    <a:pt x="1635" y="1327"/>
                  </a:cubicBezTo>
                  <a:cubicBezTo>
                    <a:pt x="1635" y="1305"/>
                    <a:pt x="1617" y="1287"/>
                    <a:pt x="1595" y="1287"/>
                  </a:cubicBezTo>
                  <a:cubicBezTo>
                    <a:pt x="1343" y="1287"/>
                    <a:pt x="1343" y="1287"/>
                    <a:pt x="1343" y="1287"/>
                  </a:cubicBezTo>
                  <a:cubicBezTo>
                    <a:pt x="1121" y="1064"/>
                    <a:pt x="1121" y="1064"/>
                    <a:pt x="1121" y="1064"/>
                  </a:cubicBezTo>
                  <a:cubicBezTo>
                    <a:pt x="1435" y="1064"/>
                    <a:pt x="1435" y="1064"/>
                    <a:pt x="1435" y="1064"/>
                  </a:cubicBezTo>
                  <a:cubicBezTo>
                    <a:pt x="1613" y="1242"/>
                    <a:pt x="1613" y="1242"/>
                    <a:pt x="1613" y="1242"/>
                  </a:cubicBezTo>
                  <a:cubicBezTo>
                    <a:pt x="1621" y="1250"/>
                    <a:pt x="1632" y="1254"/>
                    <a:pt x="1642" y="1254"/>
                  </a:cubicBezTo>
                  <a:cubicBezTo>
                    <a:pt x="1652" y="1254"/>
                    <a:pt x="1662" y="1250"/>
                    <a:pt x="1670" y="1242"/>
                  </a:cubicBezTo>
                  <a:cubicBezTo>
                    <a:pt x="1686" y="1226"/>
                    <a:pt x="1686" y="1201"/>
                    <a:pt x="1670" y="1185"/>
                  </a:cubicBezTo>
                  <a:cubicBezTo>
                    <a:pt x="1549" y="1064"/>
                    <a:pt x="1549" y="1064"/>
                    <a:pt x="1549" y="1064"/>
                  </a:cubicBezTo>
                  <a:cubicBezTo>
                    <a:pt x="1725" y="1064"/>
                    <a:pt x="1725" y="1064"/>
                    <a:pt x="1725" y="1064"/>
                  </a:cubicBezTo>
                  <a:cubicBezTo>
                    <a:pt x="1903" y="1242"/>
                    <a:pt x="1903" y="1242"/>
                    <a:pt x="1903" y="1242"/>
                  </a:cubicBezTo>
                  <a:cubicBezTo>
                    <a:pt x="1910" y="1250"/>
                    <a:pt x="1921" y="1254"/>
                    <a:pt x="1931" y="1254"/>
                  </a:cubicBezTo>
                  <a:cubicBezTo>
                    <a:pt x="1941" y="1254"/>
                    <a:pt x="1952" y="1250"/>
                    <a:pt x="1959" y="1242"/>
                  </a:cubicBezTo>
                  <a:cubicBezTo>
                    <a:pt x="1975" y="1226"/>
                    <a:pt x="1975" y="1201"/>
                    <a:pt x="1959" y="1185"/>
                  </a:cubicBezTo>
                  <a:cubicBezTo>
                    <a:pt x="1838" y="1064"/>
                    <a:pt x="1838" y="1064"/>
                    <a:pt x="1838" y="1064"/>
                  </a:cubicBezTo>
                  <a:cubicBezTo>
                    <a:pt x="2008" y="1064"/>
                    <a:pt x="2008" y="1064"/>
                    <a:pt x="2008" y="1064"/>
                  </a:cubicBezTo>
                  <a:cubicBezTo>
                    <a:pt x="2030" y="1064"/>
                    <a:pt x="2048" y="1046"/>
                    <a:pt x="2048" y="1024"/>
                  </a:cubicBezTo>
                  <a:cubicBezTo>
                    <a:pt x="2048" y="1002"/>
                    <a:pt x="2030" y="984"/>
                    <a:pt x="2008" y="9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6"/>
            <p:cNvSpPr>
              <a:spLocks/>
            </p:cNvSpPr>
            <p:nvPr/>
          </p:nvSpPr>
          <p:spPr bwMode="auto">
            <a:xfrm>
              <a:off x="5862" y="2067"/>
              <a:ext cx="246" cy="189"/>
            </a:xfrm>
            <a:custGeom>
              <a:avLst/>
              <a:gdLst>
                <a:gd name="T0" fmla="*/ 52 w 104"/>
                <a:gd name="T1" fmla="*/ 80 h 80"/>
                <a:gd name="T2" fmla="*/ 52 w 104"/>
                <a:gd name="T3" fmla="*/ 0 h 80"/>
                <a:gd name="T4" fmla="*/ 52 w 104"/>
                <a:gd name="T5" fmla="*/ 80 h 80"/>
              </a:gdLst>
              <a:ahLst/>
              <a:cxnLst>
                <a:cxn ang="0">
                  <a:pos x="T0" y="T1"/>
                </a:cxn>
                <a:cxn ang="0">
                  <a:pos x="T2" y="T3"/>
                </a:cxn>
                <a:cxn ang="0">
                  <a:pos x="T4" y="T5"/>
                </a:cxn>
              </a:cxnLst>
              <a:rect l="0" t="0" r="r" b="b"/>
              <a:pathLst>
                <a:path w="104" h="80">
                  <a:moveTo>
                    <a:pt x="52" y="80"/>
                  </a:moveTo>
                  <a:cubicBezTo>
                    <a:pt x="104" y="80"/>
                    <a:pt x="104" y="0"/>
                    <a:pt x="52" y="0"/>
                  </a:cubicBezTo>
                  <a:cubicBezTo>
                    <a:pt x="0" y="0"/>
                    <a:pt x="0" y="80"/>
                    <a:pt x="52"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 name="Group 4"/>
          <p:cNvGrpSpPr>
            <a:grpSpLocks noChangeAspect="1"/>
          </p:cNvGrpSpPr>
          <p:nvPr/>
        </p:nvGrpSpPr>
        <p:grpSpPr bwMode="auto">
          <a:xfrm>
            <a:off x="1457193" y="3378895"/>
            <a:ext cx="714376" cy="714376"/>
            <a:chOff x="1416" y="-262"/>
            <a:chExt cx="4846" cy="4846"/>
          </a:xfrm>
          <a:solidFill>
            <a:schemeClr val="bg1"/>
          </a:solidFill>
        </p:grpSpPr>
        <p:sp>
          <p:nvSpPr>
            <p:cNvPr id="47" name="Freeform 5"/>
            <p:cNvSpPr>
              <a:spLocks/>
            </p:cNvSpPr>
            <p:nvPr/>
          </p:nvSpPr>
          <p:spPr bwMode="auto">
            <a:xfrm>
              <a:off x="1416" y="-262"/>
              <a:ext cx="4846" cy="4846"/>
            </a:xfrm>
            <a:custGeom>
              <a:avLst/>
              <a:gdLst>
                <a:gd name="T0" fmla="*/ 1879 w 2048"/>
                <a:gd name="T1" fmla="*/ 886 h 2048"/>
                <a:gd name="T2" fmla="*/ 1670 w 2048"/>
                <a:gd name="T3" fmla="*/ 863 h 2048"/>
                <a:gd name="T4" fmla="*/ 1121 w 2048"/>
                <a:gd name="T5" fmla="*/ 984 h 2048"/>
                <a:gd name="T6" fmla="*/ 1595 w 2048"/>
                <a:gd name="T7" fmla="*/ 681 h 2048"/>
                <a:gd name="T8" fmla="*/ 1840 w 2048"/>
                <a:gd name="T9" fmla="*/ 517 h 2048"/>
                <a:gd name="T10" fmla="*/ 1748 w 2048"/>
                <a:gd name="T11" fmla="*/ 300 h 2048"/>
                <a:gd name="T12" fmla="*/ 1531 w 2048"/>
                <a:gd name="T13" fmla="*/ 208 h 2048"/>
                <a:gd name="T14" fmla="*/ 1367 w 2048"/>
                <a:gd name="T15" fmla="*/ 453 h 2048"/>
                <a:gd name="T16" fmla="*/ 1064 w 2048"/>
                <a:gd name="T17" fmla="*/ 927 h 2048"/>
                <a:gd name="T18" fmla="*/ 1185 w 2048"/>
                <a:gd name="T19" fmla="*/ 378 h 2048"/>
                <a:gd name="T20" fmla="*/ 1242 w 2048"/>
                <a:gd name="T21" fmla="*/ 89 h 2048"/>
                <a:gd name="T22" fmla="*/ 1024 w 2048"/>
                <a:gd name="T23" fmla="*/ 0 h 2048"/>
                <a:gd name="T24" fmla="*/ 806 w 2048"/>
                <a:gd name="T25" fmla="*/ 89 h 2048"/>
                <a:gd name="T26" fmla="*/ 863 w 2048"/>
                <a:gd name="T27" fmla="*/ 378 h 2048"/>
                <a:gd name="T28" fmla="*/ 984 w 2048"/>
                <a:gd name="T29" fmla="*/ 927 h 2048"/>
                <a:gd name="T30" fmla="*/ 681 w 2048"/>
                <a:gd name="T31" fmla="*/ 453 h 2048"/>
                <a:gd name="T32" fmla="*/ 517 w 2048"/>
                <a:gd name="T33" fmla="*/ 208 h 2048"/>
                <a:gd name="T34" fmla="*/ 300 w 2048"/>
                <a:gd name="T35" fmla="*/ 300 h 2048"/>
                <a:gd name="T36" fmla="*/ 208 w 2048"/>
                <a:gd name="T37" fmla="*/ 517 h 2048"/>
                <a:gd name="T38" fmla="*/ 453 w 2048"/>
                <a:gd name="T39" fmla="*/ 681 h 2048"/>
                <a:gd name="T40" fmla="*/ 927 w 2048"/>
                <a:gd name="T41" fmla="*/ 984 h 2048"/>
                <a:gd name="T42" fmla="*/ 378 w 2048"/>
                <a:gd name="T43" fmla="*/ 863 h 2048"/>
                <a:gd name="T44" fmla="*/ 89 w 2048"/>
                <a:gd name="T45" fmla="*/ 806 h 2048"/>
                <a:gd name="T46" fmla="*/ 0 w 2048"/>
                <a:gd name="T47" fmla="*/ 1024 h 2048"/>
                <a:gd name="T48" fmla="*/ 89 w 2048"/>
                <a:gd name="T49" fmla="*/ 1242 h 2048"/>
                <a:gd name="T50" fmla="*/ 499 w 2048"/>
                <a:gd name="T51" fmla="*/ 1064 h 2048"/>
                <a:gd name="T52" fmla="*/ 435 w 2048"/>
                <a:gd name="T53" fmla="*/ 1242 h 2048"/>
                <a:gd name="T54" fmla="*/ 453 w 2048"/>
                <a:gd name="T55" fmla="*/ 1287 h 2048"/>
                <a:gd name="T56" fmla="*/ 500 w 2048"/>
                <a:gd name="T57" fmla="*/ 1491 h 2048"/>
                <a:gd name="T58" fmla="*/ 420 w 2048"/>
                <a:gd name="T59" fmla="*/ 1571 h 2048"/>
                <a:gd name="T60" fmla="*/ 357 w 2048"/>
                <a:gd name="T61" fmla="*/ 1748 h 2048"/>
                <a:gd name="T62" fmla="*/ 557 w 2048"/>
                <a:gd name="T63" fmla="*/ 1800 h 2048"/>
                <a:gd name="T64" fmla="*/ 721 w 2048"/>
                <a:gd name="T65" fmla="*/ 1635 h 2048"/>
                <a:gd name="T66" fmla="*/ 984 w 2048"/>
                <a:gd name="T67" fmla="*/ 1435 h 2048"/>
                <a:gd name="T68" fmla="*/ 984 w 2048"/>
                <a:gd name="T69" fmla="*/ 1549 h 2048"/>
                <a:gd name="T70" fmla="*/ 863 w 2048"/>
                <a:gd name="T71" fmla="*/ 1959 h 2048"/>
                <a:gd name="T72" fmla="*/ 1064 w 2048"/>
                <a:gd name="T73" fmla="*/ 2008 h 2048"/>
                <a:gd name="T74" fmla="*/ 1242 w 2048"/>
                <a:gd name="T75" fmla="*/ 1959 h 2048"/>
                <a:gd name="T76" fmla="*/ 1185 w 2048"/>
                <a:gd name="T77" fmla="*/ 1670 h 2048"/>
                <a:gd name="T78" fmla="*/ 1064 w 2048"/>
                <a:gd name="T79" fmla="*/ 1435 h 2048"/>
                <a:gd name="T80" fmla="*/ 1327 w 2048"/>
                <a:gd name="T81" fmla="*/ 1635 h 2048"/>
                <a:gd name="T82" fmla="*/ 1491 w 2048"/>
                <a:gd name="T83" fmla="*/ 1800 h 2048"/>
                <a:gd name="T84" fmla="*/ 1691 w 2048"/>
                <a:gd name="T85" fmla="*/ 1748 h 2048"/>
                <a:gd name="T86" fmla="*/ 1628 w 2048"/>
                <a:gd name="T87" fmla="*/ 1571 h 2048"/>
                <a:gd name="T88" fmla="*/ 1548 w 2048"/>
                <a:gd name="T89" fmla="*/ 1491 h 2048"/>
                <a:gd name="T90" fmla="*/ 1595 w 2048"/>
                <a:gd name="T91" fmla="*/ 1287 h 2048"/>
                <a:gd name="T92" fmla="*/ 1613 w 2048"/>
                <a:gd name="T93" fmla="*/ 1242 h 2048"/>
                <a:gd name="T94" fmla="*/ 1549 w 2048"/>
                <a:gd name="T95" fmla="*/ 1064 h 2048"/>
                <a:gd name="T96" fmla="*/ 1959 w 2048"/>
                <a:gd name="T97" fmla="*/ 1242 h 2048"/>
                <a:gd name="T98" fmla="*/ 2048 w 2048"/>
                <a:gd name="T99" fmla="*/ 1024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48" h="2048">
                  <a:moveTo>
                    <a:pt x="2008" y="984"/>
                  </a:moveTo>
                  <a:cubicBezTo>
                    <a:pt x="1838" y="984"/>
                    <a:pt x="1838" y="984"/>
                    <a:pt x="1838" y="984"/>
                  </a:cubicBezTo>
                  <a:cubicBezTo>
                    <a:pt x="1879" y="943"/>
                    <a:pt x="1879" y="943"/>
                    <a:pt x="1879" y="943"/>
                  </a:cubicBezTo>
                  <a:cubicBezTo>
                    <a:pt x="1895" y="927"/>
                    <a:pt x="1895" y="901"/>
                    <a:pt x="1879" y="886"/>
                  </a:cubicBezTo>
                  <a:cubicBezTo>
                    <a:pt x="1864" y="870"/>
                    <a:pt x="1838" y="870"/>
                    <a:pt x="1823" y="886"/>
                  </a:cubicBezTo>
                  <a:cubicBezTo>
                    <a:pt x="1725" y="984"/>
                    <a:pt x="1725" y="984"/>
                    <a:pt x="1725" y="984"/>
                  </a:cubicBezTo>
                  <a:cubicBezTo>
                    <a:pt x="1549" y="984"/>
                    <a:pt x="1549" y="984"/>
                    <a:pt x="1549" y="984"/>
                  </a:cubicBezTo>
                  <a:cubicBezTo>
                    <a:pt x="1670" y="863"/>
                    <a:pt x="1670" y="863"/>
                    <a:pt x="1670" y="863"/>
                  </a:cubicBezTo>
                  <a:cubicBezTo>
                    <a:pt x="1686" y="847"/>
                    <a:pt x="1686" y="822"/>
                    <a:pt x="1670" y="806"/>
                  </a:cubicBezTo>
                  <a:cubicBezTo>
                    <a:pt x="1655" y="790"/>
                    <a:pt x="1629" y="790"/>
                    <a:pt x="1613" y="806"/>
                  </a:cubicBezTo>
                  <a:cubicBezTo>
                    <a:pt x="1435" y="984"/>
                    <a:pt x="1435" y="984"/>
                    <a:pt x="1435" y="984"/>
                  </a:cubicBezTo>
                  <a:cubicBezTo>
                    <a:pt x="1121" y="984"/>
                    <a:pt x="1121" y="984"/>
                    <a:pt x="1121" y="984"/>
                  </a:cubicBezTo>
                  <a:cubicBezTo>
                    <a:pt x="1343" y="761"/>
                    <a:pt x="1343" y="761"/>
                    <a:pt x="1343" y="761"/>
                  </a:cubicBezTo>
                  <a:cubicBezTo>
                    <a:pt x="1595" y="761"/>
                    <a:pt x="1595" y="761"/>
                    <a:pt x="1595" y="761"/>
                  </a:cubicBezTo>
                  <a:cubicBezTo>
                    <a:pt x="1617" y="761"/>
                    <a:pt x="1635" y="743"/>
                    <a:pt x="1635" y="721"/>
                  </a:cubicBezTo>
                  <a:cubicBezTo>
                    <a:pt x="1635" y="699"/>
                    <a:pt x="1617" y="681"/>
                    <a:pt x="1595" y="681"/>
                  </a:cubicBezTo>
                  <a:cubicBezTo>
                    <a:pt x="1424" y="681"/>
                    <a:pt x="1424" y="681"/>
                    <a:pt x="1424" y="681"/>
                  </a:cubicBezTo>
                  <a:cubicBezTo>
                    <a:pt x="1548" y="557"/>
                    <a:pt x="1548" y="557"/>
                    <a:pt x="1548" y="557"/>
                  </a:cubicBezTo>
                  <a:cubicBezTo>
                    <a:pt x="1800" y="557"/>
                    <a:pt x="1800" y="557"/>
                    <a:pt x="1800" y="557"/>
                  </a:cubicBezTo>
                  <a:cubicBezTo>
                    <a:pt x="1822" y="557"/>
                    <a:pt x="1840" y="539"/>
                    <a:pt x="1840" y="517"/>
                  </a:cubicBezTo>
                  <a:cubicBezTo>
                    <a:pt x="1840" y="495"/>
                    <a:pt x="1822" y="477"/>
                    <a:pt x="1800" y="477"/>
                  </a:cubicBezTo>
                  <a:cubicBezTo>
                    <a:pt x="1628" y="477"/>
                    <a:pt x="1628" y="477"/>
                    <a:pt x="1628" y="477"/>
                  </a:cubicBezTo>
                  <a:cubicBezTo>
                    <a:pt x="1748" y="357"/>
                    <a:pt x="1748" y="357"/>
                    <a:pt x="1748" y="357"/>
                  </a:cubicBezTo>
                  <a:cubicBezTo>
                    <a:pt x="1764" y="341"/>
                    <a:pt x="1764" y="316"/>
                    <a:pt x="1748" y="300"/>
                  </a:cubicBezTo>
                  <a:cubicBezTo>
                    <a:pt x="1732" y="284"/>
                    <a:pt x="1707" y="284"/>
                    <a:pt x="1691" y="300"/>
                  </a:cubicBezTo>
                  <a:cubicBezTo>
                    <a:pt x="1571" y="420"/>
                    <a:pt x="1571" y="420"/>
                    <a:pt x="1571" y="420"/>
                  </a:cubicBezTo>
                  <a:cubicBezTo>
                    <a:pt x="1571" y="248"/>
                    <a:pt x="1571" y="248"/>
                    <a:pt x="1571" y="248"/>
                  </a:cubicBezTo>
                  <a:cubicBezTo>
                    <a:pt x="1571" y="226"/>
                    <a:pt x="1553" y="208"/>
                    <a:pt x="1531" y="208"/>
                  </a:cubicBezTo>
                  <a:cubicBezTo>
                    <a:pt x="1509" y="208"/>
                    <a:pt x="1491" y="226"/>
                    <a:pt x="1491" y="248"/>
                  </a:cubicBezTo>
                  <a:cubicBezTo>
                    <a:pt x="1491" y="500"/>
                    <a:pt x="1491" y="500"/>
                    <a:pt x="1491" y="500"/>
                  </a:cubicBezTo>
                  <a:cubicBezTo>
                    <a:pt x="1367" y="624"/>
                    <a:pt x="1367" y="624"/>
                    <a:pt x="1367" y="624"/>
                  </a:cubicBezTo>
                  <a:cubicBezTo>
                    <a:pt x="1367" y="453"/>
                    <a:pt x="1367" y="453"/>
                    <a:pt x="1367" y="453"/>
                  </a:cubicBezTo>
                  <a:cubicBezTo>
                    <a:pt x="1367" y="431"/>
                    <a:pt x="1349" y="413"/>
                    <a:pt x="1327" y="413"/>
                  </a:cubicBezTo>
                  <a:cubicBezTo>
                    <a:pt x="1305" y="413"/>
                    <a:pt x="1287" y="431"/>
                    <a:pt x="1287" y="453"/>
                  </a:cubicBezTo>
                  <a:cubicBezTo>
                    <a:pt x="1287" y="705"/>
                    <a:pt x="1287" y="705"/>
                    <a:pt x="1287" y="705"/>
                  </a:cubicBezTo>
                  <a:cubicBezTo>
                    <a:pt x="1064" y="927"/>
                    <a:pt x="1064" y="927"/>
                    <a:pt x="1064" y="927"/>
                  </a:cubicBezTo>
                  <a:cubicBezTo>
                    <a:pt x="1064" y="613"/>
                    <a:pt x="1064" y="613"/>
                    <a:pt x="1064" y="613"/>
                  </a:cubicBezTo>
                  <a:cubicBezTo>
                    <a:pt x="1242" y="435"/>
                    <a:pt x="1242" y="435"/>
                    <a:pt x="1242" y="435"/>
                  </a:cubicBezTo>
                  <a:cubicBezTo>
                    <a:pt x="1258" y="419"/>
                    <a:pt x="1258" y="393"/>
                    <a:pt x="1242" y="378"/>
                  </a:cubicBezTo>
                  <a:cubicBezTo>
                    <a:pt x="1226" y="362"/>
                    <a:pt x="1201" y="362"/>
                    <a:pt x="1185" y="378"/>
                  </a:cubicBezTo>
                  <a:cubicBezTo>
                    <a:pt x="1064" y="499"/>
                    <a:pt x="1064" y="499"/>
                    <a:pt x="1064" y="499"/>
                  </a:cubicBezTo>
                  <a:cubicBezTo>
                    <a:pt x="1064" y="323"/>
                    <a:pt x="1064" y="323"/>
                    <a:pt x="1064" y="323"/>
                  </a:cubicBezTo>
                  <a:cubicBezTo>
                    <a:pt x="1242" y="145"/>
                    <a:pt x="1242" y="145"/>
                    <a:pt x="1242" y="145"/>
                  </a:cubicBezTo>
                  <a:cubicBezTo>
                    <a:pt x="1258" y="130"/>
                    <a:pt x="1258" y="104"/>
                    <a:pt x="1242" y="89"/>
                  </a:cubicBezTo>
                  <a:cubicBezTo>
                    <a:pt x="1226" y="73"/>
                    <a:pt x="1201" y="73"/>
                    <a:pt x="1185" y="89"/>
                  </a:cubicBezTo>
                  <a:cubicBezTo>
                    <a:pt x="1064" y="210"/>
                    <a:pt x="1064" y="210"/>
                    <a:pt x="1064" y="210"/>
                  </a:cubicBezTo>
                  <a:cubicBezTo>
                    <a:pt x="1064" y="40"/>
                    <a:pt x="1064" y="40"/>
                    <a:pt x="1064" y="40"/>
                  </a:cubicBezTo>
                  <a:cubicBezTo>
                    <a:pt x="1064" y="18"/>
                    <a:pt x="1046" y="0"/>
                    <a:pt x="1024" y="0"/>
                  </a:cubicBezTo>
                  <a:cubicBezTo>
                    <a:pt x="1002" y="0"/>
                    <a:pt x="984" y="18"/>
                    <a:pt x="984" y="40"/>
                  </a:cubicBezTo>
                  <a:cubicBezTo>
                    <a:pt x="984" y="210"/>
                    <a:pt x="984" y="210"/>
                    <a:pt x="984" y="210"/>
                  </a:cubicBezTo>
                  <a:cubicBezTo>
                    <a:pt x="863" y="89"/>
                    <a:pt x="863" y="89"/>
                    <a:pt x="863" y="89"/>
                  </a:cubicBezTo>
                  <a:cubicBezTo>
                    <a:pt x="847" y="73"/>
                    <a:pt x="822" y="73"/>
                    <a:pt x="806" y="89"/>
                  </a:cubicBezTo>
                  <a:cubicBezTo>
                    <a:pt x="790" y="104"/>
                    <a:pt x="790" y="130"/>
                    <a:pt x="806" y="145"/>
                  </a:cubicBezTo>
                  <a:cubicBezTo>
                    <a:pt x="984" y="323"/>
                    <a:pt x="984" y="323"/>
                    <a:pt x="984" y="323"/>
                  </a:cubicBezTo>
                  <a:cubicBezTo>
                    <a:pt x="984" y="499"/>
                    <a:pt x="984" y="499"/>
                    <a:pt x="984" y="499"/>
                  </a:cubicBezTo>
                  <a:cubicBezTo>
                    <a:pt x="863" y="378"/>
                    <a:pt x="863" y="378"/>
                    <a:pt x="863" y="378"/>
                  </a:cubicBezTo>
                  <a:cubicBezTo>
                    <a:pt x="847" y="362"/>
                    <a:pt x="822" y="362"/>
                    <a:pt x="806" y="378"/>
                  </a:cubicBezTo>
                  <a:cubicBezTo>
                    <a:pt x="790" y="393"/>
                    <a:pt x="790" y="419"/>
                    <a:pt x="806" y="435"/>
                  </a:cubicBezTo>
                  <a:cubicBezTo>
                    <a:pt x="984" y="613"/>
                    <a:pt x="984" y="613"/>
                    <a:pt x="984" y="613"/>
                  </a:cubicBezTo>
                  <a:cubicBezTo>
                    <a:pt x="984" y="927"/>
                    <a:pt x="984" y="927"/>
                    <a:pt x="984" y="927"/>
                  </a:cubicBezTo>
                  <a:cubicBezTo>
                    <a:pt x="761" y="705"/>
                    <a:pt x="761" y="705"/>
                    <a:pt x="761" y="705"/>
                  </a:cubicBezTo>
                  <a:cubicBezTo>
                    <a:pt x="761" y="453"/>
                    <a:pt x="761" y="453"/>
                    <a:pt x="761" y="453"/>
                  </a:cubicBezTo>
                  <a:cubicBezTo>
                    <a:pt x="761" y="431"/>
                    <a:pt x="743" y="413"/>
                    <a:pt x="721" y="413"/>
                  </a:cubicBezTo>
                  <a:cubicBezTo>
                    <a:pt x="699" y="413"/>
                    <a:pt x="681" y="431"/>
                    <a:pt x="681" y="453"/>
                  </a:cubicBezTo>
                  <a:cubicBezTo>
                    <a:pt x="681" y="624"/>
                    <a:pt x="681" y="624"/>
                    <a:pt x="681" y="624"/>
                  </a:cubicBezTo>
                  <a:cubicBezTo>
                    <a:pt x="557" y="500"/>
                    <a:pt x="557" y="500"/>
                    <a:pt x="557" y="500"/>
                  </a:cubicBezTo>
                  <a:cubicBezTo>
                    <a:pt x="557" y="248"/>
                    <a:pt x="557" y="248"/>
                    <a:pt x="557" y="248"/>
                  </a:cubicBezTo>
                  <a:cubicBezTo>
                    <a:pt x="557" y="226"/>
                    <a:pt x="539" y="208"/>
                    <a:pt x="517" y="208"/>
                  </a:cubicBezTo>
                  <a:cubicBezTo>
                    <a:pt x="495" y="208"/>
                    <a:pt x="477" y="226"/>
                    <a:pt x="477" y="248"/>
                  </a:cubicBezTo>
                  <a:cubicBezTo>
                    <a:pt x="477" y="420"/>
                    <a:pt x="477" y="420"/>
                    <a:pt x="477" y="420"/>
                  </a:cubicBezTo>
                  <a:cubicBezTo>
                    <a:pt x="357" y="300"/>
                    <a:pt x="357" y="300"/>
                    <a:pt x="357" y="300"/>
                  </a:cubicBezTo>
                  <a:cubicBezTo>
                    <a:pt x="341" y="284"/>
                    <a:pt x="316" y="284"/>
                    <a:pt x="300" y="300"/>
                  </a:cubicBezTo>
                  <a:cubicBezTo>
                    <a:pt x="284" y="316"/>
                    <a:pt x="284" y="341"/>
                    <a:pt x="300" y="357"/>
                  </a:cubicBezTo>
                  <a:cubicBezTo>
                    <a:pt x="420" y="477"/>
                    <a:pt x="420" y="477"/>
                    <a:pt x="420" y="477"/>
                  </a:cubicBezTo>
                  <a:cubicBezTo>
                    <a:pt x="248" y="477"/>
                    <a:pt x="248" y="477"/>
                    <a:pt x="248" y="477"/>
                  </a:cubicBezTo>
                  <a:cubicBezTo>
                    <a:pt x="226" y="477"/>
                    <a:pt x="208" y="495"/>
                    <a:pt x="208" y="517"/>
                  </a:cubicBezTo>
                  <a:cubicBezTo>
                    <a:pt x="208" y="539"/>
                    <a:pt x="226" y="557"/>
                    <a:pt x="248" y="557"/>
                  </a:cubicBezTo>
                  <a:cubicBezTo>
                    <a:pt x="500" y="557"/>
                    <a:pt x="500" y="557"/>
                    <a:pt x="500" y="557"/>
                  </a:cubicBezTo>
                  <a:cubicBezTo>
                    <a:pt x="624" y="681"/>
                    <a:pt x="624" y="681"/>
                    <a:pt x="624" y="681"/>
                  </a:cubicBezTo>
                  <a:cubicBezTo>
                    <a:pt x="453" y="681"/>
                    <a:pt x="453" y="681"/>
                    <a:pt x="453" y="681"/>
                  </a:cubicBezTo>
                  <a:cubicBezTo>
                    <a:pt x="431" y="681"/>
                    <a:pt x="413" y="699"/>
                    <a:pt x="413" y="721"/>
                  </a:cubicBezTo>
                  <a:cubicBezTo>
                    <a:pt x="413" y="743"/>
                    <a:pt x="431" y="761"/>
                    <a:pt x="453" y="761"/>
                  </a:cubicBezTo>
                  <a:cubicBezTo>
                    <a:pt x="705" y="761"/>
                    <a:pt x="705" y="761"/>
                    <a:pt x="705" y="761"/>
                  </a:cubicBezTo>
                  <a:cubicBezTo>
                    <a:pt x="927" y="984"/>
                    <a:pt x="927" y="984"/>
                    <a:pt x="927" y="984"/>
                  </a:cubicBezTo>
                  <a:cubicBezTo>
                    <a:pt x="613" y="984"/>
                    <a:pt x="613" y="984"/>
                    <a:pt x="613" y="984"/>
                  </a:cubicBezTo>
                  <a:cubicBezTo>
                    <a:pt x="435" y="806"/>
                    <a:pt x="435" y="806"/>
                    <a:pt x="435" y="806"/>
                  </a:cubicBezTo>
                  <a:cubicBezTo>
                    <a:pt x="419" y="790"/>
                    <a:pt x="393" y="790"/>
                    <a:pt x="378" y="806"/>
                  </a:cubicBezTo>
                  <a:cubicBezTo>
                    <a:pt x="362" y="822"/>
                    <a:pt x="362" y="847"/>
                    <a:pt x="378" y="863"/>
                  </a:cubicBezTo>
                  <a:cubicBezTo>
                    <a:pt x="499" y="984"/>
                    <a:pt x="499" y="984"/>
                    <a:pt x="499" y="984"/>
                  </a:cubicBezTo>
                  <a:cubicBezTo>
                    <a:pt x="323" y="984"/>
                    <a:pt x="323" y="984"/>
                    <a:pt x="323" y="984"/>
                  </a:cubicBezTo>
                  <a:cubicBezTo>
                    <a:pt x="145" y="806"/>
                    <a:pt x="145" y="806"/>
                    <a:pt x="145" y="806"/>
                  </a:cubicBezTo>
                  <a:cubicBezTo>
                    <a:pt x="130" y="790"/>
                    <a:pt x="104" y="790"/>
                    <a:pt x="89" y="806"/>
                  </a:cubicBezTo>
                  <a:cubicBezTo>
                    <a:pt x="73" y="822"/>
                    <a:pt x="73" y="847"/>
                    <a:pt x="89" y="863"/>
                  </a:cubicBezTo>
                  <a:cubicBezTo>
                    <a:pt x="210" y="984"/>
                    <a:pt x="210" y="984"/>
                    <a:pt x="210" y="984"/>
                  </a:cubicBezTo>
                  <a:cubicBezTo>
                    <a:pt x="40" y="984"/>
                    <a:pt x="40" y="984"/>
                    <a:pt x="40" y="984"/>
                  </a:cubicBezTo>
                  <a:cubicBezTo>
                    <a:pt x="18" y="984"/>
                    <a:pt x="0" y="1002"/>
                    <a:pt x="0" y="1024"/>
                  </a:cubicBezTo>
                  <a:cubicBezTo>
                    <a:pt x="0" y="1046"/>
                    <a:pt x="18" y="1064"/>
                    <a:pt x="40" y="1064"/>
                  </a:cubicBezTo>
                  <a:cubicBezTo>
                    <a:pt x="210" y="1064"/>
                    <a:pt x="210" y="1064"/>
                    <a:pt x="210" y="1064"/>
                  </a:cubicBezTo>
                  <a:cubicBezTo>
                    <a:pt x="89" y="1185"/>
                    <a:pt x="89" y="1185"/>
                    <a:pt x="89" y="1185"/>
                  </a:cubicBezTo>
                  <a:cubicBezTo>
                    <a:pt x="73" y="1201"/>
                    <a:pt x="73" y="1226"/>
                    <a:pt x="89" y="1242"/>
                  </a:cubicBezTo>
                  <a:cubicBezTo>
                    <a:pt x="96" y="1250"/>
                    <a:pt x="107" y="1254"/>
                    <a:pt x="117" y="1254"/>
                  </a:cubicBezTo>
                  <a:cubicBezTo>
                    <a:pt x="127" y="1254"/>
                    <a:pt x="138" y="1250"/>
                    <a:pt x="145" y="1242"/>
                  </a:cubicBezTo>
                  <a:cubicBezTo>
                    <a:pt x="323" y="1064"/>
                    <a:pt x="323" y="1064"/>
                    <a:pt x="323" y="1064"/>
                  </a:cubicBezTo>
                  <a:cubicBezTo>
                    <a:pt x="499" y="1064"/>
                    <a:pt x="499" y="1064"/>
                    <a:pt x="499" y="1064"/>
                  </a:cubicBezTo>
                  <a:cubicBezTo>
                    <a:pt x="378" y="1185"/>
                    <a:pt x="378" y="1185"/>
                    <a:pt x="378" y="1185"/>
                  </a:cubicBezTo>
                  <a:cubicBezTo>
                    <a:pt x="362" y="1201"/>
                    <a:pt x="362" y="1226"/>
                    <a:pt x="378" y="1242"/>
                  </a:cubicBezTo>
                  <a:cubicBezTo>
                    <a:pt x="386" y="1250"/>
                    <a:pt x="396" y="1254"/>
                    <a:pt x="406" y="1254"/>
                  </a:cubicBezTo>
                  <a:cubicBezTo>
                    <a:pt x="416" y="1254"/>
                    <a:pt x="427" y="1250"/>
                    <a:pt x="435" y="1242"/>
                  </a:cubicBezTo>
                  <a:cubicBezTo>
                    <a:pt x="613" y="1064"/>
                    <a:pt x="613" y="1064"/>
                    <a:pt x="613" y="1064"/>
                  </a:cubicBezTo>
                  <a:cubicBezTo>
                    <a:pt x="927" y="1064"/>
                    <a:pt x="927" y="1064"/>
                    <a:pt x="927" y="1064"/>
                  </a:cubicBezTo>
                  <a:cubicBezTo>
                    <a:pt x="705" y="1287"/>
                    <a:pt x="705" y="1287"/>
                    <a:pt x="705" y="1287"/>
                  </a:cubicBezTo>
                  <a:cubicBezTo>
                    <a:pt x="453" y="1287"/>
                    <a:pt x="453" y="1287"/>
                    <a:pt x="453" y="1287"/>
                  </a:cubicBezTo>
                  <a:cubicBezTo>
                    <a:pt x="431" y="1287"/>
                    <a:pt x="413" y="1305"/>
                    <a:pt x="413" y="1327"/>
                  </a:cubicBezTo>
                  <a:cubicBezTo>
                    <a:pt x="413" y="1349"/>
                    <a:pt x="431" y="1367"/>
                    <a:pt x="453" y="1367"/>
                  </a:cubicBezTo>
                  <a:cubicBezTo>
                    <a:pt x="624" y="1367"/>
                    <a:pt x="624" y="1367"/>
                    <a:pt x="624" y="1367"/>
                  </a:cubicBezTo>
                  <a:cubicBezTo>
                    <a:pt x="500" y="1491"/>
                    <a:pt x="500" y="1491"/>
                    <a:pt x="500" y="1491"/>
                  </a:cubicBezTo>
                  <a:cubicBezTo>
                    <a:pt x="248" y="1491"/>
                    <a:pt x="248" y="1491"/>
                    <a:pt x="248" y="1491"/>
                  </a:cubicBezTo>
                  <a:cubicBezTo>
                    <a:pt x="226" y="1491"/>
                    <a:pt x="208" y="1509"/>
                    <a:pt x="208" y="1531"/>
                  </a:cubicBezTo>
                  <a:cubicBezTo>
                    <a:pt x="208" y="1553"/>
                    <a:pt x="226" y="1571"/>
                    <a:pt x="248" y="1571"/>
                  </a:cubicBezTo>
                  <a:cubicBezTo>
                    <a:pt x="420" y="1571"/>
                    <a:pt x="420" y="1571"/>
                    <a:pt x="420" y="1571"/>
                  </a:cubicBezTo>
                  <a:cubicBezTo>
                    <a:pt x="300" y="1691"/>
                    <a:pt x="300" y="1691"/>
                    <a:pt x="300" y="1691"/>
                  </a:cubicBezTo>
                  <a:cubicBezTo>
                    <a:pt x="284" y="1707"/>
                    <a:pt x="284" y="1732"/>
                    <a:pt x="300" y="1748"/>
                  </a:cubicBezTo>
                  <a:cubicBezTo>
                    <a:pt x="308" y="1756"/>
                    <a:pt x="318" y="1760"/>
                    <a:pt x="328" y="1760"/>
                  </a:cubicBezTo>
                  <a:cubicBezTo>
                    <a:pt x="339" y="1760"/>
                    <a:pt x="349" y="1756"/>
                    <a:pt x="357" y="1748"/>
                  </a:cubicBezTo>
                  <a:cubicBezTo>
                    <a:pt x="477" y="1628"/>
                    <a:pt x="477" y="1628"/>
                    <a:pt x="477" y="1628"/>
                  </a:cubicBezTo>
                  <a:cubicBezTo>
                    <a:pt x="477" y="1800"/>
                    <a:pt x="477" y="1800"/>
                    <a:pt x="477" y="1800"/>
                  </a:cubicBezTo>
                  <a:cubicBezTo>
                    <a:pt x="477" y="1822"/>
                    <a:pt x="495" y="1840"/>
                    <a:pt x="517" y="1840"/>
                  </a:cubicBezTo>
                  <a:cubicBezTo>
                    <a:pt x="539" y="1840"/>
                    <a:pt x="557" y="1822"/>
                    <a:pt x="557" y="1800"/>
                  </a:cubicBezTo>
                  <a:cubicBezTo>
                    <a:pt x="557" y="1548"/>
                    <a:pt x="557" y="1548"/>
                    <a:pt x="557" y="1548"/>
                  </a:cubicBezTo>
                  <a:cubicBezTo>
                    <a:pt x="681" y="1424"/>
                    <a:pt x="681" y="1424"/>
                    <a:pt x="681" y="1424"/>
                  </a:cubicBezTo>
                  <a:cubicBezTo>
                    <a:pt x="681" y="1595"/>
                    <a:pt x="681" y="1595"/>
                    <a:pt x="681" y="1595"/>
                  </a:cubicBezTo>
                  <a:cubicBezTo>
                    <a:pt x="681" y="1617"/>
                    <a:pt x="699" y="1635"/>
                    <a:pt x="721" y="1635"/>
                  </a:cubicBezTo>
                  <a:cubicBezTo>
                    <a:pt x="743" y="1635"/>
                    <a:pt x="761" y="1617"/>
                    <a:pt x="761" y="1595"/>
                  </a:cubicBezTo>
                  <a:cubicBezTo>
                    <a:pt x="761" y="1343"/>
                    <a:pt x="761" y="1343"/>
                    <a:pt x="761" y="1343"/>
                  </a:cubicBezTo>
                  <a:cubicBezTo>
                    <a:pt x="984" y="1121"/>
                    <a:pt x="984" y="1121"/>
                    <a:pt x="984" y="1121"/>
                  </a:cubicBezTo>
                  <a:cubicBezTo>
                    <a:pt x="984" y="1435"/>
                    <a:pt x="984" y="1435"/>
                    <a:pt x="984" y="1435"/>
                  </a:cubicBezTo>
                  <a:cubicBezTo>
                    <a:pt x="806" y="1613"/>
                    <a:pt x="806" y="1613"/>
                    <a:pt x="806" y="1613"/>
                  </a:cubicBezTo>
                  <a:cubicBezTo>
                    <a:pt x="790" y="1629"/>
                    <a:pt x="790" y="1655"/>
                    <a:pt x="806" y="1670"/>
                  </a:cubicBezTo>
                  <a:cubicBezTo>
                    <a:pt x="822" y="1686"/>
                    <a:pt x="847" y="1686"/>
                    <a:pt x="863" y="1670"/>
                  </a:cubicBezTo>
                  <a:cubicBezTo>
                    <a:pt x="984" y="1549"/>
                    <a:pt x="984" y="1549"/>
                    <a:pt x="984" y="1549"/>
                  </a:cubicBezTo>
                  <a:cubicBezTo>
                    <a:pt x="984" y="1725"/>
                    <a:pt x="984" y="1725"/>
                    <a:pt x="984" y="1725"/>
                  </a:cubicBezTo>
                  <a:cubicBezTo>
                    <a:pt x="806" y="1903"/>
                    <a:pt x="806" y="1903"/>
                    <a:pt x="806" y="1903"/>
                  </a:cubicBezTo>
                  <a:cubicBezTo>
                    <a:pt x="790" y="1918"/>
                    <a:pt x="790" y="1944"/>
                    <a:pt x="806" y="1959"/>
                  </a:cubicBezTo>
                  <a:cubicBezTo>
                    <a:pt x="822" y="1975"/>
                    <a:pt x="847" y="1975"/>
                    <a:pt x="863" y="1959"/>
                  </a:cubicBezTo>
                  <a:cubicBezTo>
                    <a:pt x="984" y="1838"/>
                    <a:pt x="984" y="1838"/>
                    <a:pt x="984" y="1838"/>
                  </a:cubicBezTo>
                  <a:cubicBezTo>
                    <a:pt x="984" y="2008"/>
                    <a:pt x="984" y="2008"/>
                    <a:pt x="984" y="2008"/>
                  </a:cubicBezTo>
                  <a:cubicBezTo>
                    <a:pt x="984" y="2030"/>
                    <a:pt x="1002" y="2048"/>
                    <a:pt x="1024" y="2048"/>
                  </a:cubicBezTo>
                  <a:cubicBezTo>
                    <a:pt x="1046" y="2048"/>
                    <a:pt x="1064" y="2030"/>
                    <a:pt x="1064" y="2008"/>
                  </a:cubicBezTo>
                  <a:cubicBezTo>
                    <a:pt x="1064" y="1838"/>
                    <a:pt x="1064" y="1838"/>
                    <a:pt x="1064" y="1838"/>
                  </a:cubicBezTo>
                  <a:cubicBezTo>
                    <a:pt x="1185" y="1959"/>
                    <a:pt x="1185" y="1959"/>
                    <a:pt x="1185" y="1959"/>
                  </a:cubicBezTo>
                  <a:cubicBezTo>
                    <a:pt x="1193" y="1967"/>
                    <a:pt x="1204" y="1971"/>
                    <a:pt x="1214" y="1971"/>
                  </a:cubicBezTo>
                  <a:cubicBezTo>
                    <a:pt x="1224" y="1971"/>
                    <a:pt x="1234" y="1967"/>
                    <a:pt x="1242" y="1959"/>
                  </a:cubicBezTo>
                  <a:cubicBezTo>
                    <a:pt x="1258" y="1944"/>
                    <a:pt x="1258" y="1918"/>
                    <a:pt x="1242" y="1903"/>
                  </a:cubicBezTo>
                  <a:cubicBezTo>
                    <a:pt x="1064" y="1725"/>
                    <a:pt x="1064" y="1725"/>
                    <a:pt x="1064" y="1725"/>
                  </a:cubicBezTo>
                  <a:cubicBezTo>
                    <a:pt x="1064" y="1549"/>
                    <a:pt x="1064" y="1549"/>
                    <a:pt x="1064" y="1549"/>
                  </a:cubicBezTo>
                  <a:cubicBezTo>
                    <a:pt x="1185" y="1670"/>
                    <a:pt x="1185" y="1670"/>
                    <a:pt x="1185" y="1670"/>
                  </a:cubicBezTo>
                  <a:cubicBezTo>
                    <a:pt x="1193" y="1678"/>
                    <a:pt x="1204" y="1682"/>
                    <a:pt x="1214" y="1682"/>
                  </a:cubicBezTo>
                  <a:cubicBezTo>
                    <a:pt x="1224" y="1682"/>
                    <a:pt x="1234" y="1678"/>
                    <a:pt x="1242" y="1670"/>
                  </a:cubicBezTo>
                  <a:cubicBezTo>
                    <a:pt x="1258" y="1655"/>
                    <a:pt x="1258" y="1629"/>
                    <a:pt x="1242" y="1613"/>
                  </a:cubicBezTo>
                  <a:cubicBezTo>
                    <a:pt x="1064" y="1435"/>
                    <a:pt x="1064" y="1435"/>
                    <a:pt x="1064" y="1435"/>
                  </a:cubicBezTo>
                  <a:cubicBezTo>
                    <a:pt x="1064" y="1121"/>
                    <a:pt x="1064" y="1121"/>
                    <a:pt x="1064" y="1121"/>
                  </a:cubicBezTo>
                  <a:cubicBezTo>
                    <a:pt x="1287" y="1343"/>
                    <a:pt x="1287" y="1343"/>
                    <a:pt x="1287" y="1343"/>
                  </a:cubicBezTo>
                  <a:cubicBezTo>
                    <a:pt x="1287" y="1595"/>
                    <a:pt x="1287" y="1595"/>
                    <a:pt x="1287" y="1595"/>
                  </a:cubicBezTo>
                  <a:cubicBezTo>
                    <a:pt x="1287" y="1617"/>
                    <a:pt x="1305" y="1635"/>
                    <a:pt x="1327" y="1635"/>
                  </a:cubicBezTo>
                  <a:cubicBezTo>
                    <a:pt x="1349" y="1635"/>
                    <a:pt x="1367" y="1617"/>
                    <a:pt x="1367" y="1595"/>
                  </a:cubicBezTo>
                  <a:cubicBezTo>
                    <a:pt x="1367" y="1424"/>
                    <a:pt x="1367" y="1424"/>
                    <a:pt x="1367" y="1424"/>
                  </a:cubicBezTo>
                  <a:cubicBezTo>
                    <a:pt x="1491" y="1548"/>
                    <a:pt x="1491" y="1548"/>
                    <a:pt x="1491" y="1548"/>
                  </a:cubicBezTo>
                  <a:cubicBezTo>
                    <a:pt x="1491" y="1800"/>
                    <a:pt x="1491" y="1800"/>
                    <a:pt x="1491" y="1800"/>
                  </a:cubicBezTo>
                  <a:cubicBezTo>
                    <a:pt x="1491" y="1822"/>
                    <a:pt x="1509" y="1840"/>
                    <a:pt x="1531" y="1840"/>
                  </a:cubicBezTo>
                  <a:cubicBezTo>
                    <a:pt x="1553" y="1840"/>
                    <a:pt x="1571" y="1822"/>
                    <a:pt x="1571" y="1800"/>
                  </a:cubicBezTo>
                  <a:cubicBezTo>
                    <a:pt x="1571" y="1628"/>
                    <a:pt x="1571" y="1628"/>
                    <a:pt x="1571" y="1628"/>
                  </a:cubicBezTo>
                  <a:cubicBezTo>
                    <a:pt x="1691" y="1748"/>
                    <a:pt x="1691" y="1748"/>
                    <a:pt x="1691" y="1748"/>
                  </a:cubicBezTo>
                  <a:cubicBezTo>
                    <a:pt x="1699" y="1756"/>
                    <a:pt x="1709" y="1760"/>
                    <a:pt x="1720" y="1760"/>
                  </a:cubicBezTo>
                  <a:cubicBezTo>
                    <a:pt x="1730" y="1760"/>
                    <a:pt x="1740" y="1756"/>
                    <a:pt x="1748" y="1748"/>
                  </a:cubicBezTo>
                  <a:cubicBezTo>
                    <a:pt x="1764" y="1732"/>
                    <a:pt x="1764" y="1707"/>
                    <a:pt x="1748" y="1691"/>
                  </a:cubicBezTo>
                  <a:cubicBezTo>
                    <a:pt x="1628" y="1571"/>
                    <a:pt x="1628" y="1571"/>
                    <a:pt x="1628" y="1571"/>
                  </a:cubicBezTo>
                  <a:cubicBezTo>
                    <a:pt x="1800" y="1571"/>
                    <a:pt x="1800" y="1571"/>
                    <a:pt x="1800" y="1571"/>
                  </a:cubicBezTo>
                  <a:cubicBezTo>
                    <a:pt x="1822" y="1571"/>
                    <a:pt x="1840" y="1553"/>
                    <a:pt x="1840" y="1531"/>
                  </a:cubicBezTo>
                  <a:cubicBezTo>
                    <a:pt x="1840" y="1509"/>
                    <a:pt x="1822" y="1491"/>
                    <a:pt x="1800" y="1491"/>
                  </a:cubicBezTo>
                  <a:cubicBezTo>
                    <a:pt x="1548" y="1491"/>
                    <a:pt x="1548" y="1491"/>
                    <a:pt x="1548" y="1491"/>
                  </a:cubicBezTo>
                  <a:cubicBezTo>
                    <a:pt x="1424" y="1367"/>
                    <a:pt x="1424" y="1367"/>
                    <a:pt x="1424" y="1367"/>
                  </a:cubicBezTo>
                  <a:cubicBezTo>
                    <a:pt x="1595" y="1367"/>
                    <a:pt x="1595" y="1367"/>
                    <a:pt x="1595" y="1367"/>
                  </a:cubicBezTo>
                  <a:cubicBezTo>
                    <a:pt x="1617" y="1367"/>
                    <a:pt x="1635" y="1349"/>
                    <a:pt x="1635" y="1327"/>
                  </a:cubicBezTo>
                  <a:cubicBezTo>
                    <a:pt x="1635" y="1305"/>
                    <a:pt x="1617" y="1287"/>
                    <a:pt x="1595" y="1287"/>
                  </a:cubicBezTo>
                  <a:cubicBezTo>
                    <a:pt x="1343" y="1287"/>
                    <a:pt x="1343" y="1287"/>
                    <a:pt x="1343" y="1287"/>
                  </a:cubicBezTo>
                  <a:cubicBezTo>
                    <a:pt x="1121" y="1064"/>
                    <a:pt x="1121" y="1064"/>
                    <a:pt x="1121" y="1064"/>
                  </a:cubicBezTo>
                  <a:cubicBezTo>
                    <a:pt x="1435" y="1064"/>
                    <a:pt x="1435" y="1064"/>
                    <a:pt x="1435" y="1064"/>
                  </a:cubicBezTo>
                  <a:cubicBezTo>
                    <a:pt x="1613" y="1242"/>
                    <a:pt x="1613" y="1242"/>
                    <a:pt x="1613" y="1242"/>
                  </a:cubicBezTo>
                  <a:cubicBezTo>
                    <a:pt x="1621" y="1250"/>
                    <a:pt x="1632" y="1254"/>
                    <a:pt x="1642" y="1254"/>
                  </a:cubicBezTo>
                  <a:cubicBezTo>
                    <a:pt x="1652" y="1254"/>
                    <a:pt x="1662" y="1250"/>
                    <a:pt x="1670" y="1242"/>
                  </a:cubicBezTo>
                  <a:cubicBezTo>
                    <a:pt x="1686" y="1226"/>
                    <a:pt x="1686" y="1201"/>
                    <a:pt x="1670" y="1185"/>
                  </a:cubicBezTo>
                  <a:cubicBezTo>
                    <a:pt x="1549" y="1064"/>
                    <a:pt x="1549" y="1064"/>
                    <a:pt x="1549" y="1064"/>
                  </a:cubicBezTo>
                  <a:cubicBezTo>
                    <a:pt x="1725" y="1064"/>
                    <a:pt x="1725" y="1064"/>
                    <a:pt x="1725" y="1064"/>
                  </a:cubicBezTo>
                  <a:cubicBezTo>
                    <a:pt x="1903" y="1242"/>
                    <a:pt x="1903" y="1242"/>
                    <a:pt x="1903" y="1242"/>
                  </a:cubicBezTo>
                  <a:cubicBezTo>
                    <a:pt x="1910" y="1250"/>
                    <a:pt x="1921" y="1254"/>
                    <a:pt x="1931" y="1254"/>
                  </a:cubicBezTo>
                  <a:cubicBezTo>
                    <a:pt x="1941" y="1254"/>
                    <a:pt x="1952" y="1250"/>
                    <a:pt x="1959" y="1242"/>
                  </a:cubicBezTo>
                  <a:cubicBezTo>
                    <a:pt x="1975" y="1226"/>
                    <a:pt x="1975" y="1201"/>
                    <a:pt x="1959" y="1185"/>
                  </a:cubicBezTo>
                  <a:cubicBezTo>
                    <a:pt x="1838" y="1064"/>
                    <a:pt x="1838" y="1064"/>
                    <a:pt x="1838" y="1064"/>
                  </a:cubicBezTo>
                  <a:cubicBezTo>
                    <a:pt x="2008" y="1064"/>
                    <a:pt x="2008" y="1064"/>
                    <a:pt x="2008" y="1064"/>
                  </a:cubicBezTo>
                  <a:cubicBezTo>
                    <a:pt x="2030" y="1064"/>
                    <a:pt x="2048" y="1046"/>
                    <a:pt x="2048" y="1024"/>
                  </a:cubicBezTo>
                  <a:cubicBezTo>
                    <a:pt x="2048" y="1002"/>
                    <a:pt x="2030" y="984"/>
                    <a:pt x="2008" y="9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6"/>
            <p:cNvSpPr>
              <a:spLocks/>
            </p:cNvSpPr>
            <p:nvPr/>
          </p:nvSpPr>
          <p:spPr bwMode="auto">
            <a:xfrm>
              <a:off x="5862" y="2067"/>
              <a:ext cx="246" cy="189"/>
            </a:xfrm>
            <a:custGeom>
              <a:avLst/>
              <a:gdLst>
                <a:gd name="T0" fmla="*/ 52 w 104"/>
                <a:gd name="T1" fmla="*/ 80 h 80"/>
                <a:gd name="T2" fmla="*/ 52 w 104"/>
                <a:gd name="T3" fmla="*/ 0 h 80"/>
                <a:gd name="T4" fmla="*/ 52 w 104"/>
                <a:gd name="T5" fmla="*/ 80 h 80"/>
              </a:gdLst>
              <a:ahLst/>
              <a:cxnLst>
                <a:cxn ang="0">
                  <a:pos x="T0" y="T1"/>
                </a:cxn>
                <a:cxn ang="0">
                  <a:pos x="T2" y="T3"/>
                </a:cxn>
                <a:cxn ang="0">
                  <a:pos x="T4" y="T5"/>
                </a:cxn>
              </a:cxnLst>
              <a:rect l="0" t="0" r="r" b="b"/>
              <a:pathLst>
                <a:path w="104" h="80">
                  <a:moveTo>
                    <a:pt x="52" y="80"/>
                  </a:moveTo>
                  <a:cubicBezTo>
                    <a:pt x="104" y="80"/>
                    <a:pt x="104" y="0"/>
                    <a:pt x="52" y="0"/>
                  </a:cubicBezTo>
                  <a:cubicBezTo>
                    <a:pt x="0" y="0"/>
                    <a:pt x="0" y="80"/>
                    <a:pt x="52"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9" name="Hexagon 48"/>
          <p:cNvSpPr/>
          <p:nvPr/>
        </p:nvSpPr>
        <p:spPr>
          <a:xfrm>
            <a:off x="3267598" y="3076094"/>
            <a:ext cx="5656804" cy="59372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spc="300" dirty="0">
              <a:solidFill>
                <a:srgbClr val="DC4244"/>
              </a:solidFill>
              <a:latin typeface="Impact" panose="020B0806030902050204" pitchFamily="34" charset="0"/>
            </a:endParaRPr>
          </a:p>
        </p:txBody>
      </p:sp>
      <p:sp>
        <p:nvSpPr>
          <p:cNvPr id="50" name="Rectangle 49"/>
          <p:cNvSpPr/>
          <p:nvPr/>
        </p:nvSpPr>
        <p:spPr>
          <a:xfrm>
            <a:off x="3565499" y="3070219"/>
            <a:ext cx="5061001" cy="584775"/>
          </a:xfrm>
          <a:prstGeom prst="rect">
            <a:avLst/>
          </a:prstGeom>
        </p:spPr>
        <p:txBody>
          <a:bodyPr wrap="none">
            <a:spAutoFit/>
          </a:bodyPr>
          <a:lstStyle/>
          <a:p>
            <a:pPr lvl="0" algn="ctr"/>
            <a:r>
              <a:rPr lang="en-US" sz="3200" spc="300" dirty="0">
                <a:solidFill>
                  <a:srgbClr val="DC4244"/>
                </a:solidFill>
                <a:latin typeface="Impact" panose="020B0806030902050204" pitchFamily="34" charset="0"/>
              </a:rPr>
              <a:t>50% OFF ON 1000+ ITEMS</a:t>
            </a:r>
          </a:p>
        </p:txBody>
      </p:sp>
      <p:sp>
        <p:nvSpPr>
          <p:cNvPr id="51" name="Rectangle 50"/>
          <p:cNvSpPr/>
          <p:nvPr/>
        </p:nvSpPr>
        <p:spPr>
          <a:xfrm>
            <a:off x="4455967" y="3813461"/>
            <a:ext cx="3280065" cy="400110"/>
          </a:xfrm>
          <a:prstGeom prst="rect">
            <a:avLst/>
          </a:prstGeom>
        </p:spPr>
        <p:txBody>
          <a:bodyPr wrap="none">
            <a:spAutoFit/>
          </a:bodyPr>
          <a:lstStyle/>
          <a:p>
            <a:pPr algn="ctr"/>
            <a:r>
              <a:rPr lang="en-US" sz="2000" spc="600" dirty="0">
                <a:solidFill>
                  <a:schemeClr val="bg1"/>
                </a:solidFill>
                <a:effectLst>
                  <a:outerShdw blurRad="38100" dist="38100" dir="2700000" algn="tl">
                    <a:srgbClr val="000000">
                      <a:alpha val="43137"/>
                    </a:srgbClr>
                  </a:outerShdw>
                </a:effectLst>
                <a:latin typeface="Impact" panose="020B0806030902050204" pitchFamily="34" charset="0"/>
                <a:cs typeface="Segoe UI" panose="020B0502040204020203" pitchFamily="34" charset="0"/>
              </a:rPr>
              <a:t>YOURWEBSITE.COM</a:t>
            </a:r>
          </a:p>
        </p:txBody>
      </p:sp>
    </p:spTree>
    <p:extLst>
      <p:ext uri="{BB962C8B-B14F-4D97-AF65-F5344CB8AC3E}">
        <p14:creationId xmlns:p14="http://schemas.microsoft.com/office/powerpoint/2010/main" val="364703697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65" b="7865"/>
          <a:stretch/>
        </p:blipFill>
        <p:spPr>
          <a:xfrm>
            <a:off x="-2" y="-1"/>
            <a:ext cx="12192002" cy="6858002"/>
          </a:xfrm>
          <a:prstGeom prst="rect">
            <a:avLst/>
          </a:prstGeom>
        </p:spPr>
      </p:pic>
      <p:sp>
        <p:nvSpPr>
          <p:cNvPr id="14" name="Rectangle 13"/>
          <p:cNvSpPr/>
          <p:nvPr/>
        </p:nvSpPr>
        <p:spPr>
          <a:xfrm>
            <a:off x="6948208" y="6233181"/>
            <a:ext cx="3356946" cy="369332"/>
          </a:xfrm>
          <a:prstGeom prst="rect">
            <a:avLst/>
          </a:prstGeom>
        </p:spPr>
        <p:txBody>
          <a:bodyPr wrap="none">
            <a:spAutoFit/>
          </a:bodyPr>
          <a:lstStyle/>
          <a:p>
            <a:pPr algn="ctr"/>
            <a:r>
              <a:rPr lang="en-US" b="1" spc="600" dirty="0">
                <a:solidFill>
                  <a:schemeClr val="bg1"/>
                </a:solidFill>
                <a:latin typeface="Segoe UI Semilight" panose="020B0402040204020203" pitchFamily="34" charset="0"/>
                <a:cs typeface="Segoe UI Semilight" panose="020B0402040204020203" pitchFamily="34" charset="0"/>
              </a:rPr>
              <a:t>YOURWEBSITE.COM</a:t>
            </a:r>
          </a:p>
        </p:txBody>
      </p:sp>
      <p:grpSp>
        <p:nvGrpSpPr>
          <p:cNvPr id="13" name="Group 12"/>
          <p:cNvGrpSpPr/>
          <p:nvPr/>
        </p:nvGrpSpPr>
        <p:grpSpPr>
          <a:xfrm>
            <a:off x="6259126" y="1964085"/>
            <a:ext cx="4821480" cy="2215991"/>
            <a:chOff x="6302312" y="692309"/>
            <a:chExt cx="4821480" cy="2215991"/>
          </a:xfrm>
        </p:grpSpPr>
        <p:sp>
          <p:nvSpPr>
            <p:cNvPr id="5" name="Rectangle 4"/>
            <p:cNvSpPr/>
            <p:nvPr/>
          </p:nvSpPr>
          <p:spPr>
            <a:xfrm>
              <a:off x="6302312" y="692309"/>
              <a:ext cx="1343638" cy="2215991"/>
            </a:xfrm>
            <a:prstGeom prst="rect">
              <a:avLst/>
            </a:prstGeom>
          </p:spPr>
          <p:txBody>
            <a:bodyPr wrap="none">
              <a:spAutoFit/>
            </a:bodyPr>
            <a:lstStyle/>
            <a:p>
              <a:pPr algn="ctr"/>
              <a:r>
                <a:rPr lang="en-US" sz="13800" dirty="0">
                  <a:ln w="34925">
                    <a:solidFill>
                      <a:schemeClr val="bg1"/>
                    </a:solidFill>
                  </a:ln>
                  <a:solidFill>
                    <a:srgbClr val="FF0000"/>
                  </a:solidFill>
                  <a:latin typeface="Montserrat ExtraBold" panose="00000900000000000000" pitchFamily="50" charset="0"/>
                </a:rPr>
                <a:t>S</a:t>
              </a:r>
            </a:p>
          </p:txBody>
        </p:sp>
        <p:sp>
          <p:nvSpPr>
            <p:cNvPr id="6" name="Rectangle 5"/>
            <p:cNvSpPr/>
            <p:nvPr/>
          </p:nvSpPr>
          <p:spPr>
            <a:xfrm>
              <a:off x="8714158" y="692309"/>
              <a:ext cx="2409634" cy="2215991"/>
            </a:xfrm>
            <a:prstGeom prst="rect">
              <a:avLst/>
            </a:prstGeom>
          </p:spPr>
          <p:txBody>
            <a:bodyPr wrap="none">
              <a:spAutoFit/>
            </a:bodyPr>
            <a:lstStyle/>
            <a:p>
              <a:pPr algn="ctr"/>
              <a:r>
                <a:rPr lang="en-US" sz="13800" dirty="0">
                  <a:ln w="34925">
                    <a:solidFill>
                      <a:schemeClr val="bg1"/>
                    </a:solidFill>
                  </a:ln>
                  <a:solidFill>
                    <a:srgbClr val="FF0000"/>
                  </a:solidFill>
                  <a:latin typeface="Montserrat ExtraBold" panose="00000900000000000000" pitchFamily="50" charset="0"/>
                </a:rPr>
                <a:t>LE</a:t>
              </a:r>
            </a:p>
          </p:txBody>
        </p:sp>
        <p:grpSp>
          <p:nvGrpSpPr>
            <p:cNvPr id="8" name="Group 4"/>
            <p:cNvGrpSpPr>
              <a:grpSpLocks noChangeAspect="1"/>
            </p:cNvGrpSpPr>
            <p:nvPr/>
          </p:nvGrpSpPr>
          <p:grpSpPr bwMode="auto">
            <a:xfrm>
              <a:off x="7749507" y="967654"/>
              <a:ext cx="920360" cy="1453546"/>
              <a:chOff x="2800" y="519"/>
              <a:chExt cx="2080" cy="3285"/>
            </a:xfrm>
            <a:solidFill>
              <a:srgbClr val="FF0000"/>
            </a:solidFill>
          </p:grpSpPr>
          <p:sp>
            <p:nvSpPr>
              <p:cNvPr id="10" name="Freeform 5"/>
              <p:cNvSpPr>
                <a:spLocks noEditPoints="1"/>
              </p:cNvSpPr>
              <p:nvPr/>
            </p:nvSpPr>
            <p:spPr bwMode="auto">
              <a:xfrm>
                <a:off x="2800" y="519"/>
                <a:ext cx="2080" cy="3285"/>
              </a:xfrm>
              <a:custGeom>
                <a:avLst/>
                <a:gdLst>
                  <a:gd name="T0" fmla="*/ 2080 w 2080"/>
                  <a:gd name="T1" fmla="*/ 2880 h 3285"/>
                  <a:gd name="T2" fmla="*/ 1518 w 2080"/>
                  <a:gd name="T3" fmla="*/ 1778 h 3285"/>
                  <a:gd name="T4" fmla="*/ 1838 w 2080"/>
                  <a:gd name="T5" fmla="*/ 1899 h 3285"/>
                  <a:gd name="T6" fmla="*/ 1321 w 2080"/>
                  <a:gd name="T7" fmla="*/ 883 h 3285"/>
                  <a:gd name="T8" fmla="*/ 1492 w 2080"/>
                  <a:gd name="T9" fmla="*/ 971 h 3285"/>
                  <a:gd name="T10" fmla="*/ 1039 w 2080"/>
                  <a:gd name="T11" fmla="*/ 0 h 3285"/>
                  <a:gd name="T12" fmla="*/ 588 w 2080"/>
                  <a:gd name="T13" fmla="*/ 971 h 3285"/>
                  <a:gd name="T14" fmla="*/ 759 w 2080"/>
                  <a:gd name="T15" fmla="*/ 883 h 3285"/>
                  <a:gd name="T16" fmla="*/ 242 w 2080"/>
                  <a:gd name="T17" fmla="*/ 1899 h 3285"/>
                  <a:gd name="T18" fmla="*/ 562 w 2080"/>
                  <a:gd name="T19" fmla="*/ 1778 h 3285"/>
                  <a:gd name="T20" fmla="*/ 0 w 2080"/>
                  <a:gd name="T21" fmla="*/ 2880 h 3285"/>
                  <a:gd name="T22" fmla="*/ 920 w 2080"/>
                  <a:gd name="T23" fmla="*/ 2558 h 3285"/>
                  <a:gd name="T24" fmla="*/ 920 w 2080"/>
                  <a:gd name="T25" fmla="*/ 3285 h 3285"/>
                  <a:gd name="T26" fmla="*/ 1160 w 2080"/>
                  <a:gd name="T27" fmla="*/ 3285 h 3285"/>
                  <a:gd name="T28" fmla="*/ 1160 w 2080"/>
                  <a:gd name="T29" fmla="*/ 2558 h 3285"/>
                  <a:gd name="T30" fmla="*/ 2080 w 2080"/>
                  <a:gd name="T31" fmla="*/ 2880 h 3285"/>
                  <a:gd name="T32" fmla="*/ 2080 w 2080"/>
                  <a:gd name="T33" fmla="*/ 2880 h 3285"/>
                  <a:gd name="T34" fmla="*/ 2080 w 2080"/>
                  <a:gd name="T35" fmla="*/ 2880 h 3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80" h="3285">
                    <a:moveTo>
                      <a:pt x="2080" y="2880"/>
                    </a:moveTo>
                    <a:lnTo>
                      <a:pt x="1518" y="1778"/>
                    </a:lnTo>
                    <a:lnTo>
                      <a:pt x="1838" y="1899"/>
                    </a:lnTo>
                    <a:lnTo>
                      <a:pt x="1321" y="883"/>
                    </a:lnTo>
                    <a:lnTo>
                      <a:pt x="1492" y="971"/>
                    </a:lnTo>
                    <a:lnTo>
                      <a:pt x="1039" y="0"/>
                    </a:lnTo>
                    <a:lnTo>
                      <a:pt x="588" y="971"/>
                    </a:lnTo>
                    <a:lnTo>
                      <a:pt x="759" y="883"/>
                    </a:lnTo>
                    <a:lnTo>
                      <a:pt x="242" y="1899"/>
                    </a:lnTo>
                    <a:lnTo>
                      <a:pt x="562" y="1778"/>
                    </a:lnTo>
                    <a:lnTo>
                      <a:pt x="0" y="2880"/>
                    </a:lnTo>
                    <a:lnTo>
                      <a:pt x="920" y="2558"/>
                    </a:lnTo>
                    <a:lnTo>
                      <a:pt x="920" y="3285"/>
                    </a:lnTo>
                    <a:lnTo>
                      <a:pt x="1160" y="3285"/>
                    </a:lnTo>
                    <a:lnTo>
                      <a:pt x="1160" y="2558"/>
                    </a:lnTo>
                    <a:lnTo>
                      <a:pt x="2080" y="2880"/>
                    </a:lnTo>
                    <a:close/>
                    <a:moveTo>
                      <a:pt x="2080" y="2880"/>
                    </a:moveTo>
                    <a:lnTo>
                      <a:pt x="2080" y="2880"/>
                    </a:lnTo>
                    <a:close/>
                  </a:path>
                </a:pathLst>
              </a:custGeom>
              <a:grp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noEditPoints="1"/>
              </p:cNvSpPr>
              <p:nvPr/>
            </p:nvSpPr>
            <p:spPr bwMode="auto">
              <a:xfrm>
                <a:off x="2800" y="519"/>
                <a:ext cx="2080" cy="3285"/>
              </a:xfrm>
              <a:custGeom>
                <a:avLst/>
                <a:gdLst>
                  <a:gd name="T0" fmla="*/ 2080 w 2080"/>
                  <a:gd name="T1" fmla="*/ 2880 h 3285"/>
                  <a:gd name="T2" fmla="*/ 1518 w 2080"/>
                  <a:gd name="T3" fmla="*/ 1778 h 3285"/>
                  <a:gd name="T4" fmla="*/ 1838 w 2080"/>
                  <a:gd name="T5" fmla="*/ 1899 h 3285"/>
                  <a:gd name="T6" fmla="*/ 1321 w 2080"/>
                  <a:gd name="T7" fmla="*/ 883 h 3285"/>
                  <a:gd name="T8" fmla="*/ 1492 w 2080"/>
                  <a:gd name="T9" fmla="*/ 971 h 3285"/>
                  <a:gd name="T10" fmla="*/ 1039 w 2080"/>
                  <a:gd name="T11" fmla="*/ 0 h 3285"/>
                  <a:gd name="T12" fmla="*/ 588 w 2080"/>
                  <a:gd name="T13" fmla="*/ 971 h 3285"/>
                  <a:gd name="T14" fmla="*/ 759 w 2080"/>
                  <a:gd name="T15" fmla="*/ 883 h 3285"/>
                  <a:gd name="T16" fmla="*/ 242 w 2080"/>
                  <a:gd name="T17" fmla="*/ 1899 h 3285"/>
                  <a:gd name="T18" fmla="*/ 562 w 2080"/>
                  <a:gd name="T19" fmla="*/ 1778 h 3285"/>
                  <a:gd name="T20" fmla="*/ 0 w 2080"/>
                  <a:gd name="T21" fmla="*/ 2880 h 3285"/>
                  <a:gd name="T22" fmla="*/ 920 w 2080"/>
                  <a:gd name="T23" fmla="*/ 2558 h 3285"/>
                  <a:gd name="T24" fmla="*/ 920 w 2080"/>
                  <a:gd name="T25" fmla="*/ 3285 h 3285"/>
                  <a:gd name="T26" fmla="*/ 1160 w 2080"/>
                  <a:gd name="T27" fmla="*/ 3285 h 3285"/>
                  <a:gd name="T28" fmla="*/ 1160 w 2080"/>
                  <a:gd name="T29" fmla="*/ 2558 h 3285"/>
                  <a:gd name="T30" fmla="*/ 2080 w 2080"/>
                  <a:gd name="T31" fmla="*/ 2880 h 3285"/>
                  <a:gd name="T32" fmla="*/ 2080 w 2080"/>
                  <a:gd name="T33" fmla="*/ 2880 h 3285"/>
                  <a:gd name="T34" fmla="*/ 2080 w 2080"/>
                  <a:gd name="T35" fmla="*/ 2880 h 3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80" h="3285">
                    <a:moveTo>
                      <a:pt x="2080" y="2880"/>
                    </a:moveTo>
                    <a:lnTo>
                      <a:pt x="1518" y="1778"/>
                    </a:lnTo>
                    <a:lnTo>
                      <a:pt x="1838" y="1899"/>
                    </a:lnTo>
                    <a:lnTo>
                      <a:pt x="1321" y="883"/>
                    </a:lnTo>
                    <a:lnTo>
                      <a:pt x="1492" y="971"/>
                    </a:lnTo>
                    <a:lnTo>
                      <a:pt x="1039" y="0"/>
                    </a:lnTo>
                    <a:lnTo>
                      <a:pt x="588" y="971"/>
                    </a:lnTo>
                    <a:lnTo>
                      <a:pt x="759" y="883"/>
                    </a:lnTo>
                    <a:lnTo>
                      <a:pt x="242" y="1899"/>
                    </a:lnTo>
                    <a:lnTo>
                      <a:pt x="562" y="1778"/>
                    </a:lnTo>
                    <a:lnTo>
                      <a:pt x="0" y="2880"/>
                    </a:lnTo>
                    <a:lnTo>
                      <a:pt x="920" y="2558"/>
                    </a:lnTo>
                    <a:lnTo>
                      <a:pt x="920" y="3285"/>
                    </a:lnTo>
                    <a:lnTo>
                      <a:pt x="1160" y="3285"/>
                    </a:lnTo>
                    <a:lnTo>
                      <a:pt x="1160" y="2558"/>
                    </a:lnTo>
                    <a:lnTo>
                      <a:pt x="2080" y="2880"/>
                    </a:lnTo>
                    <a:moveTo>
                      <a:pt x="2080" y="2880"/>
                    </a:moveTo>
                    <a:lnTo>
                      <a:pt x="2080" y="2880"/>
                    </a:lnTo>
                  </a:path>
                </a:pathLst>
              </a:custGeom>
              <a:grpFill/>
              <a:ln w="38100">
                <a:solidFill>
                  <a:schemeClr val="bg1"/>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grpSp>
      <p:sp>
        <p:nvSpPr>
          <p:cNvPr id="12" name="Rectangle 11"/>
          <p:cNvSpPr/>
          <p:nvPr/>
        </p:nvSpPr>
        <p:spPr>
          <a:xfrm>
            <a:off x="6143662" y="3841522"/>
            <a:ext cx="5052409" cy="677108"/>
          </a:xfrm>
          <a:prstGeom prst="rect">
            <a:avLst/>
          </a:prstGeom>
        </p:spPr>
        <p:txBody>
          <a:bodyPr wrap="none">
            <a:spAutoFit/>
          </a:bodyPr>
          <a:lstStyle/>
          <a:p>
            <a:pPr algn="ctr"/>
            <a:r>
              <a:rPr lang="en-US" sz="3800" dirty="0">
                <a:solidFill>
                  <a:schemeClr val="bg1"/>
                </a:solidFill>
                <a:latin typeface="Segoe UI Semilight" panose="020B0402040204020203" pitchFamily="34" charset="0"/>
                <a:cs typeface="Segoe UI Semilight" panose="020B0402040204020203" pitchFamily="34" charset="0"/>
              </a:rPr>
              <a:t>ENJOY UP TO 40% OFF</a:t>
            </a:r>
          </a:p>
        </p:txBody>
      </p:sp>
      <p:sp>
        <p:nvSpPr>
          <p:cNvPr id="15" name="Rectangle 14"/>
          <p:cNvSpPr/>
          <p:nvPr/>
        </p:nvSpPr>
        <p:spPr>
          <a:xfrm>
            <a:off x="6830755" y="4518630"/>
            <a:ext cx="3582904" cy="461665"/>
          </a:xfrm>
          <a:prstGeom prst="rect">
            <a:avLst/>
          </a:prstGeom>
        </p:spPr>
        <p:txBody>
          <a:bodyPr wrap="none">
            <a:spAutoFit/>
          </a:bodyPr>
          <a:lstStyle/>
          <a:p>
            <a:pPr algn="ctr"/>
            <a:r>
              <a:rPr lang="en-US" sz="2400" i="1" dirty="0">
                <a:solidFill>
                  <a:schemeClr val="bg1"/>
                </a:solidFill>
                <a:latin typeface="Segoe UI Semilight" panose="020B0402040204020203" pitchFamily="34" charset="0"/>
                <a:cs typeface="Segoe UI Semilight" panose="020B0402040204020203" pitchFamily="34" charset="0"/>
              </a:rPr>
              <a:t>SALE STARTS THIS FRIDAY</a:t>
            </a:r>
          </a:p>
        </p:txBody>
      </p:sp>
      <p:pic>
        <p:nvPicPr>
          <p:cNvPr id="19" name="Picture 18"/>
          <p:cNvPicPr>
            <a:picLocks noChangeAspect="1"/>
          </p:cNvPicPr>
          <p:nvPr/>
        </p:nvPicPr>
        <p:blipFill>
          <a:blip r:embed="rId3"/>
          <a:stretch>
            <a:fillRect/>
          </a:stretch>
        </p:blipFill>
        <p:spPr>
          <a:xfrm>
            <a:off x="7636296" y="132431"/>
            <a:ext cx="1971822" cy="809484"/>
          </a:xfrm>
          <a:prstGeom prst="rect">
            <a:avLst/>
          </a:prstGeom>
        </p:spPr>
      </p:pic>
    </p:spTree>
    <p:extLst>
      <p:ext uri="{BB962C8B-B14F-4D97-AF65-F5344CB8AC3E}">
        <p14:creationId xmlns:p14="http://schemas.microsoft.com/office/powerpoint/2010/main" val="333592050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2"/>
            <a:ext cx="12192000" cy="6857998"/>
          </a:xfrm>
          <a:prstGeom prst="rect">
            <a:avLst/>
          </a:prstGeom>
        </p:spPr>
      </p:pic>
      <p:sp>
        <p:nvSpPr>
          <p:cNvPr id="5" name="Rectangle 4"/>
          <p:cNvSpPr/>
          <p:nvPr/>
        </p:nvSpPr>
        <p:spPr>
          <a:xfrm>
            <a:off x="2285505" y="3015734"/>
            <a:ext cx="7620997" cy="1015663"/>
          </a:xfrm>
          <a:prstGeom prst="rect">
            <a:avLst/>
          </a:prstGeom>
        </p:spPr>
        <p:txBody>
          <a:bodyPr wrap="none">
            <a:spAutoFit/>
          </a:bodyPr>
          <a:lstStyle/>
          <a:p>
            <a:pPr algn="ctr"/>
            <a:r>
              <a:rPr lang="en-US" sz="6000" dirty="0">
                <a:solidFill>
                  <a:schemeClr val="bg1"/>
                </a:solidFill>
                <a:effectLst>
                  <a:outerShdw blurRad="38100" dist="38100" dir="2700000" algn="tl">
                    <a:srgbClr val="000000">
                      <a:alpha val="43137"/>
                    </a:srgbClr>
                  </a:outerShdw>
                </a:effectLst>
                <a:latin typeface="Montserrat ExtraBold" panose="00000900000000000000" pitchFamily="50" charset="0"/>
              </a:rPr>
              <a:t>BUY ONE GET ONE</a:t>
            </a:r>
          </a:p>
        </p:txBody>
      </p:sp>
      <p:sp>
        <p:nvSpPr>
          <p:cNvPr id="6" name="Rectangle 5"/>
          <p:cNvSpPr/>
          <p:nvPr/>
        </p:nvSpPr>
        <p:spPr>
          <a:xfrm>
            <a:off x="2206157" y="3862338"/>
            <a:ext cx="7779694" cy="1569660"/>
          </a:xfrm>
          <a:prstGeom prst="rect">
            <a:avLst/>
          </a:prstGeom>
        </p:spPr>
        <p:txBody>
          <a:bodyPr wrap="none">
            <a:spAutoFit/>
          </a:bodyPr>
          <a:lstStyle/>
          <a:p>
            <a:pPr algn="ctr"/>
            <a:r>
              <a:rPr lang="en-US" sz="9600" dirty="0">
                <a:solidFill>
                  <a:schemeClr val="bg1"/>
                </a:solidFill>
                <a:effectLst>
                  <a:outerShdw blurRad="38100" dist="38100" dir="2700000" algn="tl">
                    <a:srgbClr val="000000">
                      <a:alpha val="43137"/>
                    </a:srgbClr>
                  </a:outerShdw>
                </a:effectLst>
                <a:latin typeface="Montserrat ExtraBold" panose="00000900000000000000" pitchFamily="50" charset="0"/>
              </a:rPr>
              <a:t>HALF PRICE</a:t>
            </a:r>
          </a:p>
        </p:txBody>
      </p:sp>
      <p:grpSp>
        <p:nvGrpSpPr>
          <p:cNvPr id="7" name="Shape 620"/>
          <p:cNvGrpSpPr>
            <a:grpSpLocks/>
          </p:cNvGrpSpPr>
          <p:nvPr/>
        </p:nvGrpSpPr>
        <p:grpSpPr bwMode="auto">
          <a:xfrm>
            <a:off x="5773737" y="2051355"/>
            <a:ext cx="644525" cy="820762"/>
            <a:chOff x="1958100" y="4985350"/>
            <a:chExt cx="365150" cy="465275"/>
          </a:xfrm>
        </p:grpSpPr>
        <p:sp>
          <p:nvSpPr>
            <p:cNvPr id="8" name="Shape 621"/>
            <p:cNvSpPr/>
            <p:nvPr/>
          </p:nvSpPr>
          <p:spPr>
            <a:xfrm>
              <a:off x="1958100" y="4985350"/>
              <a:ext cx="365150" cy="465275"/>
            </a:xfrm>
            <a:custGeom>
              <a:avLst/>
              <a:gdLst/>
              <a:ahLst/>
              <a:cxnLst/>
              <a:rect l="0" t="0" r="0" b="0"/>
              <a:pathLst>
                <a:path w="14606" h="18611" extrusionOk="0">
                  <a:moveTo>
                    <a:pt x="4152" y="1734"/>
                  </a:moveTo>
                  <a:lnTo>
                    <a:pt x="4274" y="1759"/>
                  </a:lnTo>
                  <a:lnTo>
                    <a:pt x="4397" y="1783"/>
                  </a:lnTo>
                  <a:lnTo>
                    <a:pt x="4543" y="1808"/>
                  </a:lnTo>
                  <a:lnTo>
                    <a:pt x="4812" y="1930"/>
                  </a:lnTo>
                  <a:lnTo>
                    <a:pt x="5105" y="2125"/>
                  </a:lnTo>
                  <a:lnTo>
                    <a:pt x="5398" y="2394"/>
                  </a:lnTo>
                  <a:lnTo>
                    <a:pt x="5496" y="2516"/>
                  </a:lnTo>
                  <a:lnTo>
                    <a:pt x="5593" y="2638"/>
                  </a:lnTo>
                  <a:lnTo>
                    <a:pt x="5789" y="2956"/>
                  </a:lnTo>
                  <a:lnTo>
                    <a:pt x="5935" y="3322"/>
                  </a:lnTo>
                  <a:lnTo>
                    <a:pt x="6057" y="3688"/>
                  </a:lnTo>
                  <a:lnTo>
                    <a:pt x="6155" y="4079"/>
                  </a:lnTo>
                  <a:lnTo>
                    <a:pt x="6204" y="4470"/>
                  </a:lnTo>
                  <a:lnTo>
                    <a:pt x="6277" y="4836"/>
                  </a:lnTo>
                  <a:lnTo>
                    <a:pt x="6302" y="5154"/>
                  </a:lnTo>
                  <a:lnTo>
                    <a:pt x="5984" y="5129"/>
                  </a:lnTo>
                  <a:lnTo>
                    <a:pt x="5618" y="5080"/>
                  </a:lnTo>
                  <a:lnTo>
                    <a:pt x="5227" y="5007"/>
                  </a:lnTo>
                  <a:lnTo>
                    <a:pt x="4836" y="4909"/>
                  </a:lnTo>
                  <a:lnTo>
                    <a:pt x="4470" y="4787"/>
                  </a:lnTo>
                  <a:lnTo>
                    <a:pt x="4104" y="4641"/>
                  </a:lnTo>
                  <a:lnTo>
                    <a:pt x="3786" y="4445"/>
                  </a:lnTo>
                  <a:lnTo>
                    <a:pt x="3664" y="4348"/>
                  </a:lnTo>
                  <a:lnTo>
                    <a:pt x="3542" y="4250"/>
                  </a:lnTo>
                  <a:lnTo>
                    <a:pt x="3273" y="3957"/>
                  </a:lnTo>
                  <a:lnTo>
                    <a:pt x="3078" y="3664"/>
                  </a:lnTo>
                  <a:lnTo>
                    <a:pt x="2956" y="3395"/>
                  </a:lnTo>
                  <a:lnTo>
                    <a:pt x="2931" y="3273"/>
                  </a:lnTo>
                  <a:lnTo>
                    <a:pt x="2907" y="3127"/>
                  </a:lnTo>
                  <a:lnTo>
                    <a:pt x="2882" y="3004"/>
                  </a:lnTo>
                  <a:lnTo>
                    <a:pt x="2907" y="2858"/>
                  </a:lnTo>
                  <a:lnTo>
                    <a:pt x="2931" y="2736"/>
                  </a:lnTo>
                  <a:lnTo>
                    <a:pt x="2956" y="2614"/>
                  </a:lnTo>
                  <a:lnTo>
                    <a:pt x="3004" y="2492"/>
                  </a:lnTo>
                  <a:lnTo>
                    <a:pt x="3078" y="2369"/>
                  </a:lnTo>
                  <a:lnTo>
                    <a:pt x="3273" y="2125"/>
                  </a:lnTo>
                  <a:lnTo>
                    <a:pt x="3517" y="1930"/>
                  </a:lnTo>
                  <a:lnTo>
                    <a:pt x="3639" y="1857"/>
                  </a:lnTo>
                  <a:lnTo>
                    <a:pt x="3762" y="1808"/>
                  </a:lnTo>
                  <a:lnTo>
                    <a:pt x="3884" y="1783"/>
                  </a:lnTo>
                  <a:lnTo>
                    <a:pt x="4006" y="1759"/>
                  </a:lnTo>
                  <a:lnTo>
                    <a:pt x="4152" y="1734"/>
                  </a:lnTo>
                  <a:close/>
                  <a:moveTo>
                    <a:pt x="10454" y="1734"/>
                  </a:moveTo>
                  <a:lnTo>
                    <a:pt x="10600" y="1759"/>
                  </a:lnTo>
                  <a:lnTo>
                    <a:pt x="10722" y="1783"/>
                  </a:lnTo>
                  <a:lnTo>
                    <a:pt x="10844" y="1808"/>
                  </a:lnTo>
                  <a:lnTo>
                    <a:pt x="10966" y="1857"/>
                  </a:lnTo>
                  <a:lnTo>
                    <a:pt x="11089" y="1930"/>
                  </a:lnTo>
                  <a:lnTo>
                    <a:pt x="11333" y="2125"/>
                  </a:lnTo>
                  <a:lnTo>
                    <a:pt x="11528" y="2369"/>
                  </a:lnTo>
                  <a:lnTo>
                    <a:pt x="11601" y="2492"/>
                  </a:lnTo>
                  <a:lnTo>
                    <a:pt x="11650" y="2614"/>
                  </a:lnTo>
                  <a:lnTo>
                    <a:pt x="11675" y="2736"/>
                  </a:lnTo>
                  <a:lnTo>
                    <a:pt x="11699" y="2858"/>
                  </a:lnTo>
                  <a:lnTo>
                    <a:pt x="11724" y="3004"/>
                  </a:lnTo>
                  <a:lnTo>
                    <a:pt x="11699" y="3127"/>
                  </a:lnTo>
                  <a:lnTo>
                    <a:pt x="11675" y="3273"/>
                  </a:lnTo>
                  <a:lnTo>
                    <a:pt x="11650" y="3395"/>
                  </a:lnTo>
                  <a:lnTo>
                    <a:pt x="11528" y="3664"/>
                  </a:lnTo>
                  <a:lnTo>
                    <a:pt x="11333" y="3957"/>
                  </a:lnTo>
                  <a:lnTo>
                    <a:pt x="11064" y="4250"/>
                  </a:lnTo>
                  <a:lnTo>
                    <a:pt x="10942" y="4348"/>
                  </a:lnTo>
                  <a:lnTo>
                    <a:pt x="10820" y="4445"/>
                  </a:lnTo>
                  <a:lnTo>
                    <a:pt x="10502" y="4641"/>
                  </a:lnTo>
                  <a:lnTo>
                    <a:pt x="10136" y="4787"/>
                  </a:lnTo>
                  <a:lnTo>
                    <a:pt x="9770" y="4909"/>
                  </a:lnTo>
                  <a:lnTo>
                    <a:pt x="9379" y="5007"/>
                  </a:lnTo>
                  <a:lnTo>
                    <a:pt x="8988" y="5080"/>
                  </a:lnTo>
                  <a:lnTo>
                    <a:pt x="8622" y="5129"/>
                  </a:lnTo>
                  <a:lnTo>
                    <a:pt x="8304" y="5154"/>
                  </a:lnTo>
                  <a:lnTo>
                    <a:pt x="8329" y="4836"/>
                  </a:lnTo>
                  <a:lnTo>
                    <a:pt x="8402" y="4470"/>
                  </a:lnTo>
                  <a:lnTo>
                    <a:pt x="8451" y="4079"/>
                  </a:lnTo>
                  <a:lnTo>
                    <a:pt x="8549" y="3688"/>
                  </a:lnTo>
                  <a:lnTo>
                    <a:pt x="8671" y="3322"/>
                  </a:lnTo>
                  <a:lnTo>
                    <a:pt x="8817" y="2956"/>
                  </a:lnTo>
                  <a:lnTo>
                    <a:pt x="9013" y="2638"/>
                  </a:lnTo>
                  <a:lnTo>
                    <a:pt x="9110" y="2516"/>
                  </a:lnTo>
                  <a:lnTo>
                    <a:pt x="9208" y="2394"/>
                  </a:lnTo>
                  <a:lnTo>
                    <a:pt x="9501" y="2125"/>
                  </a:lnTo>
                  <a:lnTo>
                    <a:pt x="9794" y="1930"/>
                  </a:lnTo>
                  <a:lnTo>
                    <a:pt x="10063" y="1808"/>
                  </a:lnTo>
                  <a:lnTo>
                    <a:pt x="10209" y="1783"/>
                  </a:lnTo>
                  <a:lnTo>
                    <a:pt x="10331" y="1759"/>
                  </a:lnTo>
                  <a:lnTo>
                    <a:pt x="10454" y="1734"/>
                  </a:lnTo>
                  <a:close/>
                  <a:moveTo>
                    <a:pt x="3639" y="0"/>
                  </a:moveTo>
                  <a:lnTo>
                    <a:pt x="3395" y="25"/>
                  </a:lnTo>
                  <a:lnTo>
                    <a:pt x="3151" y="74"/>
                  </a:lnTo>
                  <a:lnTo>
                    <a:pt x="2907" y="147"/>
                  </a:lnTo>
                  <a:lnTo>
                    <a:pt x="2687" y="220"/>
                  </a:lnTo>
                  <a:lnTo>
                    <a:pt x="2467" y="342"/>
                  </a:lnTo>
                  <a:lnTo>
                    <a:pt x="2272" y="464"/>
                  </a:lnTo>
                  <a:lnTo>
                    <a:pt x="2101" y="611"/>
                  </a:lnTo>
                  <a:lnTo>
                    <a:pt x="1930" y="782"/>
                  </a:lnTo>
                  <a:lnTo>
                    <a:pt x="1759" y="953"/>
                  </a:lnTo>
                  <a:lnTo>
                    <a:pt x="1612" y="1124"/>
                  </a:lnTo>
                  <a:lnTo>
                    <a:pt x="1490" y="1344"/>
                  </a:lnTo>
                  <a:lnTo>
                    <a:pt x="1368" y="1539"/>
                  </a:lnTo>
                  <a:lnTo>
                    <a:pt x="1295" y="1759"/>
                  </a:lnTo>
                  <a:lnTo>
                    <a:pt x="1222" y="2003"/>
                  </a:lnTo>
                  <a:lnTo>
                    <a:pt x="1173" y="2247"/>
                  </a:lnTo>
                  <a:lnTo>
                    <a:pt x="1148" y="2492"/>
                  </a:lnTo>
                  <a:lnTo>
                    <a:pt x="1173" y="2760"/>
                  </a:lnTo>
                  <a:lnTo>
                    <a:pt x="1197" y="3029"/>
                  </a:lnTo>
                  <a:lnTo>
                    <a:pt x="1295" y="3298"/>
                  </a:lnTo>
                  <a:lnTo>
                    <a:pt x="1393" y="3566"/>
                  </a:lnTo>
                  <a:lnTo>
                    <a:pt x="1539" y="3859"/>
                  </a:lnTo>
                  <a:lnTo>
                    <a:pt x="1734" y="4152"/>
                  </a:lnTo>
                  <a:lnTo>
                    <a:pt x="1954" y="4445"/>
                  </a:lnTo>
                  <a:lnTo>
                    <a:pt x="2223" y="4739"/>
                  </a:lnTo>
                  <a:lnTo>
                    <a:pt x="2394" y="4885"/>
                  </a:lnTo>
                  <a:lnTo>
                    <a:pt x="2565" y="5007"/>
                  </a:lnTo>
                  <a:lnTo>
                    <a:pt x="2931" y="5251"/>
                  </a:lnTo>
                  <a:lnTo>
                    <a:pt x="3346" y="5471"/>
                  </a:lnTo>
                  <a:lnTo>
                    <a:pt x="3762" y="5642"/>
                  </a:lnTo>
                  <a:lnTo>
                    <a:pt x="391" y="5642"/>
                  </a:lnTo>
                  <a:lnTo>
                    <a:pt x="318" y="5667"/>
                  </a:lnTo>
                  <a:lnTo>
                    <a:pt x="220" y="5715"/>
                  </a:lnTo>
                  <a:lnTo>
                    <a:pt x="147" y="5789"/>
                  </a:lnTo>
                  <a:lnTo>
                    <a:pt x="98" y="5838"/>
                  </a:lnTo>
                  <a:lnTo>
                    <a:pt x="49" y="5935"/>
                  </a:lnTo>
                  <a:lnTo>
                    <a:pt x="25" y="6033"/>
                  </a:lnTo>
                  <a:lnTo>
                    <a:pt x="0" y="6131"/>
                  </a:lnTo>
                  <a:lnTo>
                    <a:pt x="0" y="9599"/>
                  </a:lnTo>
                  <a:lnTo>
                    <a:pt x="5325" y="9599"/>
                  </a:lnTo>
                  <a:lnTo>
                    <a:pt x="5325" y="6009"/>
                  </a:lnTo>
                  <a:lnTo>
                    <a:pt x="5813" y="6082"/>
                  </a:lnTo>
                  <a:lnTo>
                    <a:pt x="5813" y="18611"/>
                  </a:lnTo>
                  <a:lnTo>
                    <a:pt x="8793" y="18611"/>
                  </a:lnTo>
                  <a:lnTo>
                    <a:pt x="8793" y="6082"/>
                  </a:lnTo>
                  <a:lnTo>
                    <a:pt x="9281" y="6009"/>
                  </a:lnTo>
                  <a:lnTo>
                    <a:pt x="9281" y="9599"/>
                  </a:lnTo>
                  <a:lnTo>
                    <a:pt x="14605" y="9599"/>
                  </a:lnTo>
                  <a:lnTo>
                    <a:pt x="14605" y="6131"/>
                  </a:lnTo>
                  <a:lnTo>
                    <a:pt x="14581" y="6033"/>
                  </a:lnTo>
                  <a:lnTo>
                    <a:pt x="14557" y="5935"/>
                  </a:lnTo>
                  <a:lnTo>
                    <a:pt x="14508" y="5838"/>
                  </a:lnTo>
                  <a:lnTo>
                    <a:pt x="14459" y="5789"/>
                  </a:lnTo>
                  <a:lnTo>
                    <a:pt x="14386" y="5715"/>
                  </a:lnTo>
                  <a:lnTo>
                    <a:pt x="14288" y="5667"/>
                  </a:lnTo>
                  <a:lnTo>
                    <a:pt x="14215" y="5642"/>
                  </a:lnTo>
                  <a:lnTo>
                    <a:pt x="10844" y="5642"/>
                  </a:lnTo>
                  <a:lnTo>
                    <a:pt x="11259" y="5471"/>
                  </a:lnTo>
                  <a:lnTo>
                    <a:pt x="11675" y="5251"/>
                  </a:lnTo>
                  <a:lnTo>
                    <a:pt x="12041" y="5007"/>
                  </a:lnTo>
                  <a:lnTo>
                    <a:pt x="12212" y="4885"/>
                  </a:lnTo>
                  <a:lnTo>
                    <a:pt x="12383" y="4739"/>
                  </a:lnTo>
                  <a:lnTo>
                    <a:pt x="12652" y="4445"/>
                  </a:lnTo>
                  <a:lnTo>
                    <a:pt x="12871" y="4152"/>
                  </a:lnTo>
                  <a:lnTo>
                    <a:pt x="13067" y="3859"/>
                  </a:lnTo>
                  <a:lnTo>
                    <a:pt x="13213" y="3566"/>
                  </a:lnTo>
                  <a:lnTo>
                    <a:pt x="13311" y="3298"/>
                  </a:lnTo>
                  <a:lnTo>
                    <a:pt x="13409" y="3029"/>
                  </a:lnTo>
                  <a:lnTo>
                    <a:pt x="13433" y="2760"/>
                  </a:lnTo>
                  <a:lnTo>
                    <a:pt x="13458" y="2492"/>
                  </a:lnTo>
                  <a:lnTo>
                    <a:pt x="13433" y="2247"/>
                  </a:lnTo>
                  <a:lnTo>
                    <a:pt x="13384" y="2003"/>
                  </a:lnTo>
                  <a:lnTo>
                    <a:pt x="13311" y="1759"/>
                  </a:lnTo>
                  <a:lnTo>
                    <a:pt x="13238" y="1539"/>
                  </a:lnTo>
                  <a:lnTo>
                    <a:pt x="13116" y="1344"/>
                  </a:lnTo>
                  <a:lnTo>
                    <a:pt x="12994" y="1124"/>
                  </a:lnTo>
                  <a:lnTo>
                    <a:pt x="12847" y="953"/>
                  </a:lnTo>
                  <a:lnTo>
                    <a:pt x="12676" y="782"/>
                  </a:lnTo>
                  <a:lnTo>
                    <a:pt x="12505" y="611"/>
                  </a:lnTo>
                  <a:lnTo>
                    <a:pt x="12334" y="464"/>
                  </a:lnTo>
                  <a:lnTo>
                    <a:pt x="12139" y="342"/>
                  </a:lnTo>
                  <a:lnTo>
                    <a:pt x="11919" y="220"/>
                  </a:lnTo>
                  <a:lnTo>
                    <a:pt x="11699" y="147"/>
                  </a:lnTo>
                  <a:lnTo>
                    <a:pt x="11455" y="74"/>
                  </a:lnTo>
                  <a:lnTo>
                    <a:pt x="11211" y="25"/>
                  </a:lnTo>
                  <a:lnTo>
                    <a:pt x="10966" y="0"/>
                  </a:lnTo>
                  <a:lnTo>
                    <a:pt x="10698" y="25"/>
                  </a:lnTo>
                  <a:lnTo>
                    <a:pt x="10429" y="49"/>
                  </a:lnTo>
                  <a:lnTo>
                    <a:pt x="10160" y="147"/>
                  </a:lnTo>
                  <a:lnTo>
                    <a:pt x="9892" y="245"/>
                  </a:lnTo>
                  <a:lnTo>
                    <a:pt x="9599" y="391"/>
                  </a:lnTo>
                  <a:lnTo>
                    <a:pt x="9306" y="587"/>
                  </a:lnTo>
                  <a:lnTo>
                    <a:pt x="9013" y="806"/>
                  </a:lnTo>
                  <a:lnTo>
                    <a:pt x="8719" y="1075"/>
                  </a:lnTo>
                  <a:lnTo>
                    <a:pt x="8475" y="1368"/>
                  </a:lnTo>
                  <a:lnTo>
                    <a:pt x="8280" y="1661"/>
                  </a:lnTo>
                  <a:lnTo>
                    <a:pt x="8084" y="2003"/>
                  </a:lnTo>
                  <a:lnTo>
                    <a:pt x="7914" y="2369"/>
                  </a:lnTo>
                  <a:lnTo>
                    <a:pt x="7791" y="2736"/>
                  </a:lnTo>
                  <a:lnTo>
                    <a:pt x="7669" y="3102"/>
                  </a:lnTo>
                  <a:lnTo>
                    <a:pt x="7572" y="3469"/>
                  </a:lnTo>
                  <a:lnTo>
                    <a:pt x="7498" y="3835"/>
                  </a:lnTo>
                  <a:lnTo>
                    <a:pt x="7401" y="4519"/>
                  </a:lnTo>
                  <a:lnTo>
                    <a:pt x="7327" y="5080"/>
                  </a:lnTo>
                  <a:lnTo>
                    <a:pt x="7303" y="5667"/>
                  </a:lnTo>
                  <a:lnTo>
                    <a:pt x="7279" y="5080"/>
                  </a:lnTo>
                  <a:lnTo>
                    <a:pt x="7205" y="4519"/>
                  </a:lnTo>
                  <a:lnTo>
                    <a:pt x="7108" y="3835"/>
                  </a:lnTo>
                  <a:lnTo>
                    <a:pt x="7034" y="3469"/>
                  </a:lnTo>
                  <a:lnTo>
                    <a:pt x="6937" y="3102"/>
                  </a:lnTo>
                  <a:lnTo>
                    <a:pt x="6814" y="2736"/>
                  </a:lnTo>
                  <a:lnTo>
                    <a:pt x="6692" y="2369"/>
                  </a:lnTo>
                  <a:lnTo>
                    <a:pt x="6521" y="2003"/>
                  </a:lnTo>
                  <a:lnTo>
                    <a:pt x="6326" y="1661"/>
                  </a:lnTo>
                  <a:lnTo>
                    <a:pt x="6131" y="1368"/>
                  </a:lnTo>
                  <a:lnTo>
                    <a:pt x="5886" y="1075"/>
                  </a:lnTo>
                  <a:lnTo>
                    <a:pt x="5593" y="806"/>
                  </a:lnTo>
                  <a:lnTo>
                    <a:pt x="5300" y="587"/>
                  </a:lnTo>
                  <a:lnTo>
                    <a:pt x="5007" y="391"/>
                  </a:lnTo>
                  <a:lnTo>
                    <a:pt x="4714" y="245"/>
                  </a:lnTo>
                  <a:lnTo>
                    <a:pt x="4445" y="147"/>
                  </a:lnTo>
                  <a:lnTo>
                    <a:pt x="4177" y="49"/>
                  </a:lnTo>
                  <a:lnTo>
                    <a:pt x="3908" y="25"/>
                  </a:lnTo>
                  <a:lnTo>
                    <a:pt x="3639" y="0"/>
                  </a:lnTo>
                  <a:close/>
                </a:path>
              </a:pathLst>
            </a:custGeom>
            <a:solidFill>
              <a:srgbClr val="FFFFFF"/>
            </a:solidFill>
            <a:ln>
              <a:noFill/>
            </a:ln>
          </p:spPr>
          <p:txBody>
            <a:bodyPr lIns="121900" tIns="121900" rIns="121900" bIns="121900" anchor="ctr"/>
            <a:lstStyle/>
            <a:p>
              <a:pPr eaLnBrk="1" fontAlgn="auto" hangingPunct="1">
                <a:spcBef>
                  <a:spcPts val="0"/>
                </a:spcBef>
                <a:spcAft>
                  <a:spcPts val="0"/>
                </a:spcAft>
                <a:defRPr/>
              </a:pPr>
              <a:endParaRPr sz="1867" kern="0">
                <a:solidFill>
                  <a:srgbClr val="000000"/>
                </a:solidFill>
                <a:latin typeface="Arial"/>
                <a:cs typeface="Arial"/>
                <a:sym typeface="Arial"/>
                <a:rtl val="0"/>
              </a:endParaRPr>
            </a:p>
          </p:txBody>
        </p:sp>
        <p:sp>
          <p:nvSpPr>
            <p:cNvPr id="9" name="Shape 622"/>
            <p:cNvSpPr/>
            <p:nvPr/>
          </p:nvSpPr>
          <p:spPr>
            <a:xfrm>
              <a:off x="1978069" y="5237968"/>
              <a:ext cx="112683" cy="212657"/>
            </a:xfrm>
            <a:custGeom>
              <a:avLst/>
              <a:gdLst/>
              <a:ahLst/>
              <a:cxnLst/>
              <a:rect l="0" t="0" r="0" b="0"/>
              <a:pathLst>
                <a:path w="4544" h="8524" extrusionOk="0">
                  <a:moveTo>
                    <a:pt x="1" y="0"/>
                  </a:moveTo>
                  <a:lnTo>
                    <a:pt x="1" y="8035"/>
                  </a:lnTo>
                  <a:lnTo>
                    <a:pt x="25" y="8133"/>
                  </a:lnTo>
                  <a:lnTo>
                    <a:pt x="50" y="8231"/>
                  </a:lnTo>
                  <a:lnTo>
                    <a:pt x="99" y="8304"/>
                  </a:lnTo>
                  <a:lnTo>
                    <a:pt x="148" y="8377"/>
                  </a:lnTo>
                  <a:lnTo>
                    <a:pt x="221" y="8426"/>
                  </a:lnTo>
                  <a:lnTo>
                    <a:pt x="318" y="8475"/>
                  </a:lnTo>
                  <a:lnTo>
                    <a:pt x="392" y="8499"/>
                  </a:lnTo>
                  <a:lnTo>
                    <a:pt x="489" y="8524"/>
                  </a:lnTo>
                  <a:lnTo>
                    <a:pt x="4544" y="8524"/>
                  </a:lnTo>
                  <a:lnTo>
                    <a:pt x="4544" y="0"/>
                  </a:lnTo>
                  <a:close/>
                </a:path>
              </a:pathLst>
            </a:custGeom>
            <a:solidFill>
              <a:srgbClr val="FFFFFF"/>
            </a:solidFill>
            <a:ln>
              <a:noFill/>
            </a:ln>
          </p:spPr>
          <p:txBody>
            <a:bodyPr lIns="121900" tIns="121900" rIns="121900" bIns="121900" anchor="ctr"/>
            <a:lstStyle/>
            <a:p>
              <a:pPr eaLnBrk="1" fontAlgn="auto" hangingPunct="1">
                <a:spcBef>
                  <a:spcPts val="0"/>
                </a:spcBef>
                <a:spcAft>
                  <a:spcPts val="0"/>
                </a:spcAft>
                <a:defRPr/>
              </a:pPr>
              <a:endParaRPr sz="1867" kern="0">
                <a:solidFill>
                  <a:srgbClr val="000000"/>
                </a:solidFill>
                <a:latin typeface="Arial"/>
                <a:cs typeface="Arial"/>
                <a:sym typeface="Arial"/>
                <a:rtl val="0"/>
              </a:endParaRPr>
            </a:p>
          </p:txBody>
        </p:sp>
        <p:sp>
          <p:nvSpPr>
            <p:cNvPr id="10" name="Shape 623"/>
            <p:cNvSpPr/>
            <p:nvPr/>
          </p:nvSpPr>
          <p:spPr>
            <a:xfrm>
              <a:off x="2190598" y="5237968"/>
              <a:ext cx="112683" cy="212657"/>
            </a:xfrm>
            <a:custGeom>
              <a:avLst/>
              <a:gdLst/>
              <a:ahLst/>
              <a:cxnLst/>
              <a:rect l="0" t="0" r="0" b="0"/>
              <a:pathLst>
                <a:path w="4543" h="8524" extrusionOk="0">
                  <a:moveTo>
                    <a:pt x="0" y="0"/>
                  </a:moveTo>
                  <a:lnTo>
                    <a:pt x="0" y="8524"/>
                  </a:lnTo>
                  <a:lnTo>
                    <a:pt x="4054" y="8524"/>
                  </a:lnTo>
                  <a:lnTo>
                    <a:pt x="4152" y="8499"/>
                  </a:lnTo>
                  <a:lnTo>
                    <a:pt x="4225" y="8475"/>
                  </a:lnTo>
                  <a:lnTo>
                    <a:pt x="4323" y="8426"/>
                  </a:lnTo>
                  <a:lnTo>
                    <a:pt x="4396" y="8377"/>
                  </a:lnTo>
                  <a:lnTo>
                    <a:pt x="4445" y="8304"/>
                  </a:lnTo>
                  <a:lnTo>
                    <a:pt x="4494" y="8231"/>
                  </a:lnTo>
                  <a:lnTo>
                    <a:pt x="4518" y="8133"/>
                  </a:lnTo>
                  <a:lnTo>
                    <a:pt x="4543" y="8035"/>
                  </a:lnTo>
                  <a:lnTo>
                    <a:pt x="4543" y="0"/>
                  </a:lnTo>
                  <a:close/>
                </a:path>
              </a:pathLst>
            </a:custGeom>
            <a:solidFill>
              <a:srgbClr val="FFFFFF"/>
            </a:solidFill>
            <a:ln>
              <a:noFill/>
            </a:ln>
          </p:spPr>
          <p:txBody>
            <a:bodyPr lIns="121900" tIns="121900" rIns="121900" bIns="121900" anchor="ctr"/>
            <a:lstStyle/>
            <a:p>
              <a:pPr eaLnBrk="1" fontAlgn="auto" hangingPunct="1">
                <a:spcBef>
                  <a:spcPts val="0"/>
                </a:spcBef>
                <a:spcAft>
                  <a:spcPts val="0"/>
                </a:spcAft>
                <a:defRPr/>
              </a:pPr>
              <a:endParaRPr sz="1867" kern="0">
                <a:solidFill>
                  <a:srgbClr val="000000"/>
                </a:solidFill>
                <a:latin typeface="Arial"/>
                <a:cs typeface="Arial"/>
                <a:sym typeface="Arial"/>
                <a:rtl val="0"/>
              </a:endParaRPr>
            </a:p>
          </p:txBody>
        </p:sp>
      </p:grpSp>
      <p:sp>
        <p:nvSpPr>
          <p:cNvPr id="11" name="Rectangle 10"/>
          <p:cNvSpPr/>
          <p:nvPr/>
        </p:nvSpPr>
        <p:spPr>
          <a:xfrm>
            <a:off x="2276685" y="5262939"/>
            <a:ext cx="7638630" cy="646331"/>
          </a:xfrm>
          <a:prstGeom prst="rect">
            <a:avLst/>
          </a:prstGeom>
        </p:spPr>
        <p:txBody>
          <a:bodyPr wrap="none">
            <a:spAutoFit/>
          </a:bodyPr>
          <a:lstStyle/>
          <a:p>
            <a:pPr algn="ctr"/>
            <a:r>
              <a:rPr lang="en-US" sz="3600" i="1" dirty="0">
                <a:solidFill>
                  <a:srgbClr val="92D050"/>
                </a:solidFill>
                <a:effectLst>
                  <a:outerShdw blurRad="38100" dist="38100" dir="2700000" algn="tl">
                    <a:srgbClr val="000000">
                      <a:alpha val="43137"/>
                    </a:srgbClr>
                  </a:outerShdw>
                </a:effectLst>
                <a:latin typeface="Montserrat ExtraBold" panose="00000900000000000000" pitchFamily="50" charset="0"/>
              </a:rPr>
              <a:t>PLUS 10% STUDENT DISCOUNT</a:t>
            </a:r>
          </a:p>
        </p:txBody>
      </p:sp>
      <p:sp>
        <p:nvSpPr>
          <p:cNvPr id="12" name="Rectangle 11"/>
          <p:cNvSpPr/>
          <p:nvPr/>
        </p:nvSpPr>
        <p:spPr>
          <a:xfrm>
            <a:off x="4379825" y="6296104"/>
            <a:ext cx="3432350" cy="400110"/>
          </a:xfrm>
          <a:prstGeom prst="rect">
            <a:avLst/>
          </a:prstGeom>
        </p:spPr>
        <p:txBody>
          <a:bodyPr wrap="none">
            <a:spAutoFit/>
          </a:bodyPr>
          <a:lstStyle/>
          <a:p>
            <a:pPr algn="ctr"/>
            <a:r>
              <a:rPr lang="en-US" sz="2000" b="1" spc="300" dirty="0">
                <a:solidFill>
                  <a:schemeClr val="bg1"/>
                </a:solidFill>
                <a:effectLst>
                  <a:outerShdw blurRad="38100" dist="38100" dir="2700000" algn="tl">
                    <a:srgbClr val="000000">
                      <a:alpha val="43137"/>
                    </a:srgbClr>
                  </a:outerShdw>
                </a:effectLst>
                <a:latin typeface="Montserrat ExtraBold" panose="00000900000000000000" pitchFamily="50" charset="0"/>
                <a:cs typeface="Segoe UI" panose="020B0502040204020203" pitchFamily="34" charset="0"/>
              </a:rPr>
              <a:t>YOURWEBSITE.COM</a:t>
            </a:r>
          </a:p>
        </p:txBody>
      </p:sp>
    </p:spTree>
    <p:extLst>
      <p:ext uri="{BB962C8B-B14F-4D97-AF65-F5344CB8AC3E}">
        <p14:creationId xmlns:p14="http://schemas.microsoft.com/office/powerpoint/2010/main" val="176282120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0714" b="10714"/>
          <a:stretch/>
        </p:blipFill>
        <p:spPr>
          <a:xfrm>
            <a:off x="-2" y="-1"/>
            <a:ext cx="12192002" cy="6858002"/>
          </a:xfrm>
          <a:prstGeom prst="rect">
            <a:avLst/>
          </a:prstGeom>
        </p:spPr>
      </p:pic>
      <p:cxnSp>
        <p:nvCxnSpPr>
          <p:cNvPr id="6" name="Straight Connector 5"/>
          <p:cNvCxnSpPr/>
          <p:nvPr/>
        </p:nvCxnSpPr>
        <p:spPr>
          <a:xfrm>
            <a:off x="6096000" y="1765300"/>
            <a:ext cx="0" cy="224790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4470398" y="3309644"/>
            <a:ext cx="3251202" cy="3251202"/>
          </a:xfrm>
          <a:prstGeom prst="ellipse">
            <a:avLst/>
          </a:prstGeom>
          <a:solidFill>
            <a:schemeClr val="bg1"/>
          </a:solidFill>
          <a:ln>
            <a:noFill/>
          </a:ln>
          <a:effectLst>
            <a:outerShdw blurRad="76200" dist="38100" dir="8100000" sx="104000" sy="104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46911" y="4900915"/>
            <a:ext cx="2698175" cy="338554"/>
          </a:xfrm>
          <a:prstGeom prst="rect">
            <a:avLst/>
          </a:prstGeom>
          <a:effectLst/>
        </p:spPr>
        <p:txBody>
          <a:bodyPr wrap="none">
            <a:spAutoFit/>
          </a:bodyPr>
          <a:lstStyle/>
          <a:p>
            <a:pPr algn="ctr"/>
            <a:r>
              <a:rPr lang="en-US" sz="1600" b="1" dirty="0">
                <a:solidFill>
                  <a:srgbClr val="DC4244"/>
                </a:solidFill>
                <a:latin typeface="Book Antiqua" panose="02040602050305030304" pitchFamily="18" charset="0"/>
              </a:rPr>
              <a:t>CHRISTMAS DISCOUNT</a:t>
            </a:r>
          </a:p>
        </p:txBody>
      </p:sp>
      <p:sp>
        <p:nvSpPr>
          <p:cNvPr id="13" name="Rectangle 12"/>
          <p:cNvSpPr/>
          <p:nvPr/>
        </p:nvSpPr>
        <p:spPr>
          <a:xfrm>
            <a:off x="4968926" y="3721100"/>
            <a:ext cx="2254143" cy="1323439"/>
          </a:xfrm>
          <a:prstGeom prst="rect">
            <a:avLst/>
          </a:prstGeom>
          <a:effectLst/>
        </p:spPr>
        <p:txBody>
          <a:bodyPr wrap="none">
            <a:spAutoFit/>
          </a:bodyPr>
          <a:lstStyle/>
          <a:p>
            <a:pPr algn="ctr"/>
            <a:r>
              <a:rPr lang="en-US" sz="8000" b="1" dirty="0">
                <a:solidFill>
                  <a:srgbClr val="DC4244"/>
                </a:solidFill>
                <a:latin typeface="Segoe UI" panose="020B0502040204020203" pitchFamily="34" charset="0"/>
                <a:cs typeface="Segoe UI" panose="020B0502040204020203" pitchFamily="34" charset="0"/>
              </a:rPr>
              <a:t>40%</a:t>
            </a:r>
          </a:p>
        </p:txBody>
      </p:sp>
      <p:sp>
        <p:nvSpPr>
          <p:cNvPr id="14" name="Rectangle 13"/>
          <p:cNvSpPr/>
          <p:nvPr/>
        </p:nvSpPr>
        <p:spPr>
          <a:xfrm>
            <a:off x="4746912" y="5239469"/>
            <a:ext cx="2698174" cy="584775"/>
          </a:xfrm>
          <a:prstGeom prst="rect">
            <a:avLst/>
          </a:prstGeom>
        </p:spPr>
        <p:txBody>
          <a:bodyPr wrap="square">
            <a:spAutoFit/>
          </a:bodyPr>
          <a:lstStyle/>
          <a:p>
            <a:pPr algn="ctr"/>
            <a:r>
              <a:rPr lang="en-US" sz="1600" dirty="0">
                <a:latin typeface="Segoe UI Semilight" panose="020B0402040204020203" pitchFamily="34" charset="0"/>
                <a:cs typeface="Segoe UI Semilight" panose="020B0402040204020203" pitchFamily="34" charset="0"/>
              </a:rPr>
              <a:t>Lorem ipsum dolor sit </a:t>
            </a:r>
            <a:r>
              <a:rPr lang="en-US" sz="1600" dirty="0" err="1">
                <a:latin typeface="Segoe UI Semilight" panose="020B0402040204020203" pitchFamily="34" charset="0"/>
                <a:cs typeface="Segoe UI Semilight" panose="020B0402040204020203" pitchFamily="34" charset="0"/>
              </a:rPr>
              <a:t>amet</a:t>
            </a:r>
            <a:r>
              <a:rPr lang="en-US" sz="1600" dirty="0">
                <a:latin typeface="Segoe UI Semilight" panose="020B0402040204020203" pitchFamily="34" charset="0"/>
                <a:cs typeface="Segoe UI Semilight" panose="020B0402040204020203" pitchFamily="34" charset="0"/>
              </a:rPr>
              <a:t>, </a:t>
            </a:r>
            <a:r>
              <a:rPr lang="en-US" sz="1600" dirty="0" err="1">
                <a:latin typeface="Segoe UI Semilight" panose="020B0402040204020203" pitchFamily="34" charset="0"/>
                <a:cs typeface="Segoe UI Semilight" panose="020B0402040204020203" pitchFamily="34" charset="0"/>
              </a:rPr>
              <a:t>consectetur</a:t>
            </a:r>
            <a:r>
              <a:rPr lang="en-US" sz="1600" dirty="0">
                <a:latin typeface="Segoe UI Semilight" panose="020B0402040204020203" pitchFamily="34" charset="0"/>
                <a:cs typeface="Segoe UI Semilight" panose="020B0402040204020203" pitchFamily="34" charset="0"/>
              </a:rPr>
              <a:t> </a:t>
            </a:r>
            <a:r>
              <a:rPr lang="en-US" sz="1600" dirty="0" err="1">
                <a:latin typeface="Segoe UI Semilight" panose="020B0402040204020203" pitchFamily="34" charset="0"/>
                <a:cs typeface="Segoe UI Semilight" panose="020B0402040204020203" pitchFamily="34" charset="0"/>
              </a:rPr>
              <a:t>adipiscing</a:t>
            </a:r>
            <a:r>
              <a:rPr lang="en-US" sz="1600" dirty="0">
                <a:latin typeface="Segoe UI Semilight" panose="020B0402040204020203" pitchFamily="34" charset="0"/>
                <a:cs typeface="Segoe UI Semilight" panose="020B0402040204020203" pitchFamily="34" charset="0"/>
              </a:rPr>
              <a:t> </a:t>
            </a:r>
            <a:r>
              <a:rPr lang="en-US" sz="1600" dirty="0" err="1">
                <a:latin typeface="Segoe UI Semilight" panose="020B0402040204020203" pitchFamily="34" charset="0"/>
                <a:cs typeface="Segoe UI Semilight" panose="020B0402040204020203" pitchFamily="34" charset="0"/>
              </a:rPr>
              <a:t>elit</a:t>
            </a:r>
            <a:r>
              <a:rPr lang="en-US" sz="1600" dirty="0">
                <a:latin typeface="Segoe UI Semilight" panose="020B0402040204020203" pitchFamily="34" charset="0"/>
                <a:cs typeface="Segoe UI Semilight" panose="020B0402040204020203" pitchFamily="34" charset="0"/>
              </a:rPr>
              <a:t>.</a:t>
            </a:r>
          </a:p>
        </p:txBody>
      </p:sp>
      <p:sp>
        <p:nvSpPr>
          <p:cNvPr id="18" name="Rectangle 17"/>
          <p:cNvSpPr/>
          <p:nvPr/>
        </p:nvSpPr>
        <p:spPr>
          <a:xfrm>
            <a:off x="176125" y="6296104"/>
            <a:ext cx="3166251" cy="369332"/>
          </a:xfrm>
          <a:prstGeom prst="rect">
            <a:avLst/>
          </a:prstGeom>
        </p:spPr>
        <p:txBody>
          <a:bodyPr wrap="none">
            <a:spAutoFit/>
          </a:bodyPr>
          <a:lstStyle/>
          <a:p>
            <a:r>
              <a:rPr lang="en-US" b="1" spc="300" dirty="0">
                <a:solidFill>
                  <a:schemeClr val="bg1"/>
                </a:solidFill>
                <a:effectLst>
                  <a:outerShdw blurRad="38100" dist="38100" dir="2700000" algn="tl">
                    <a:srgbClr val="000000">
                      <a:alpha val="43137"/>
                    </a:srgbClr>
                  </a:outerShdw>
                </a:effectLst>
                <a:latin typeface="Montserrat ExtraBold" panose="00000900000000000000" pitchFamily="50" charset="0"/>
                <a:cs typeface="Segoe UI" panose="020B0502040204020203" pitchFamily="34" charset="0"/>
              </a:rPr>
              <a:t>YOURWEBSITE.COM</a:t>
            </a:r>
          </a:p>
        </p:txBody>
      </p:sp>
      <p:sp>
        <p:nvSpPr>
          <p:cNvPr id="19" name="Rectangle 18"/>
          <p:cNvSpPr/>
          <p:nvPr/>
        </p:nvSpPr>
        <p:spPr>
          <a:xfrm>
            <a:off x="8649486" y="6280414"/>
            <a:ext cx="3363421" cy="369332"/>
          </a:xfrm>
          <a:prstGeom prst="rect">
            <a:avLst/>
          </a:prstGeom>
        </p:spPr>
        <p:txBody>
          <a:bodyPr wrap="none">
            <a:spAutoFit/>
          </a:bodyPr>
          <a:lstStyle/>
          <a:p>
            <a:pPr algn="r"/>
            <a:r>
              <a:rPr lang="en-US" b="1" spc="300" dirty="0">
                <a:solidFill>
                  <a:schemeClr val="bg1"/>
                </a:solidFill>
                <a:effectLst>
                  <a:outerShdw blurRad="38100" dist="38100" dir="2700000" algn="tl">
                    <a:srgbClr val="000000">
                      <a:alpha val="43137"/>
                    </a:srgbClr>
                  </a:outerShdw>
                </a:effectLst>
                <a:latin typeface="Montserrat ExtraBold" panose="00000900000000000000" pitchFamily="50" charset="0"/>
                <a:cs typeface="Segoe UI" panose="020B0502040204020203" pitchFamily="34" charset="0"/>
              </a:rPr>
              <a:t>FB.COM/YOURBRAND</a:t>
            </a:r>
          </a:p>
        </p:txBody>
      </p:sp>
    </p:spTree>
    <p:extLst>
      <p:ext uri="{BB962C8B-B14F-4D97-AF65-F5344CB8AC3E}">
        <p14:creationId xmlns:p14="http://schemas.microsoft.com/office/powerpoint/2010/main" val="360386420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2"/>
            <a:ext cx="12192000" cy="6857998"/>
          </a:xfrm>
          <a:prstGeom prst="rect">
            <a:avLst/>
          </a:prstGeom>
        </p:spPr>
      </p:pic>
      <p:sp>
        <p:nvSpPr>
          <p:cNvPr id="7" name="Rectangle 6"/>
          <p:cNvSpPr/>
          <p:nvPr/>
        </p:nvSpPr>
        <p:spPr>
          <a:xfrm>
            <a:off x="2503252" y="2624417"/>
            <a:ext cx="7185498" cy="1569660"/>
          </a:xfrm>
          <a:prstGeom prst="rect">
            <a:avLst/>
          </a:prstGeom>
          <a:effectLst>
            <a:outerShdw blurRad="50800" dist="38100" dir="2700000" algn="tl" rotWithShape="0">
              <a:prstClr val="black">
                <a:alpha val="28000"/>
              </a:prstClr>
            </a:outerShdw>
          </a:effectLst>
        </p:spPr>
        <p:txBody>
          <a:bodyPr wrap="square">
            <a:spAutoFit/>
          </a:bodyPr>
          <a:lstStyle/>
          <a:p>
            <a:pPr algn="ctr"/>
            <a:r>
              <a:rPr lang="en-US" sz="4800" spc="300" dirty="0">
                <a:solidFill>
                  <a:schemeClr val="bg1"/>
                </a:solidFill>
                <a:latin typeface="Lobster 1.3" panose="02000506000000020003" pitchFamily="50" charset="0"/>
              </a:rPr>
              <a:t>Blessings of love, good health and joy.</a:t>
            </a:r>
          </a:p>
        </p:txBody>
      </p:sp>
      <p:grpSp>
        <p:nvGrpSpPr>
          <p:cNvPr id="3" name="Group 4"/>
          <p:cNvGrpSpPr>
            <a:grpSpLocks noChangeAspect="1"/>
          </p:cNvGrpSpPr>
          <p:nvPr/>
        </p:nvGrpSpPr>
        <p:grpSpPr bwMode="auto">
          <a:xfrm>
            <a:off x="5523596" y="368803"/>
            <a:ext cx="1141634" cy="1044574"/>
            <a:chOff x="1416" y="-56"/>
            <a:chExt cx="4846" cy="4434"/>
          </a:xfrm>
          <a:solidFill>
            <a:schemeClr val="bg1"/>
          </a:solidFill>
        </p:grpSpPr>
        <p:sp>
          <p:nvSpPr>
            <p:cNvPr id="9" name="Freeform 5"/>
            <p:cNvSpPr>
              <a:spLocks noEditPoints="1"/>
            </p:cNvSpPr>
            <p:nvPr/>
          </p:nvSpPr>
          <p:spPr bwMode="auto">
            <a:xfrm>
              <a:off x="1416" y="-56"/>
              <a:ext cx="4846" cy="4434"/>
            </a:xfrm>
            <a:custGeom>
              <a:avLst/>
              <a:gdLst>
                <a:gd name="T0" fmla="*/ 1983 w 2048"/>
                <a:gd name="T1" fmla="*/ 33 h 1874"/>
                <a:gd name="T2" fmla="*/ 1841 w 2048"/>
                <a:gd name="T3" fmla="*/ 240 h 1874"/>
                <a:gd name="T4" fmla="*/ 1830 w 2048"/>
                <a:gd name="T5" fmla="*/ 98 h 1874"/>
                <a:gd name="T6" fmla="*/ 1797 w 2048"/>
                <a:gd name="T7" fmla="*/ 0 h 1874"/>
                <a:gd name="T8" fmla="*/ 1765 w 2048"/>
                <a:gd name="T9" fmla="*/ 98 h 1874"/>
                <a:gd name="T10" fmla="*/ 1556 w 2048"/>
                <a:gd name="T11" fmla="*/ 240 h 1874"/>
                <a:gd name="T12" fmla="*/ 1612 w 2048"/>
                <a:gd name="T13" fmla="*/ 33 h 1874"/>
                <a:gd name="T14" fmla="*/ 1547 w 2048"/>
                <a:gd name="T15" fmla="*/ 33 h 1874"/>
                <a:gd name="T16" fmla="*/ 1405 w 2048"/>
                <a:gd name="T17" fmla="*/ 240 h 1874"/>
                <a:gd name="T18" fmla="*/ 1155 w 2048"/>
                <a:gd name="T19" fmla="*/ 447 h 1874"/>
                <a:gd name="T20" fmla="*/ 1058 w 2048"/>
                <a:gd name="T21" fmla="*/ 610 h 1874"/>
                <a:gd name="T22" fmla="*/ 893 w 2048"/>
                <a:gd name="T23" fmla="*/ 483 h 1874"/>
                <a:gd name="T24" fmla="*/ 686 w 2048"/>
                <a:gd name="T25" fmla="*/ 240 h 1874"/>
                <a:gd name="T26" fmla="*/ 501 w 2048"/>
                <a:gd name="T27" fmla="*/ 98 h 1874"/>
                <a:gd name="T28" fmla="*/ 468 w 2048"/>
                <a:gd name="T29" fmla="*/ 0 h 1874"/>
                <a:gd name="T30" fmla="*/ 436 w 2048"/>
                <a:gd name="T31" fmla="*/ 98 h 1874"/>
                <a:gd name="T32" fmla="*/ 425 w 2048"/>
                <a:gd name="T33" fmla="*/ 240 h 1874"/>
                <a:gd name="T34" fmla="*/ 283 w 2048"/>
                <a:gd name="T35" fmla="*/ 33 h 1874"/>
                <a:gd name="T36" fmla="*/ 218 w 2048"/>
                <a:gd name="T37" fmla="*/ 33 h 1874"/>
                <a:gd name="T38" fmla="*/ 274 w 2048"/>
                <a:gd name="T39" fmla="*/ 240 h 1874"/>
                <a:gd name="T40" fmla="*/ 65 w 2048"/>
                <a:gd name="T41" fmla="*/ 98 h 1874"/>
                <a:gd name="T42" fmla="*/ 33 w 2048"/>
                <a:gd name="T43" fmla="*/ 0 h 1874"/>
                <a:gd name="T44" fmla="*/ 0 w 2048"/>
                <a:gd name="T45" fmla="*/ 98 h 1874"/>
                <a:gd name="T46" fmla="*/ 686 w 2048"/>
                <a:gd name="T47" fmla="*/ 305 h 1874"/>
                <a:gd name="T48" fmla="*/ 828 w 2048"/>
                <a:gd name="T49" fmla="*/ 483 h 1874"/>
                <a:gd name="T50" fmla="*/ 570 w 2048"/>
                <a:gd name="T51" fmla="*/ 741 h 1874"/>
                <a:gd name="T52" fmla="*/ 95 w 2048"/>
                <a:gd name="T53" fmla="*/ 752 h 1874"/>
                <a:gd name="T54" fmla="*/ 313 w 2048"/>
                <a:gd name="T55" fmla="*/ 1071 h 1874"/>
                <a:gd name="T56" fmla="*/ 556 w 2048"/>
                <a:gd name="T57" fmla="*/ 1085 h 1874"/>
                <a:gd name="T58" fmla="*/ 688 w 2048"/>
                <a:gd name="T59" fmla="*/ 1500 h 1874"/>
                <a:gd name="T60" fmla="*/ 1024 w 2048"/>
                <a:gd name="T61" fmla="*/ 1874 h 1874"/>
                <a:gd name="T62" fmla="*/ 1360 w 2048"/>
                <a:gd name="T63" fmla="*/ 1500 h 1874"/>
                <a:gd name="T64" fmla="*/ 1492 w 2048"/>
                <a:gd name="T65" fmla="*/ 1085 h 1874"/>
                <a:gd name="T66" fmla="*/ 1735 w 2048"/>
                <a:gd name="T67" fmla="*/ 1071 h 1874"/>
                <a:gd name="T68" fmla="*/ 1953 w 2048"/>
                <a:gd name="T69" fmla="*/ 752 h 1874"/>
                <a:gd name="T70" fmla="*/ 1478 w 2048"/>
                <a:gd name="T71" fmla="*/ 741 h 1874"/>
                <a:gd name="T72" fmla="*/ 1220 w 2048"/>
                <a:gd name="T73" fmla="*/ 483 h 1874"/>
                <a:gd name="T74" fmla="*/ 1362 w 2048"/>
                <a:gd name="T75" fmla="*/ 305 h 1874"/>
                <a:gd name="T76" fmla="*/ 2048 w 2048"/>
                <a:gd name="T77" fmla="*/ 98 h 1874"/>
                <a:gd name="T78" fmla="*/ 2015 w 2048"/>
                <a:gd name="T79" fmla="*/ 0 h 1874"/>
                <a:gd name="T80" fmla="*/ 1285 w 2048"/>
                <a:gd name="T81" fmla="*/ 676 h 1874"/>
                <a:gd name="T82" fmla="*/ 1454 w 2048"/>
                <a:gd name="T83" fmla="*/ 806 h 1874"/>
                <a:gd name="T84" fmla="*/ 1710 w 2048"/>
                <a:gd name="T85" fmla="*/ 1011 h 1874"/>
                <a:gd name="T86" fmla="*/ 1492 w 2048"/>
                <a:gd name="T87" fmla="*/ 1016 h 1874"/>
                <a:gd name="T88" fmla="*/ 1460 w 2048"/>
                <a:gd name="T89" fmla="*/ 872 h 1874"/>
                <a:gd name="T90" fmla="*/ 1427 w 2048"/>
                <a:gd name="T91" fmla="*/ 1231 h 1874"/>
                <a:gd name="T92" fmla="*/ 1292 w 2048"/>
                <a:gd name="T93" fmla="*/ 1490 h 1874"/>
                <a:gd name="T94" fmla="*/ 1024 w 2048"/>
                <a:gd name="T95" fmla="*/ 1808 h 1874"/>
                <a:gd name="T96" fmla="*/ 756 w 2048"/>
                <a:gd name="T97" fmla="*/ 1490 h 1874"/>
                <a:gd name="T98" fmla="*/ 621 w 2048"/>
                <a:gd name="T99" fmla="*/ 1231 h 1874"/>
                <a:gd name="T100" fmla="*/ 588 w 2048"/>
                <a:gd name="T101" fmla="*/ 872 h 1874"/>
                <a:gd name="T102" fmla="*/ 556 w 2048"/>
                <a:gd name="T103" fmla="*/ 1016 h 1874"/>
                <a:gd name="T104" fmla="*/ 338 w 2048"/>
                <a:gd name="T105" fmla="*/ 1011 h 1874"/>
                <a:gd name="T106" fmla="*/ 594 w 2048"/>
                <a:gd name="T107" fmla="*/ 806 h 1874"/>
                <a:gd name="T108" fmla="*/ 763 w 2048"/>
                <a:gd name="T109" fmla="*/ 676 h 1874"/>
                <a:gd name="T110" fmla="*/ 861 w 2048"/>
                <a:gd name="T111" fmla="*/ 545 h 1874"/>
                <a:gd name="T112" fmla="*/ 959 w 2048"/>
                <a:gd name="T113" fmla="*/ 676 h 1874"/>
                <a:gd name="T114" fmla="*/ 1122 w 2048"/>
                <a:gd name="T115" fmla="*/ 643 h 1874"/>
                <a:gd name="T116" fmla="*/ 1253 w 2048"/>
                <a:gd name="T117" fmla="*/ 643 h 1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48" h="1874">
                  <a:moveTo>
                    <a:pt x="2015" y="0"/>
                  </a:moveTo>
                  <a:cubicBezTo>
                    <a:pt x="1997" y="0"/>
                    <a:pt x="1983" y="15"/>
                    <a:pt x="1983" y="33"/>
                  </a:cubicBezTo>
                  <a:cubicBezTo>
                    <a:pt x="1983" y="98"/>
                    <a:pt x="1983" y="98"/>
                    <a:pt x="1983" y="98"/>
                  </a:cubicBezTo>
                  <a:cubicBezTo>
                    <a:pt x="1983" y="176"/>
                    <a:pt x="1919" y="240"/>
                    <a:pt x="1841" y="240"/>
                  </a:cubicBezTo>
                  <a:cubicBezTo>
                    <a:pt x="1774" y="240"/>
                    <a:pt x="1774" y="240"/>
                    <a:pt x="1774" y="240"/>
                  </a:cubicBezTo>
                  <a:cubicBezTo>
                    <a:pt x="1809" y="203"/>
                    <a:pt x="1830" y="153"/>
                    <a:pt x="1830" y="98"/>
                  </a:cubicBezTo>
                  <a:cubicBezTo>
                    <a:pt x="1830" y="33"/>
                    <a:pt x="1830" y="33"/>
                    <a:pt x="1830" y="33"/>
                  </a:cubicBezTo>
                  <a:cubicBezTo>
                    <a:pt x="1830" y="15"/>
                    <a:pt x="1815" y="0"/>
                    <a:pt x="1797" y="0"/>
                  </a:cubicBezTo>
                  <a:cubicBezTo>
                    <a:pt x="1779" y="0"/>
                    <a:pt x="1765" y="15"/>
                    <a:pt x="1765" y="33"/>
                  </a:cubicBezTo>
                  <a:cubicBezTo>
                    <a:pt x="1765" y="98"/>
                    <a:pt x="1765" y="98"/>
                    <a:pt x="1765" y="98"/>
                  </a:cubicBezTo>
                  <a:cubicBezTo>
                    <a:pt x="1765" y="176"/>
                    <a:pt x="1701" y="240"/>
                    <a:pt x="1623" y="240"/>
                  </a:cubicBezTo>
                  <a:cubicBezTo>
                    <a:pt x="1556" y="240"/>
                    <a:pt x="1556" y="240"/>
                    <a:pt x="1556" y="240"/>
                  </a:cubicBezTo>
                  <a:cubicBezTo>
                    <a:pt x="1591" y="203"/>
                    <a:pt x="1612" y="153"/>
                    <a:pt x="1612" y="98"/>
                  </a:cubicBezTo>
                  <a:cubicBezTo>
                    <a:pt x="1612" y="33"/>
                    <a:pt x="1612" y="33"/>
                    <a:pt x="1612" y="33"/>
                  </a:cubicBezTo>
                  <a:cubicBezTo>
                    <a:pt x="1612" y="15"/>
                    <a:pt x="1598" y="0"/>
                    <a:pt x="1580" y="0"/>
                  </a:cubicBezTo>
                  <a:cubicBezTo>
                    <a:pt x="1562" y="0"/>
                    <a:pt x="1547" y="15"/>
                    <a:pt x="1547" y="33"/>
                  </a:cubicBezTo>
                  <a:cubicBezTo>
                    <a:pt x="1547" y="98"/>
                    <a:pt x="1547" y="98"/>
                    <a:pt x="1547" y="98"/>
                  </a:cubicBezTo>
                  <a:cubicBezTo>
                    <a:pt x="1547" y="176"/>
                    <a:pt x="1483" y="240"/>
                    <a:pt x="1405" y="240"/>
                  </a:cubicBezTo>
                  <a:cubicBezTo>
                    <a:pt x="1362" y="240"/>
                    <a:pt x="1362" y="240"/>
                    <a:pt x="1362" y="240"/>
                  </a:cubicBezTo>
                  <a:cubicBezTo>
                    <a:pt x="1248" y="240"/>
                    <a:pt x="1155" y="333"/>
                    <a:pt x="1155" y="447"/>
                  </a:cubicBezTo>
                  <a:cubicBezTo>
                    <a:pt x="1155" y="483"/>
                    <a:pt x="1155" y="483"/>
                    <a:pt x="1155" y="483"/>
                  </a:cubicBezTo>
                  <a:cubicBezTo>
                    <a:pt x="1101" y="496"/>
                    <a:pt x="1066" y="541"/>
                    <a:pt x="1058" y="610"/>
                  </a:cubicBezTo>
                  <a:cubicBezTo>
                    <a:pt x="990" y="610"/>
                    <a:pt x="990" y="610"/>
                    <a:pt x="990" y="610"/>
                  </a:cubicBezTo>
                  <a:cubicBezTo>
                    <a:pt x="982" y="541"/>
                    <a:pt x="947" y="496"/>
                    <a:pt x="893" y="483"/>
                  </a:cubicBezTo>
                  <a:cubicBezTo>
                    <a:pt x="893" y="447"/>
                    <a:pt x="893" y="447"/>
                    <a:pt x="893" y="447"/>
                  </a:cubicBezTo>
                  <a:cubicBezTo>
                    <a:pt x="893" y="333"/>
                    <a:pt x="800" y="240"/>
                    <a:pt x="686" y="240"/>
                  </a:cubicBezTo>
                  <a:cubicBezTo>
                    <a:pt x="643" y="240"/>
                    <a:pt x="643" y="240"/>
                    <a:pt x="643" y="240"/>
                  </a:cubicBezTo>
                  <a:cubicBezTo>
                    <a:pt x="565" y="240"/>
                    <a:pt x="501" y="176"/>
                    <a:pt x="501" y="98"/>
                  </a:cubicBezTo>
                  <a:cubicBezTo>
                    <a:pt x="501" y="33"/>
                    <a:pt x="501" y="33"/>
                    <a:pt x="501" y="33"/>
                  </a:cubicBezTo>
                  <a:cubicBezTo>
                    <a:pt x="501" y="15"/>
                    <a:pt x="486" y="0"/>
                    <a:pt x="468" y="0"/>
                  </a:cubicBezTo>
                  <a:cubicBezTo>
                    <a:pt x="450" y="0"/>
                    <a:pt x="436" y="15"/>
                    <a:pt x="436" y="33"/>
                  </a:cubicBezTo>
                  <a:cubicBezTo>
                    <a:pt x="436" y="98"/>
                    <a:pt x="436" y="98"/>
                    <a:pt x="436" y="98"/>
                  </a:cubicBezTo>
                  <a:cubicBezTo>
                    <a:pt x="436" y="153"/>
                    <a:pt x="457" y="203"/>
                    <a:pt x="492" y="240"/>
                  </a:cubicBezTo>
                  <a:cubicBezTo>
                    <a:pt x="425" y="240"/>
                    <a:pt x="425" y="240"/>
                    <a:pt x="425" y="240"/>
                  </a:cubicBezTo>
                  <a:cubicBezTo>
                    <a:pt x="347" y="240"/>
                    <a:pt x="283" y="176"/>
                    <a:pt x="283" y="98"/>
                  </a:cubicBezTo>
                  <a:cubicBezTo>
                    <a:pt x="283" y="33"/>
                    <a:pt x="283" y="33"/>
                    <a:pt x="283" y="33"/>
                  </a:cubicBezTo>
                  <a:cubicBezTo>
                    <a:pt x="283" y="15"/>
                    <a:pt x="269" y="0"/>
                    <a:pt x="251" y="0"/>
                  </a:cubicBezTo>
                  <a:cubicBezTo>
                    <a:pt x="233" y="0"/>
                    <a:pt x="218" y="15"/>
                    <a:pt x="218" y="33"/>
                  </a:cubicBezTo>
                  <a:cubicBezTo>
                    <a:pt x="218" y="98"/>
                    <a:pt x="218" y="98"/>
                    <a:pt x="218" y="98"/>
                  </a:cubicBezTo>
                  <a:cubicBezTo>
                    <a:pt x="218" y="153"/>
                    <a:pt x="239" y="203"/>
                    <a:pt x="274" y="240"/>
                  </a:cubicBezTo>
                  <a:cubicBezTo>
                    <a:pt x="207" y="240"/>
                    <a:pt x="207" y="240"/>
                    <a:pt x="207" y="240"/>
                  </a:cubicBezTo>
                  <a:cubicBezTo>
                    <a:pt x="129" y="240"/>
                    <a:pt x="65" y="176"/>
                    <a:pt x="65" y="98"/>
                  </a:cubicBezTo>
                  <a:cubicBezTo>
                    <a:pt x="65" y="33"/>
                    <a:pt x="65" y="33"/>
                    <a:pt x="65" y="33"/>
                  </a:cubicBezTo>
                  <a:cubicBezTo>
                    <a:pt x="65" y="15"/>
                    <a:pt x="51" y="0"/>
                    <a:pt x="33" y="0"/>
                  </a:cubicBezTo>
                  <a:cubicBezTo>
                    <a:pt x="15" y="0"/>
                    <a:pt x="0" y="15"/>
                    <a:pt x="0" y="33"/>
                  </a:cubicBezTo>
                  <a:cubicBezTo>
                    <a:pt x="0" y="98"/>
                    <a:pt x="0" y="98"/>
                    <a:pt x="0" y="98"/>
                  </a:cubicBezTo>
                  <a:cubicBezTo>
                    <a:pt x="0" y="212"/>
                    <a:pt x="93" y="305"/>
                    <a:pt x="207" y="305"/>
                  </a:cubicBezTo>
                  <a:cubicBezTo>
                    <a:pt x="686" y="305"/>
                    <a:pt x="686" y="305"/>
                    <a:pt x="686" y="305"/>
                  </a:cubicBezTo>
                  <a:cubicBezTo>
                    <a:pt x="764" y="305"/>
                    <a:pt x="828" y="369"/>
                    <a:pt x="828" y="447"/>
                  </a:cubicBezTo>
                  <a:cubicBezTo>
                    <a:pt x="828" y="483"/>
                    <a:pt x="828" y="483"/>
                    <a:pt x="828" y="483"/>
                  </a:cubicBezTo>
                  <a:cubicBezTo>
                    <a:pt x="773" y="496"/>
                    <a:pt x="739" y="542"/>
                    <a:pt x="731" y="613"/>
                  </a:cubicBezTo>
                  <a:cubicBezTo>
                    <a:pt x="659" y="624"/>
                    <a:pt x="597" y="672"/>
                    <a:pt x="570" y="741"/>
                  </a:cubicBezTo>
                  <a:cubicBezTo>
                    <a:pt x="120" y="741"/>
                    <a:pt x="120" y="741"/>
                    <a:pt x="120" y="741"/>
                  </a:cubicBezTo>
                  <a:cubicBezTo>
                    <a:pt x="110" y="741"/>
                    <a:pt x="101" y="745"/>
                    <a:pt x="95" y="752"/>
                  </a:cubicBezTo>
                  <a:cubicBezTo>
                    <a:pt x="89" y="759"/>
                    <a:pt x="86" y="769"/>
                    <a:pt x="87" y="778"/>
                  </a:cubicBezTo>
                  <a:cubicBezTo>
                    <a:pt x="105" y="909"/>
                    <a:pt x="191" y="1021"/>
                    <a:pt x="313" y="1071"/>
                  </a:cubicBezTo>
                  <a:cubicBezTo>
                    <a:pt x="358" y="1090"/>
                    <a:pt x="405" y="1099"/>
                    <a:pt x="454" y="1099"/>
                  </a:cubicBezTo>
                  <a:cubicBezTo>
                    <a:pt x="488" y="1099"/>
                    <a:pt x="523" y="1095"/>
                    <a:pt x="556" y="1085"/>
                  </a:cubicBezTo>
                  <a:cubicBezTo>
                    <a:pt x="556" y="1231"/>
                    <a:pt x="556" y="1231"/>
                    <a:pt x="556" y="1231"/>
                  </a:cubicBezTo>
                  <a:cubicBezTo>
                    <a:pt x="556" y="1337"/>
                    <a:pt x="605" y="1436"/>
                    <a:pt x="688" y="1500"/>
                  </a:cubicBezTo>
                  <a:cubicBezTo>
                    <a:pt x="687" y="1512"/>
                    <a:pt x="686" y="1524"/>
                    <a:pt x="686" y="1536"/>
                  </a:cubicBezTo>
                  <a:cubicBezTo>
                    <a:pt x="686" y="1722"/>
                    <a:pt x="838" y="1874"/>
                    <a:pt x="1024" y="1874"/>
                  </a:cubicBezTo>
                  <a:cubicBezTo>
                    <a:pt x="1210" y="1874"/>
                    <a:pt x="1362" y="1722"/>
                    <a:pt x="1362" y="1536"/>
                  </a:cubicBezTo>
                  <a:cubicBezTo>
                    <a:pt x="1362" y="1524"/>
                    <a:pt x="1361" y="1512"/>
                    <a:pt x="1360" y="1500"/>
                  </a:cubicBezTo>
                  <a:cubicBezTo>
                    <a:pt x="1443" y="1436"/>
                    <a:pt x="1492" y="1337"/>
                    <a:pt x="1492" y="1231"/>
                  </a:cubicBezTo>
                  <a:cubicBezTo>
                    <a:pt x="1492" y="1085"/>
                    <a:pt x="1492" y="1085"/>
                    <a:pt x="1492" y="1085"/>
                  </a:cubicBezTo>
                  <a:cubicBezTo>
                    <a:pt x="1525" y="1095"/>
                    <a:pt x="1560" y="1099"/>
                    <a:pt x="1594" y="1099"/>
                  </a:cubicBezTo>
                  <a:cubicBezTo>
                    <a:pt x="1643" y="1099"/>
                    <a:pt x="1690" y="1090"/>
                    <a:pt x="1735" y="1071"/>
                  </a:cubicBezTo>
                  <a:cubicBezTo>
                    <a:pt x="1857" y="1021"/>
                    <a:pt x="1943" y="909"/>
                    <a:pt x="1961" y="778"/>
                  </a:cubicBezTo>
                  <a:cubicBezTo>
                    <a:pt x="1962" y="769"/>
                    <a:pt x="1959" y="759"/>
                    <a:pt x="1953" y="752"/>
                  </a:cubicBezTo>
                  <a:cubicBezTo>
                    <a:pt x="1947" y="745"/>
                    <a:pt x="1938" y="741"/>
                    <a:pt x="1928" y="741"/>
                  </a:cubicBezTo>
                  <a:cubicBezTo>
                    <a:pt x="1478" y="741"/>
                    <a:pt x="1478" y="741"/>
                    <a:pt x="1478" y="741"/>
                  </a:cubicBezTo>
                  <a:cubicBezTo>
                    <a:pt x="1451" y="672"/>
                    <a:pt x="1389" y="624"/>
                    <a:pt x="1317" y="613"/>
                  </a:cubicBezTo>
                  <a:cubicBezTo>
                    <a:pt x="1309" y="542"/>
                    <a:pt x="1275" y="496"/>
                    <a:pt x="1220" y="483"/>
                  </a:cubicBezTo>
                  <a:cubicBezTo>
                    <a:pt x="1220" y="447"/>
                    <a:pt x="1220" y="447"/>
                    <a:pt x="1220" y="447"/>
                  </a:cubicBezTo>
                  <a:cubicBezTo>
                    <a:pt x="1220" y="369"/>
                    <a:pt x="1284" y="305"/>
                    <a:pt x="1362" y="305"/>
                  </a:cubicBezTo>
                  <a:cubicBezTo>
                    <a:pt x="1841" y="305"/>
                    <a:pt x="1841" y="305"/>
                    <a:pt x="1841" y="305"/>
                  </a:cubicBezTo>
                  <a:cubicBezTo>
                    <a:pt x="1955" y="305"/>
                    <a:pt x="2048" y="212"/>
                    <a:pt x="2048" y="98"/>
                  </a:cubicBezTo>
                  <a:cubicBezTo>
                    <a:pt x="2048" y="33"/>
                    <a:pt x="2048" y="33"/>
                    <a:pt x="2048" y="33"/>
                  </a:cubicBezTo>
                  <a:cubicBezTo>
                    <a:pt x="2048" y="15"/>
                    <a:pt x="2033" y="0"/>
                    <a:pt x="2015" y="0"/>
                  </a:cubicBezTo>
                  <a:close/>
                  <a:moveTo>
                    <a:pt x="1253" y="643"/>
                  </a:moveTo>
                  <a:cubicBezTo>
                    <a:pt x="1253" y="661"/>
                    <a:pt x="1267" y="676"/>
                    <a:pt x="1285" y="676"/>
                  </a:cubicBezTo>
                  <a:cubicBezTo>
                    <a:pt x="1350" y="676"/>
                    <a:pt x="1407" y="719"/>
                    <a:pt x="1423" y="782"/>
                  </a:cubicBezTo>
                  <a:cubicBezTo>
                    <a:pt x="1426" y="796"/>
                    <a:pt x="1439" y="806"/>
                    <a:pt x="1454" y="806"/>
                  </a:cubicBezTo>
                  <a:cubicBezTo>
                    <a:pt x="1889" y="806"/>
                    <a:pt x="1889" y="806"/>
                    <a:pt x="1889" y="806"/>
                  </a:cubicBezTo>
                  <a:cubicBezTo>
                    <a:pt x="1865" y="898"/>
                    <a:pt x="1799" y="974"/>
                    <a:pt x="1710" y="1011"/>
                  </a:cubicBezTo>
                  <a:cubicBezTo>
                    <a:pt x="1673" y="1026"/>
                    <a:pt x="1634" y="1034"/>
                    <a:pt x="1594" y="1034"/>
                  </a:cubicBezTo>
                  <a:cubicBezTo>
                    <a:pt x="1559" y="1034"/>
                    <a:pt x="1525" y="1028"/>
                    <a:pt x="1492" y="1016"/>
                  </a:cubicBezTo>
                  <a:cubicBezTo>
                    <a:pt x="1492" y="904"/>
                    <a:pt x="1492" y="904"/>
                    <a:pt x="1492" y="904"/>
                  </a:cubicBezTo>
                  <a:cubicBezTo>
                    <a:pt x="1492" y="886"/>
                    <a:pt x="1478" y="872"/>
                    <a:pt x="1460" y="872"/>
                  </a:cubicBezTo>
                  <a:cubicBezTo>
                    <a:pt x="1442" y="872"/>
                    <a:pt x="1427" y="886"/>
                    <a:pt x="1427" y="904"/>
                  </a:cubicBezTo>
                  <a:cubicBezTo>
                    <a:pt x="1427" y="1231"/>
                    <a:pt x="1427" y="1231"/>
                    <a:pt x="1427" y="1231"/>
                  </a:cubicBezTo>
                  <a:cubicBezTo>
                    <a:pt x="1427" y="1322"/>
                    <a:pt x="1382" y="1407"/>
                    <a:pt x="1306" y="1457"/>
                  </a:cubicBezTo>
                  <a:cubicBezTo>
                    <a:pt x="1296" y="1465"/>
                    <a:pt x="1290" y="1477"/>
                    <a:pt x="1292" y="1490"/>
                  </a:cubicBezTo>
                  <a:cubicBezTo>
                    <a:pt x="1295" y="1505"/>
                    <a:pt x="1296" y="1521"/>
                    <a:pt x="1296" y="1536"/>
                  </a:cubicBezTo>
                  <a:cubicBezTo>
                    <a:pt x="1296" y="1686"/>
                    <a:pt x="1174" y="1808"/>
                    <a:pt x="1024" y="1808"/>
                  </a:cubicBezTo>
                  <a:cubicBezTo>
                    <a:pt x="874" y="1808"/>
                    <a:pt x="752" y="1686"/>
                    <a:pt x="752" y="1536"/>
                  </a:cubicBezTo>
                  <a:cubicBezTo>
                    <a:pt x="752" y="1521"/>
                    <a:pt x="753" y="1505"/>
                    <a:pt x="756" y="1490"/>
                  </a:cubicBezTo>
                  <a:cubicBezTo>
                    <a:pt x="758" y="1477"/>
                    <a:pt x="752" y="1465"/>
                    <a:pt x="742" y="1457"/>
                  </a:cubicBezTo>
                  <a:cubicBezTo>
                    <a:pt x="666" y="1407"/>
                    <a:pt x="621" y="1322"/>
                    <a:pt x="621" y="1231"/>
                  </a:cubicBezTo>
                  <a:cubicBezTo>
                    <a:pt x="621" y="904"/>
                    <a:pt x="621" y="904"/>
                    <a:pt x="621" y="904"/>
                  </a:cubicBezTo>
                  <a:cubicBezTo>
                    <a:pt x="621" y="886"/>
                    <a:pt x="606" y="872"/>
                    <a:pt x="588" y="872"/>
                  </a:cubicBezTo>
                  <a:cubicBezTo>
                    <a:pt x="570" y="872"/>
                    <a:pt x="556" y="886"/>
                    <a:pt x="556" y="904"/>
                  </a:cubicBezTo>
                  <a:cubicBezTo>
                    <a:pt x="556" y="1016"/>
                    <a:pt x="556" y="1016"/>
                    <a:pt x="556" y="1016"/>
                  </a:cubicBezTo>
                  <a:cubicBezTo>
                    <a:pt x="523" y="1028"/>
                    <a:pt x="489" y="1034"/>
                    <a:pt x="454" y="1034"/>
                  </a:cubicBezTo>
                  <a:cubicBezTo>
                    <a:pt x="414" y="1034"/>
                    <a:pt x="375" y="1026"/>
                    <a:pt x="338" y="1011"/>
                  </a:cubicBezTo>
                  <a:cubicBezTo>
                    <a:pt x="249" y="974"/>
                    <a:pt x="183" y="898"/>
                    <a:pt x="159" y="806"/>
                  </a:cubicBezTo>
                  <a:cubicBezTo>
                    <a:pt x="594" y="806"/>
                    <a:pt x="594" y="806"/>
                    <a:pt x="594" y="806"/>
                  </a:cubicBezTo>
                  <a:cubicBezTo>
                    <a:pt x="609" y="806"/>
                    <a:pt x="622" y="796"/>
                    <a:pt x="625" y="782"/>
                  </a:cubicBezTo>
                  <a:cubicBezTo>
                    <a:pt x="641" y="719"/>
                    <a:pt x="698" y="676"/>
                    <a:pt x="763" y="676"/>
                  </a:cubicBezTo>
                  <a:cubicBezTo>
                    <a:pt x="781" y="676"/>
                    <a:pt x="795" y="661"/>
                    <a:pt x="795" y="643"/>
                  </a:cubicBezTo>
                  <a:cubicBezTo>
                    <a:pt x="795" y="545"/>
                    <a:pt x="844" y="545"/>
                    <a:pt x="861" y="545"/>
                  </a:cubicBezTo>
                  <a:cubicBezTo>
                    <a:pt x="877" y="545"/>
                    <a:pt x="926" y="545"/>
                    <a:pt x="926" y="643"/>
                  </a:cubicBezTo>
                  <a:cubicBezTo>
                    <a:pt x="926" y="661"/>
                    <a:pt x="941" y="676"/>
                    <a:pt x="959" y="676"/>
                  </a:cubicBezTo>
                  <a:cubicBezTo>
                    <a:pt x="1089" y="676"/>
                    <a:pt x="1089" y="676"/>
                    <a:pt x="1089" y="676"/>
                  </a:cubicBezTo>
                  <a:cubicBezTo>
                    <a:pt x="1107" y="676"/>
                    <a:pt x="1122" y="661"/>
                    <a:pt x="1122" y="643"/>
                  </a:cubicBezTo>
                  <a:cubicBezTo>
                    <a:pt x="1122" y="545"/>
                    <a:pt x="1171" y="545"/>
                    <a:pt x="1187" y="545"/>
                  </a:cubicBezTo>
                  <a:cubicBezTo>
                    <a:pt x="1204" y="545"/>
                    <a:pt x="1253" y="545"/>
                    <a:pt x="1253" y="6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noEditPoints="1"/>
            </p:cNvSpPr>
            <p:nvPr/>
          </p:nvSpPr>
          <p:spPr bwMode="auto">
            <a:xfrm>
              <a:off x="3453" y="3373"/>
              <a:ext cx="771" cy="593"/>
            </a:xfrm>
            <a:custGeom>
              <a:avLst/>
              <a:gdLst>
                <a:gd name="T0" fmla="*/ 163 w 326"/>
                <a:gd name="T1" fmla="*/ 0 h 251"/>
                <a:gd name="T2" fmla="*/ 0 w 326"/>
                <a:gd name="T3" fmla="*/ 87 h 251"/>
                <a:gd name="T4" fmla="*/ 163 w 326"/>
                <a:gd name="T5" fmla="*/ 251 h 251"/>
                <a:gd name="T6" fmla="*/ 326 w 326"/>
                <a:gd name="T7" fmla="*/ 87 h 251"/>
                <a:gd name="T8" fmla="*/ 163 w 326"/>
                <a:gd name="T9" fmla="*/ 0 h 251"/>
                <a:gd name="T10" fmla="*/ 163 w 326"/>
                <a:gd name="T11" fmla="*/ 185 h 251"/>
                <a:gd name="T12" fmla="*/ 65 w 326"/>
                <a:gd name="T13" fmla="*/ 88 h 251"/>
                <a:gd name="T14" fmla="*/ 163 w 326"/>
                <a:gd name="T15" fmla="*/ 66 h 251"/>
                <a:gd name="T16" fmla="*/ 261 w 326"/>
                <a:gd name="T17" fmla="*/ 88 h 251"/>
                <a:gd name="T18" fmla="*/ 163 w 326"/>
                <a:gd name="T19" fmla="*/ 18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6" h="251">
                  <a:moveTo>
                    <a:pt x="163" y="0"/>
                  </a:moveTo>
                  <a:cubicBezTo>
                    <a:pt x="64" y="0"/>
                    <a:pt x="0" y="34"/>
                    <a:pt x="0" y="87"/>
                  </a:cubicBezTo>
                  <a:cubicBezTo>
                    <a:pt x="0" y="177"/>
                    <a:pt x="73" y="251"/>
                    <a:pt x="163" y="251"/>
                  </a:cubicBezTo>
                  <a:cubicBezTo>
                    <a:pt x="253" y="251"/>
                    <a:pt x="326" y="177"/>
                    <a:pt x="326" y="87"/>
                  </a:cubicBezTo>
                  <a:cubicBezTo>
                    <a:pt x="326" y="34"/>
                    <a:pt x="262" y="0"/>
                    <a:pt x="163" y="0"/>
                  </a:cubicBezTo>
                  <a:close/>
                  <a:moveTo>
                    <a:pt x="163" y="185"/>
                  </a:moveTo>
                  <a:cubicBezTo>
                    <a:pt x="109" y="185"/>
                    <a:pt x="66" y="142"/>
                    <a:pt x="65" y="88"/>
                  </a:cubicBezTo>
                  <a:cubicBezTo>
                    <a:pt x="70" y="81"/>
                    <a:pt x="104" y="66"/>
                    <a:pt x="163" y="66"/>
                  </a:cubicBezTo>
                  <a:cubicBezTo>
                    <a:pt x="222" y="66"/>
                    <a:pt x="256" y="81"/>
                    <a:pt x="261" y="88"/>
                  </a:cubicBezTo>
                  <a:cubicBezTo>
                    <a:pt x="260" y="142"/>
                    <a:pt x="217" y="185"/>
                    <a:pt x="163"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3245" y="2471"/>
              <a:ext cx="156" cy="464"/>
            </a:xfrm>
            <a:custGeom>
              <a:avLst/>
              <a:gdLst>
                <a:gd name="T0" fmla="*/ 33 w 66"/>
                <a:gd name="T1" fmla="*/ 0 h 196"/>
                <a:gd name="T2" fmla="*/ 0 w 66"/>
                <a:gd name="T3" fmla="*/ 32 h 196"/>
                <a:gd name="T4" fmla="*/ 0 w 66"/>
                <a:gd name="T5" fmla="*/ 163 h 196"/>
                <a:gd name="T6" fmla="*/ 33 w 66"/>
                <a:gd name="T7" fmla="*/ 196 h 196"/>
                <a:gd name="T8" fmla="*/ 66 w 66"/>
                <a:gd name="T9" fmla="*/ 163 h 196"/>
                <a:gd name="T10" fmla="*/ 66 w 66"/>
                <a:gd name="T11" fmla="*/ 32 h 196"/>
                <a:gd name="T12" fmla="*/ 33 w 66"/>
                <a:gd name="T13" fmla="*/ 0 h 196"/>
              </a:gdLst>
              <a:ahLst/>
              <a:cxnLst>
                <a:cxn ang="0">
                  <a:pos x="T0" y="T1"/>
                </a:cxn>
                <a:cxn ang="0">
                  <a:pos x="T2" y="T3"/>
                </a:cxn>
                <a:cxn ang="0">
                  <a:pos x="T4" y="T5"/>
                </a:cxn>
                <a:cxn ang="0">
                  <a:pos x="T6" y="T7"/>
                </a:cxn>
                <a:cxn ang="0">
                  <a:pos x="T8" y="T9"/>
                </a:cxn>
                <a:cxn ang="0">
                  <a:pos x="T10" y="T11"/>
                </a:cxn>
                <a:cxn ang="0">
                  <a:pos x="T12" y="T13"/>
                </a:cxn>
              </a:cxnLst>
              <a:rect l="0" t="0" r="r" b="b"/>
              <a:pathLst>
                <a:path w="66" h="196">
                  <a:moveTo>
                    <a:pt x="33" y="0"/>
                  </a:moveTo>
                  <a:cubicBezTo>
                    <a:pt x="15" y="0"/>
                    <a:pt x="0" y="14"/>
                    <a:pt x="0" y="32"/>
                  </a:cubicBezTo>
                  <a:cubicBezTo>
                    <a:pt x="0" y="163"/>
                    <a:pt x="0" y="163"/>
                    <a:pt x="0" y="163"/>
                  </a:cubicBezTo>
                  <a:cubicBezTo>
                    <a:pt x="0" y="181"/>
                    <a:pt x="15" y="196"/>
                    <a:pt x="33" y="196"/>
                  </a:cubicBezTo>
                  <a:cubicBezTo>
                    <a:pt x="51" y="196"/>
                    <a:pt x="66" y="181"/>
                    <a:pt x="66" y="163"/>
                  </a:cubicBezTo>
                  <a:cubicBezTo>
                    <a:pt x="66" y="32"/>
                    <a:pt x="66" y="32"/>
                    <a:pt x="66" y="32"/>
                  </a:cubicBezTo>
                  <a:cubicBezTo>
                    <a:pt x="66" y="14"/>
                    <a:pt x="51" y="0"/>
                    <a:pt x="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4277" y="2471"/>
              <a:ext cx="156" cy="464"/>
            </a:xfrm>
            <a:custGeom>
              <a:avLst/>
              <a:gdLst>
                <a:gd name="T0" fmla="*/ 33 w 66"/>
                <a:gd name="T1" fmla="*/ 196 h 196"/>
                <a:gd name="T2" fmla="*/ 66 w 66"/>
                <a:gd name="T3" fmla="*/ 163 h 196"/>
                <a:gd name="T4" fmla="*/ 66 w 66"/>
                <a:gd name="T5" fmla="*/ 32 h 196"/>
                <a:gd name="T6" fmla="*/ 33 w 66"/>
                <a:gd name="T7" fmla="*/ 0 h 196"/>
                <a:gd name="T8" fmla="*/ 0 w 66"/>
                <a:gd name="T9" fmla="*/ 32 h 196"/>
                <a:gd name="T10" fmla="*/ 0 w 66"/>
                <a:gd name="T11" fmla="*/ 163 h 196"/>
                <a:gd name="T12" fmla="*/ 33 w 66"/>
                <a:gd name="T13" fmla="*/ 196 h 196"/>
              </a:gdLst>
              <a:ahLst/>
              <a:cxnLst>
                <a:cxn ang="0">
                  <a:pos x="T0" y="T1"/>
                </a:cxn>
                <a:cxn ang="0">
                  <a:pos x="T2" y="T3"/>
                </a:cxn>
                <a:cxn ang="0">
                  <a:pos x="T4" y="T5"/>
                </a:cxn>
                <a:cxn ang="0">
                  <a:pos x="T6" y="T7"/>
                </a:cxn>
                <a:cxn ang="0">
                  <a:pos x="T8" y="T9"/>
                </a:cxn>
                <a:cxn ang="0">
                  <a:pos x="T10" y="T11"/>
                </a:cxn>
                <a:cxn ang="0">
                  <a:pos x="T12" y="T13"/>
                </a:cxn>
              </a:cxnLst>
              <a:rect l="0" t="0" r="r" b="b"/>
              <a:pathLst>
                <a:path w="66" h="196">
                  <a:moveTo>
                    <a:pt x="33" y="196"/>
                  </a:moveTo>
                  <a:cubicBezTo>
                    <a:pt x="51" y="196"/>
                    <a:pt x="66" y="181"/>
                    <a:pt x="66" y="163"/>
                  </a:cubicBezTo>
                  <a:cubicBezTo>
                    <a:pt x="66" y="32"/>
                    <a:pt x="66" y="32"/>
                    <a:pt x="66" y="32"/>
                  </a:cubicBezTo>
                  <a:cubicBezTo>
                    <a:pt x="66" y="14"/>
                    <a:pt x="51" y="0"/>
                    <a:pt x="33" y="0"/>
                  </a:cubicBezTo>
                  <a:cubicBezTo>
                    <a:pt x="15" y="0"/>
                    <a:pt x="0" y="14"/>
                    <a:pt x="0" y="32"/>
                  </a:cubicBezTo>
                  <a:cubicBezTo>
                    <a:pt x="0" y="163"/>
                    <a:pt x="0" y="163"/>
                    <a:pt x="0" y="163"/>
                  </a:cubicBezTo>
                  <a:cubicBezTo>
                    <a:pt x="0" y="181"/>
                    <a:pt x="15" y="196"/>
                    <a:pt x="33"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Rectangle 12"/>
          <p:cNvSpPr/>
          <p:nvPr/>
        </p:nvSpPr>
        <p:spPr>
          <a:xfrm>
            <a:off x="4379825" y="6296104"/>
            <a:ext cx="3432350" cy="400110"/>
          </a:xfrm>
          <a:prstGeom prst="rect">
            <a:avLst/>
          </a:prstGeom>
        </p:spPr>
        <p:txBody>
          <a:bodyPr wrap="none">
            <a:spAutoFit/>
          </a:bodyPr>
          <a:lstStyle/>
          <a:p>
            <a:pPr algn="ctr"/>
            <a:r>
              <a:rPr lang="en-US" sz="2000" b="1" spc="300" dirty="0">
                <a:solidFill>
                  <a:schemeClr val="bg1"/>
                </a:solidFill>
                <a:effectLst>
                  <a:outerShdw blurRad="38100" dist="38100" dir="2700000" algn="tl">
                    <a:srgbClr val="000000">
                      <a:alpha val="43137"/>
                    </a:srgbClr>
                  </a:outerShdw>
                </a:effectLst>
                <a:latin typeface="Montserrat ExtraBold" panose="00000900000000000000" pitchFamily="50" charset="0"/>
                <a:cs typeface="Segoe UI" panose="020B0502040204020203" pitchFamily="34" charset="0"/>
              </a:rPr>
              <a:t>YOURWEBSITE.COM</a:t>
            </a:r>
          </a:p>
        </p:txBody>
      </p:sp>
      <p:pic>
        <p:nvPicPr>
          <p:cNvPr id="14" name="Picture 13"/>
          <p:cNvPicPr>
            <a:picLocks noChangeAspect="1"/>
          </p:cNvPicPr>
          <p:nvPr/>
        </p:nvPicPr>
        <p:blipFill rotWithShape="1">
          <a:blip r:embed="rId3"/>
          <a:srcRect l="7604" t="20736" r="7604" b="35120"/>
          <a:stretch/>
        </p:blipFill>
        <p:spPr>
          <a:xfrm>
            <a:off x="2298700" y="1602587"/>
            <a:ext cx="7594600" cy="1043086"/>
          </a:xfrm>
          <a:prstGeom prst="rect">
            <a:avLst/>
          </a:prstGeom>
        </p:spPr>
      </p:pic>
    </p:spTree>
    <p:extLst>
      <p:ext uri="{BB962C8B-B14F-4D97-AF65-F5344CB8AC3E}">
        <p14:creationId xmlns:p14="http://schemas.microsoft.com/office/powerpoint/2010/main" val="184849075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2"/>
            <a:ext cx="12192000" cy="6857998"/>
          </a:xfrm>
          <a:prstGeom prst="rect">
            <a:avLst/>
          </a:prstGeom>
        </p:spPr>
      </p:pic>
      <p:grpSp>
        <p:nvGrpSpPr>
          <p:cNvPr id="21" name="Group 20"/>
          <p:cNvGrpSpPr/>
          <p:nvPr/>
        </p:nvGrpSpPr>
        <p:grpSpPr>
          <a:xfrm>
            <a:off x="290425" y="176349"/>
            <a:ext cx="5816599" cy="2534071"/>
            <a:chOff x="279401" y="177799"/>
            <a:chExt cx="5816599" cy="2534071"/>
          </a:xfrm>
        </p:grpSpPr>
        <p:pic>
          <p:nvPicPr>
            <p:cNvPr id="9" name="Picture 8"/>
            <p:cNvPicPr>
              <a:picLocks noChangeAspect="1"/>
            </p:cNvPicPr>
            <p:nvPr/>
          </p:nvPicPr>
          <p:blipFill rotWithShape="1">
            <a:blip r:embed="rId3"/>
            <a:srcRect l="10851" t="12419" r="11477" b="28595"/>
            <a:stretch/>
          </p:blipFill>
          <p:spPr>
            <a:xfrm>
              <a:off x="279401" y="177799"/>
              <a:ext cx="5816599" cy="2534071"/>
            </a:xfrm>
            <a:prstGeom prst="rect">
              <a:avLst/>
            </a:prstGeom>
          </p:spPr>
        </p:pic>
        <p:grpSp>
          <p:nvGrpSpPr>
            <p:cNvPr id="11" name="Group 4"/>
            <p:cNvGrpSpPr>
              <a:grpSpLocks noChangeAspect="1"/>
            </p:cNvGrpSpPr>
            <p:nvPr/>
          </p:nvGrpSpPr>
          <p:grpSpPr bwMode="auto">
            <a:xfrm>
              <a:off x="3724693" y="679868"/>
              <a:ext cx="1081840" cy="1081840"/>
              <a:chOff x="1416" y="-262"/>
              <a:chExt cx="4846" cy="4846"/>
            </a:xfrm>
            <a:solidFill>
              <a:schemeClr val="bg1"/>
            </a:solidFill>
          </p:grpSpPr>
          <p:sp>
            <p:nvSpPr>
              <p:cNvPr id="13" name="Freeform 5"/>
              <p:cNvSpPr>
                <a:spLocks/>
              </p:cNvSpPr>
              <p:nvPr/>
            </p:nvSpPr>
            <p:spPr bwMode="auto">
              <a:xfrm>
                <a:off x="1416" y="-262"/>
                <a:ext cx="4846" cy="4846"/>
              </a:xfrm>
              <a:custGeom>
                <a:avLst/>
                <a:gdLst>
                  <a:gd name="T0" fmla="*/ 1879 w 2048"/>
                  <a:gd name="T1" fmla="*/ 886 h 2048"/>
                  <a:gd name="T2" fmla="*/ 1670 w 2048"/>
                  <a:gd name="T3" fmla="*/ 863 h 2048"/>
                  <a:gd name="T4" fmla="*/ 1121 w 2048"/>
                  <a:gd name="T5" fmla="*/ 984 h 2048"/>
                  <a:gd name="T6" fmla="*/ 1595 w 2048"/>
                  <a:gd name="T7" fmla="*/ 681 h 2048"/>
                  <a:gd name="T8" fmla="*/ 1840 w 2048"/>
                  <a:gd name="T9" fmla="*/ 517 h 2048"/>
                  <a:gd name="T10" fmla="*/ 1748 w 2048"/>
                  <a:gd name="T11" fmla="*/ 300 h 2048"/>
                  <a:gd name="T12" fmla="*/ 1531 w 2048"/>
                  <a:gd name="T13" fmla="*/ 208 h 2048"/>
                  <a:gd name="T14" fmla="*/ 1367 w 2048"/>
                  <a:gd name="T15" fmla="*/ 453 h 2048"/>
                  <a:gd name="T16" fmla="*/ 1064 w 2048"/>
                  <a:gd name="T17" fmla="*/ 927 h 2048"/>
                  <a:gd name="T18" fmla="*/ 1185 w 2048"/>
                  <a:gd name="T19" fmla="*/ 378 h 2048"/>
                  <a:gd name="T20" fmla="*/ 1242 w 2048"/>
                  <a:gd name="T21" fmla="*/ 89 h 2048"/>
                  <a:gd name="T22" fmla="*/ 1024 w 2048"/>
                  <a:gd name="T23" fmla="*/ 0 h 2048"/>
                  <a:gd name="T24" fmla="*/ 806 w 2048"/>
                  <a:gd name="T25" fmla="*/ 89 h 2048"/>
                  <a:gd name="T26" fmla="*/ 863 w 2048"/>
                  <a:gd name="T27" fmla="*/ 378 h 2048"/>
                  <a:gd name="T28" fmla="*/ 984 w 2048"/>
                  <a:gd name="T29" fmla="*/ 927 h 2048"/>
                  <a:gd name="T30" fmla="*/ 681 w 2048"/>
                  <a:gd name="T31" fmla="*/ 453 h 2048"/>
                  <a:gd name="T32" fmla="*/ 517 w 2048"/>
                  <a:gd name="T33" fmla="*/ 208 h 2048"/>
                  <a:gd name="T34" fmla="*/ 300 w 2048"/>
                  <a:gd name="T35" fmla="*/ 300 h 2048"/>
                  <a:gd name="T36" fmla="*/ 208 w 2048"/>
                  <a:gd name="T37" fmla="*/ 517 h 2048"/>
                  <a:gd name="T38" fmla="*/ 453 w 2048"/>
                  <a:gd name="T39" fmla="*/ 681 h 2048"/>
                  <a:gd name="T40" fmla="*/ 927 w 2048"/>
                  <a:gd name="T41" fmla="*/ 984 h 2048"/>
                  <a:gd name="T42" fmla="*/ 378 w 2048"/>
                  <a:gd name="T43" fmla="*/ 863 h 2048"/>
                  <a:gd name="T44" fmla="*/ 89 w 2048"/>
                  <a:gd name="T45" fmla="*/ 806 h 2048"/>
                  <a:gd name="T46" fmla="*/ 0 w 2048"/>
                  <a:gd name="T47" fmla="*/ 1024 h 2048"/>
                  <a:gd name="T48" fmla="*/ 89 w 2048"/>
                  <a:gd name="T49" fmla="*/ 1242 h 2048"/>
                  <a:gd name="T50" fmla="*/ 499 w 2048"/>
                  <a:gd name="T51" fmla="*/ 1064 h 2048"/>
                  <a:gd name="T52" fmla="*/ 435 w 2048"/>
                  <a:gd name="T53" fmla="*/ 1242 h 2048"/>
                  <a:gd name="T54" fmla="*/ 453 w 2048"/>
                  <a:gd name="T55" fmla="*/ 1287 h 2048"/>
                  <a:gd name="T56" fmla="*/ 500 w 2048"/>
                  <a:gd name="T57" fmla="*/ 1491 h 2048"/>
                  <a:gd name="T58" fmla="*/ 420 w 2048"/>
                  <a:gd name="T59" fmla="*/ 1571 h 2048"/>
                  <a:gd name="T60" fmla="*/ 357 w 2048"/>
                  <a:gd name="T61" fmla="*/ 1748 h 2048"/>
                  <a:gd name="T62" fmla="*/ 557 w 2048"/>
                  <a:gd name="T63" fmla="*/ 1800 h 2048"/>
                  <a:gd name="T64" fmla="*/ 721 w 2048"/>
                  <a:gd name="T65" fmla="*/ 1635 h 2048"/>
                  <a:gd name="T66" fmla="*/ 984 w 2048"/>
                  <a:gd name="T67" fmla="*/ 1435 h 2048"/>
                  <a:gd name="T68" fmla="*/ 984 w 2048"/>
                  <a:gd name="T69" fmla="*/ 1549 h 2048"/>
                  <a:gd name="T70" fmla="*/ 863 w 2048"/>
                  <a:gd name="T71" fmla="*/ 1959 h 2048"/>
                  <a:gd name="T72" fmla="*/ 1064 w 2048"/>
                  <a:gd name="T73" fmla="*/ 2008 h 2048"/>
                  <a:gd name="T74" fmla="*/ 1242 w 2048"/>
                  <a:gd name="T75" fmla="*/ 1959 h 2048"/>
                  <a:gd name="T76" fmla="*/ 1185 w 2048"/>
                  <a:gd name="T77" fmla="*/ 1670 h 2048"/>
                  <a:gd name="T78" fmla="*/ 1064 w 2048"/>
                  <a:gd name="T79" fmla="*/ 1435 h 2048"/>
                  <a:gd name="T80" fmla="*/ 1327 w 2048"/>
                  <a:gd name="T81" fmla="*/ 1635 h 2048"/>
                  <a:gd name="T82" fmla="*/ 1491 w 2048"/>
                  <a:gd name="T83" fmla="*/ 1800 h 2048"/>
                  <a:gd name="T84" fmla="*/ 1691 w 2048"/>
                  <a:gd name="T85" fmla="*/ 1748 h 2048"/>
                  <a:gd name="T86" fmla="*/ 1628 w 2048"/>
                  <a:gd name="T87" fmla="*/ 1571 h 2048"/>
                  <a:gd name="T88" fmla="*/ 1548 w 2048"/>
                  <a:gd name="T89" fmla="*/ 1491 h 2048"/>
                  <a:gd name="T90" fmla="*/ 1595 w 2048"/>
                  <a:gd name="T91" fmla="*/ 1287 h 2048"/>
                  <a:gd name="T92" fmla="*/ 1613 w 2048"/>
                  <a:gd name="T93" fmla="*/ 1242 h 2048"/>
                  <a:gd name="T94" fmla="*/ 1549 w 2048"/>
                  <a:gd name="T95" fmla="*/ 1064 h 2048"/>
                  <a:gd name="T96" fmla="*/ 1959 w 2048"/>
                  <a:gd name="T97" fmla="*/ 1242 h 2048"/>
                  <a:gd name="T98" fmla="*/ 2048 w 2048"/>
                  <a:gd name="T99" fmla="*/ 1024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48" h="2048">
                    <a:moveTo>
                      <a:pt x="2008" y="984"/>
                    </a:moveTo>
                    <a:cubicBezTo>
                      <a:pt x="1838" y="984"/>
                      <a:pt x="1838" y="984"/>
                      <a:pt x="1838" y="984"/>
                    </a:cubicBezTo>
                    <a:cubicBezTo>
                      <a:pt x="1879" y="943"/>
                      <a:pt x="1879" y="943"/>
                      <a:pt x="1879" y="943"/>
                    </a:cubicBezTo>
                    <a:cubicBezTo>
                      <a:pt x="1895" y="927"/>
                      <a:pt x="1895" y="901"/>
                      <a:pt x="1879" y="886"/>
                    </a:cubicBezTo>
                    <a:cubicBezTo>
                      <a:pt x="1864" y="870"/>
                      <a:pt x="1838" y="870"/>
                      <a:pt x="1823" y="886"/>
                    </a:cubicBezTo>
                    <a:cubicBezTo>
                      <a:pt x="1725" y="984"/>
                      <a:pt x="1725" y="984"/>
                      <a:pt x="1725" y="984"/>
                    </a:cubicBezTo>
                    <a:cubicBezTo>
                      <a:pt x="1549" y="984"/>
                      <a:pt x="1549" y="984"/>
                      <a:pt x="1549" y="984"/>
                    </a:cubicBezTo>
                    <a:cubicBezTo>
                      <a:pt x="1670" y="863"/>
                      <a:pt x="1670" y="863"/>
                      <a:pt x="1670" y="863"/>
                    </a:cubicBezTo>
                    <a:cubicBezTo>
                      <a:pt x="1686" y="847"/>
                      <a:pt x="1686" y="822"/>
                      <a:pt x="1670" y="806"/>
                    </a:cubicBezTo>
                    <a:cubicBezTo>
                      <a:pt x="1655" y="790"/>
                      <a:pt x="1629" y="790"/>
                      <a:pt x="1613" y="806"/>
                    </a:cubicBezTo>
                    <a:cubicBezTo>
                      <a:pt x="1435" y="984"/>
                      <a:pt x="1435" y="984"/>
                      <a:pt x="1435" y="984"/>
                    </a:cubicBezTo>
                    <a:cubicBezTo>
                      <a:pt x="1121" y="984"/>
                      <a:pt x="1121" y="984"/>
                      <a:pt x="1121" y="984"/>
                    </a:cubicBezTo>
                    <a:cubicBezTo>
                      <a:pt x="1343" y="761"/>
                      <a:pt x="1343" y="761"/>
                      <a:pt x="1343" y="761"/>
                    </a:cubicBezTo>
                    <a:cubicBezTo>
                      <a:pt x="1595" y="761"/>
                      <a:pt x="1595" y="761"/>
                      <a:pt x="1595" y="761"/>
                    </a:cubicBezTo>
                    <a:cubicBezTo>
                      <a:pt x="1617" y="761"/>
                      <a:pt x="1635" y="743"/>
                      <a:pt x="1635" y="721"/>
                    </a:cubicBezTo>
                    <a:cubicBezTo>
                      <a:pt x="1635" y="699"/>
                      <a:pt x="1617" y="681"/>
                      <a:pt x="1595" y="681"/>
                    </a:cubicBezTo>
                    <a:cubicBezTo>
                      <a:pt x="1424" y="681"/>
                      <a:pt x="1424" y="681"/>
                      <a:pt x="1424" y="681"/>
                    </a:cubicBezTo>
                    <a:cubicBezTo>
                      <a:pt x="1548" y="557"/>
                      <a:pt x="1548" y="557"/>
                      <a:pt x="1548" y="557"/>
                    </a:cubicBezTo>
                    <a:cubicBezTo>
                      <a:pt x="1800" y="557"/>
                      <a:pt x="1800" y="557"/>
                      <a:pt x="1800" y="557"/>
                    </a:cubicBezTo>
                    <a:cubicBezTo>
                      <a:pt x="1822" y="557"/>
                      <a:pt x="1840" y="539"/>
                      <a:pt x="1840" y="517"/>
                    </a:cubicBezTo>
                    <a:cubicBezTo>
                      <a:pt x="1840" y="495"/>
                      <a:pt x="1822" y="477"/>
                      <a:pt x="1800" y="477"/>
                    </a:cubicBezTo>
                    <a:cubicBezTo>
                      <a:pt x="1628" y="477"/>
                      <a:pt x="1628" y="477"/>
                      <a:pt x="1628" y="477"/>
                    </a:cubicBezTo>
                    <a:cubicBezTo>
                      <a:pt x="1748" y="357"/>
                      <a:pt x="1748" y="357"/>
                      <a:pt x="1748" y="357"/>
                    </a:cubicBezTo>
                    <a:cubicBezTo>
                      <a:pt x="1764" y="341"/>
                      <a:pt x="1764" y="316"/>
                      <a:pt x="1748" y="300"/>
                    </a:cubicBezTo>
                    <a:cubicBezTo>
                      <a:pt x="1732" y="284"/>
                      <a:pt x="1707" y="284"/>
                      <a:pt x="1691" y="300"/>
                    </a:cubicBezTo>
                    <a:cubicBezTo>
                      <a:pt x="1571" y="420"/>
                      <a:pt x="1571" y="420"/>
                      <a:pt x="1571" y="420"/>
                    </a:cubicBezTo>
                    <a:cubicBezTo>
                      <a:pt x="1571" y="248"/>
                      <a:pt x="1571" y="248"/>
                      <a:pt x="1571" y="248"/>
                    </a:cubicBezTo>
                    <a:cubicBezTo>
                      <a:pt x="1571" y="226"/>
                      <a:pt x="1553" y="208"/>
                      <a:pt x="1531" y="208"/>
                    </a:cubicBezTo>
                    <a:cubicBezTo>
                      <a:pt x="1509" y="208"/>
                      <a:pt x="1491" y="226"/>
                      <a:pt x="1491" y="248"/>
                    </a:cubicBezTo>
                    <a:cubicBezTo>
                      <a:pt x="1491" y="500"/>
                      <a:pt x="1491" y="500"/>
                      <a:pt x="1491" y="500"/>
                    </a:cubicBezTo>
                    <a:cubicBezTo>
                      <a:pt x="1367" y="624"/>
                      <a:pt x="1367" y="624"/>
                      <a:pt x="1367" y="624"/>
                    </a:cubicBezTo>
                    <a:cubicBezTo>
                      <a:pt x="1367" y="453"/>
                      <a:pt x="1367" y="453"/>
                      <a:pt x="1367" y="453"/>
                    </a:cubicBezTo>
                    <a:cubicBezTo>
                      <a:pt x="1367" y="431"/>
                      <a:pt x="1349" y="413"/>
                      <a:pt x="1327" y="413"/>
                    </a:cubicBezTo>
                    <a:cubicBezTo>
                      <a:pt x="1305" y="413"/>
                      <a:pt x="1287" y="431"/>
                      <a:pt x="1287" y="453"/>
                    </a:cubicBezTo>
                    <a:cubicBezTo>
                      <a:pt x="1287" y="705"/>
                      <a:pt x="1287" y="705"/>
                      <a:pt x="1287" y="705"/>
                    </a:cubicBezTo>
                    <a:cubicBezTo>
                      <a:pt x="1064" y="927"/>
                      <a:pt x="1064" y="927"/>
                      <a:pt x="1064" y="927"/>
                    </a:cubicBezTo>
                    <a:cubicBezTo>
                      <a:pt x="1064" y="613"/>
                      <a:pt x="1064" y="613"/>
                      <a:pt x="1064" y="613"/>
                    </a:cubicBezTo>
                    <a:cubicBezTo>
                      <a:pt x="1242" y="435"/>
                      <a:pt x="1242" y="435"/>
                      <a:pt x="1242" y="435"/>
                    </a:cubicBezTo>
                    <a:cubicBezTo>
                      <a:pt x="1258" y="419"/>
                      <a:pt x="1258" y="393"/>
                      <a:pt x="1242" y="378"/>
                    </a:cubicBezTo>
                    <a:cubicBezTo>
                      <a:pt x="1226" y="362"/>
                      <a:pt x="1201" y="362"/>
                      <a:pt x="1185" y="378"/>
                    </a:cubicBezTo>
                    <a:cubicBezTo>
                      <a:pt x="1064" y="499"/>
                      <a:pt x="1064" y="499"/>
                      <a:pt x="1064" y="499"/>
                    </a:cubicBezTo>
                    <a:cubicBezTo>
                      <a:pt x="1064" y="323"/>
                      <a:pt x="1064" y="323"/>
                      <a:pt x="1064" y="323"/>
                    </a:cubicBezTo>
                    <a:cubicBezTo>
                      <a:pt x="1242" y="145"/>
                      <a:pt x="1242" y="145"/>
                      <a:pt x="1242" y="145"/>
                    </a:cubicBezTo>
                    <a:cubicBezTo>
                      <a:pt x="1258" y="130"/>
                      <a:pt x="1258" y="104"/>
                      <a:pt x="1242" y="89"/>
                    </a:cubicBezTo>
                    <a:cubicBezTo>
                      <a:pt x="1226" y="73"/>
                      <a:pt x="1201" y="73"/>
                      <a:pt x="1185" y="89"/>
                    </a:cubicBezTo>
                    <a:cubicBezTo>
                      <a:pt x="1064" y="210"/>
                      <a:pt x="1064" y="210"/>
                      <a:pt x="1064" y="210"/>
                    </a:cubicBezTo>
                    <a:cubicBezTo>
                      <a:pt x="1064" y="40"/>
                      <a:pt x="1064" y="40"/>
                      <a:pt x="1064" y="40"/>
                    </a:cubicBezTo>
                    <a:cubicBezTo>
                      <a:pt x="1064" y="18"/>
                      <a:pt x="1046" y="0"/>
                      <a:pt x="1024" y="0"/>
                    </a:cubicBezTo>
                    <a:cubicBezTo>
                      <a:pt x="1002" y="0"/>
                      <a:pt x="984" y="18"/>
                      <a:pt x="984" y="40"/>
                    </a:cubicBezTo>
                    <a:cubicBezTo>
                      <a:pt x="984" y="210"/>
                      <a:pt x="984" y="210"/>
                      <a:pt x="984" y="210"/>
                    </a:cubicBezTo>
                    <a:cubicBezTo>
                      <a:pt x="863" y="89"/>
                      <a:pt x="863" y="89"/>
                      <a:pt x="863" y="89"/>
                    </a:cubicBezTo>
                    <a:cubicBezTo>
                      <a:pt x="847" y="73"/>
                      <a:pt x="822" y="73"/>
                      <a:pt x="806" y="89"/>
                    </a:cubicBezTo>
                    <a:cubicBezTo>
                      <a:pt x="790" y="104"/>
                      <a:pt x="790" y="130"/>
                      <a:pt x="806" y="145"/>
                    </a:cubicBezTo>
                    <a:cubicBezTo>
                      <a:pt x="984" y="323"/>
                      <a:pt x="984" y="323"/>
                      <a:pt x="984" y="323"/>
                    </a:cubicBezTo>
                    <a:cubicBezTo>
                      <a:pt x="984" y="499"/>
                      <a:pt x="984" y="499"/>
                      <a:pt x="984" y="499"/>
                    </a:cubicBezTo>
                    <a:cubicBezTo>
                      <a:pt x="863" y="378"/>
                      <a:pt x="863" y="378"/>
                      <a:pt x="863" y="378"/>
                    </a:cubicBezTo>
                    <a:cubicBezTo>
                      <a:pt x="847" y="362"/>
                      <a:pt x="822" y="362"/>
                      <a:pt x="806" y="378"/>
                    </a:cubicBezTo>
                    <a:cubicBezTo>
                      <a:pt x="790" y="393"/>
                      <a:pt x="790" y="419"/>
                      <a:pt x="806" y="435"/>
                    </a:cubicBezTo>
                    <a:cubicBezTo>
                      <a:pt x="984" y="613"/>
                      <a:pt x="984" y="613"/>
                      <a:pt x="984" y="613"/>
                    </a:cubicBezTo>
                    <a:cubicBezTo>
                      <a:pt x="984" y="927"/>
                      <a:pt x="984" y="927"/>
                      <a:pt x="984" y="927"/>
                    </a:cubicBezTo>
                    <a:cubicBezTo>
                      <a:pt x="761" y="705"/>
                      <a:pt x="761" y="705"/>
                      <a:pt x="761" y="705"/>
                    </a:cubicBezTo>
                    <a:cubicBezTo>
                      <a:pt x="761" y="453"/>
                      <a:pt x="761" y="453"/>
                      <a:pt x="761" y="453"/>
                    </a:cubicBezTo>
                    <a:cubicBezTo>
                      <a:pt x="761" y="431"/>
                      <a:pt x="743" y="413"/>
                      <a:pt x="721" y="413"/>
                    </a:cubicBezTo>
                    <a:cubicBezTo>
                      <a:pt x="699" y="413"/>
                      <a:pt x="681" y="431"/>
                      <a:pt x="681" y="453"/>
                    </a:cubicBezTo>
                    <a:cubicBezTo>
                      <a:pt x="681" y="624"/>
                      <a:pt x="681" y="624"/>
                      <a:pt x="681" y="624"/>
                    </a:cubicBezTo>
                    <a:cubicBezTo>
                      <a:pt x="557" y="500"/>
                      <a:pt x="557" y="500"/>
                      <a:pt x="557" y="500"/>
                    </a:cubicBezTo>
                    <a:cubicBezTo>
                      <a:pt x="557" y="248"/>
                      <a:pt x="557" y="248"/>
                      <a:pt x="557" y="248"/>
                    </a:cubicBezTo>
                    <a:cubicBezTo>
                      <a:pt x="557" y="226"/>
                      <a:pt x="539" y="208"/>
                      <a:pt x="517" y="208"/>
                    </a:cubicBezTo>
                    <a:cubicBezTo>
                      <a:pt x="495" y="208"/>
                      <a:pt x="477" y="226"/>
                      <a:pt x="477" y="248"/>
                    </a:cubicBezTo>
                    <a:cubicBezTo>
                      <a:pt x="477" y="420"/>
                      <a:pt x="477" y="420"/>
                      <a:pt x="477" y="420"/>
                    </a:cubicBezTo>
                    <a:cubicBezTo>
                      <a:pt x="357" y="300"/>
                      <a:pt x="357" y="300"/>
                      <a:pt x="357" y="300"/>
                    </a:cubicBezTo>
                    <a:cubicBezTo>
                      <a:pt x="341" y="284"/>
                      <a:pt x="316" y="284"/>
                      <a:pt x="300" y="300"/>
                    </a:cubicBezTo>
                    <a:cubicBezTo>
                      <a:pt x="284" y="316"/>
                      <a:pt x="284" y="341"/>
                      <a:pt x="300" y="357"/>
                    </a:cubicBezTo>
                    <a:cubicBezTo>
                      <a:pt x="420" y="477"/>
                      <a:pt x="420" y="477"/>
                      <a:pt x="420" y="477"/>
                    </a:cubicBezTo>
                    <a:cubicBezTo>
                      <a:pt x="248" y="477"/>
                      <a:pt x="248" y="477"/>
                      <a:pt x="248" y="477"/>
                    </a:cubicBezTo>
                    <a:cubicBezTo>
                      <a:pt x="226" y="477"/>
                      <a:pt x="208" y="495"/>
                      <a:pt x="208" y="517"/>
                    </a:cubicBezTo>
                    <a:cubicBezTo>
                      <a:pt x="208" y="539"/>
                      <a:pt x="226" y="557"/>
                      <a:pt x="248" y="557"/>
                    </a:cubicBezTo>
                    <a:cubicBezTo>
                      <a:pt x="500" y="557"/>
                      <a:pt x="500" y="557"/>
                      <a:pt x="500" y="557"/>
                    </a:cubicBezTo>
                    <a:cubicBezTo>
                      <a:pt x="624" y="681"/>
                      <a:pt x="624" y="681"/>
                      <a:pt x="624" y="681"/>
                    </a:cubicBezTo>
                    <a:cubicBezTo>
                      <a:pt x="453" y="681"/>
                      <a:pt x="453" y="681"/>
                      <a:pt x="453" y="681"/>
                    </a:cubicBezTo>
                    <a:cubicBezTo>
                      <a:pt x="431" y="681"/>
                      <a:pt x="413" y="699"/>
                      <a:pt x="413" y="721"/>
                    </a:cubicBezTo>
                    <a:cubicBezTo>
                      <a:pt x="413" y="743"/>
                      <a:pt x="431" y="761"/>
                      <a:pt x="453" y="761"/>
                    </a:cubicBezTo>
                    <a:cubicBezTo>
                      <a:pt x="705" y="761"/>
                      <a:pt x="705" y="761"/>
                      <a:pt x="705" y="761"/>
                    </a:cubicBezTo>
                    <a:cubicBezTo>
                      <a:pt x="927" y="984"/>
                      <a:pt x="927" y="984"/>
                      <a:pt x="927" y="984"/>
                    </a:cubicBezTo>
                    <a:cubicBezTo>
                      <a:pt x="613" y="984"/>
                      <a:pt x="613" y="984"/>
                      <a:pt x="613" y="984"/>
                    </a:cubicBezTo>
                    <a:cubicBezTo>
                      <a:pt x="435" y="806"/>
                      <a:pt x="435" y="806"/>
                      <a:pt x="435" y="806"/>
                    </a:cubicBezTo>
                    <a:cubicBezTo>
                      <a:pt x="419" y="790"/>
                      <a:pt x="393" y="790"/>
                      <a:pt x="378" y="806"/>
                    </a:cubicBezTo>
                    <a:cubicBezTo>
                      <a:pt x="362" y="822"/>
                      <a:pt x="362" y="847"/>
                      <a:pt x="378" y="863"/>
                    </a:cubicBezTo>
                    <a:cubicBezTo>
                      <a:pt x="499" y="984"/>
                      <a:pt x="499" y="984"/>
                      <a:pt x="499" y="984"/>
                    </a:cubicBezTo>
                    <a:cubicBezTo>
                      <a:pt x="323" y="984"/>
                      <a:pt x="323" y="984"/>
                      <a:pt x="323" y="984"/>
                    </a:cubicBezTo>
                    <a:cubicBezTo>
                      <a:pt x="145" y="806"/>
                      <a:pt x="145" y="806"/>
                      <a:pt x="145" y="806"/>
                    </a:cubicBezTo>
                    <a:cubicBezTo>
                      <a:pt x="130" y="790"/>
                      <a:pt x="104" y="790"/>
                      <a:pt x="89" y="806"/>
                    </a:cubicBezTo>
                    <a:cubicBezTo>
                      <a:pt x="73" y="822"/>
                      <a:pt x="73" y="847"/>
                      <a:pt x="89" y="863"/>
                    </a:cubicBezTo>
                    <a:cubicBezTo>
                      <a:pt x="210" y="984"/>
                      <a:pt x="210" y="984"/>
                      <a:pt x="210" y="984"/>
                    </a:cubicBezTo>
                    <a:cubicBezTo>
                      <a:pt x="40" y="984"/>
                      <a:pt x="40" y="984"/>
                      <a:pt x="40" y="984"/>
                    </a:cubicBezTo>
                    <a:cubicBezTo>
                      <a:pt x="18" y="984"/>
                      <a:pt x="0" y="1002"/>
                      <a:pt x="0" y="1024"/>
                    </a:cubicBezTo>
                    <a:cubicBezTo>
                      <a:pt x="0" y="1046"/>
                      <a:pt x="18" y="1064"/>
                      <a:pt x="40" y="1064"/>
                    </a:cubicBezTo>
                    <a:cubicBezTo>
                      <a:pt x="210" y="1064"/>
                      <a:pt x="210" y="1064"/>
                      <a:pt x="210" y="1064"/>
                    </a:cubicBezTo>
                    <a:cubicBezTo>
                      <a:pt x="89" y="1185"/>
                      <a:pt x="89" y="1185"/>
                      <a:pt x="89" y="1185"/>
                    </a:cubicBezTo>
                    <a:cubicBezTo>
                      <a:pt x="73" y="1201"/>
                      <a:pt x="73" y="1226"/>
                      <a:pt x="89" y="1242"/>
                    </a:cubicBezTo>
                    <a:cubicBezTo>
                      <a:pt x="96" y="1250"/>
                      <a:pt x="107" y="1254"/>
                      <a:pt x="117" y="1254"/>
                    </a:cubicBezTo>
                    <a:cubicBezTo>
                      <a:pt x="127" y="1254"/>
                      <a:pt x="138" y="1250"/>
                      <a:pt x="145" y="1242"/>
                    </a:cubicBezTo>
                    <a:cubicBezTo>
                      <a:pt x="323" y="1064"/>
                      <a:pt x="323" y="1064"/>
                      <a:pt x="323" y="1064"/>
                    </a:cubicBezTo>
                    <a:cubicBezTo>
                      <a:pt x="499" y="1064"/>
                      <a:pt x="499" y="1064"/>
                      <a:pt x="499" y="1064"/>
                    </a:cubicBezTo>
                    <a:cubicBezTo>
                      <a:pt x="378" y="1185"/>
                      <a:pt x="378" y="1185"/>
                      <a:pt x="378" y="1185"/>
                    </a:cubicBezTo>
                    <a:cubicBezTo>
                      <a:pt x="362" y="1201"/>
                      <a:pt x="362" y="1226"/>
                      <a:pt x="378" y="1242"/>
                    </a:cubicBezTo>
                    <a:cubicBezTo>
                      <a:pt x="386" y="1250"/>
                      <a:pt x="396" y="1254"/>
                      <a:pt x="406" y="1254"/>
                    </a:cubicBezTo>
                    <a:cubicBezTo>
                      <a:pt x="416" y="1254"/>
                      <a:pt x="427" y="1250"/>
                      <a:pt x="435" y="1242"/>
                    </a:cubicBezTo>
                    <a:cubicBezTo>
                      <a:pt x="613" y="1064"/>
                      <a:pt x="613" y="1064"/>
                      <a:pt x="613" y="1064"/>
                    </a:cubicBezTo>
                    <a:cubicBezTo>
                      <a:pt x="927" y="1064"/>
                      <a:pt x="927" y="1064"/>
                      <a:pt x="927" y="1064"/>
                    </a:cubicBezTo>
                    <a:cubicBezTo>
                      <a:pt x="705" y="1287"/>
                      <a:pt x="705" y="1287"/>
                      <a:pt x="705" y="1287"/>
                    </a:cubicBezTo>
                    <a:cubicBezTo>
                      <a:pt x="453" y="1287"/>
                      <a:pt x="453" y="1287"/>
                      <a:pt x="453" y="1287"/>
                    </a:cubicBezTo>
                    <a:cubicBezTo>
                      <a:pt x="431" y="1287"/>
                      <a:pt x="413" y="1305"/>
                      <a:pt x="413" y="1327"/>
                    </a:cubicBezTo>
                    <a:cubicBezTo>
                      <a:pt x="413" y="1349"/>
                      <a:pt x="431" y="1367"/>
                      <a:pt x="453" y="1367"/>
                    </a:cubicBezTo>
                    <a:cubicBezTo>
                      <a:pt x="624" y="1367"/>
                      <a:pt x="624" y="1367"/>
                      <a:pt x="624" y="1367"/>
                    </a:cubicBezTo>
                    <a:cubicBezTo>
                      <a:pt x="500" y="1491"/>
                      <a:pt x="500" y="1491"/>
                      <a:pt x="500" y="1491"/>
                    </a:cubicBezTo>
                    <a:cubicBezTo>
                      <a:pt x="248" y="1491"/>
                      <a:pt x="248" y="1491"/>
                      <a:pt x="248" y="1491"/>
                    </a:cubicBezTo>
                    <a:cubicBezTo>
                      <a:pt x="226" y="1491"/>
                      <a:pt x="208" y="1509"/>
                      <a:pt x="208" y="1531"/>
                    </a:cubicBezTo>
                    <a:cubicBezTo>
                      <a:pt x="208" y="1553"/>
                      <a:pt x="226" y="1571"/>
                      <a:pt x="248" y="1571"/>
                    </a:cubicBezTo>
                    <a:cubicBezTo>
                      <a:pt x="420" y="1571"/>
                      <a:pt x="420" y="1571"/>
                      <a:pt x="420" y="1571"/>
                    </a:cubicBezTo>
                    <a:cubicBezTo>
                      <a:pt x="300" y="1691"/>
                      <a:pt x="300" y="1691"/>
                      <a:pt x="300" y="1691"/>
                    </a:cubicBezTo>
                    <a:cubicBezTo>
                      <a:pt x="284" y="1707"/>
                      <a:pt x="284" y="1732"/>
                      <a:pt x="300" y="1748"/>
                    </a:cubicBezTo>
                    <a:cubicBezTo>
                      <a:pt x="308" y="1756"/>
                      <a:pt x="318" y="1760"/>
                      <a:pt x="328" y="1760"/>
                    </a:cubicBezTo>
                    <a:cubicBezTo>
                      <a:pt x="339" y="1760"/>
                      <a:pt x="349" y="1756"/>
                      <a:pt x="357" y="1748"/>
                    </a:cubicBezTo>
                    <a:cubicBezTo>
                      <a:pt x="477" y="1628"/>
                      <a:pt x="477" y="1628"/>
                      <a:pt x="477" y="1628"/>
                    </a:cubicBezTo>
                    <a:cubicBezTo>
                      <a:pt x="477" y="1800"/>
                      <a:pt x="477" y="1800"/>
                      <a:pt x="477" y="1800"/>
                    </a:cubicBezTo>
                    <a:cubicBezTo>
                      <a:pt x="477" y="1822"/>
                      <a:pt x="495" y="1840"/>
                      <a:pt x="517" y="1840"/>
                    </a:cubicBezTo>
                    <a:cubicBezTo>
                      <a:pt x="539" y="1840"/>
                      <a:pt x="557" y="1822"/>
                      <a:pt x="557" y="1800"/>
                    </a:cubicBezTo>
                    <a:cubicBezTo>
                      <a:pt x="557" y="1548"/>
                      <a:pt x="557" y="1548"/>
                      <a:pt x="557" y="1548"/>
                    </a:cubicBezTo>
                    <a:cubicBezTo>
                      <a:pt x="681" y="1424"/>
                      <a:pt x="681" y="1424"/>
                      <a:pt x="681" y="1424"/>
                    </a:cubicBezTo>
                    <a:cubicBezTo>
                      <a:pt x="681" y="1595"/>
                      <a:pt x="681" y="1595"/>
                      <a:pt x="681" y="1595"/>
                    </a:cubicBezTo>
                    <a:cubicBezTo>
                      <a:pt x="681" y="1617"/>
                      <a:pt x="699" y="1635"/>
                      <a:pt x="721" y="1635"/>
                    </a:cubicBezTo>
                    <a:cubicBezTo>
                      <a:pt x="743" y="1635"/>
                      <a:pt x="761" y="1617"/>
                      <a:pt x="761" y="1595"/>
                    </a:cubicBezTo>
                    <a:cubicBezTo>
                      <a:pt x="761" y="1343"/>
                      <a:pt x="761" y="1343"/>
                      <a:pt x="761" y="1343"/>
                    </a:cubicBezTo>
                    <a:cubicBezTo>
                      <a:pt x="984" y="1121"/>
                      <a:pt x="984" y="1121"/>
                      <a:pt x="984" y="1121"/>
                    </a:cubicBezTo>
                    <a:cubicBezTo>
                      <a:pt x="984" y="1435"/>
                      <a:pt x="984" y="1435"/>
                      <a:pt x="984" y="1435"/>
                    </a:cubicBezTo>
                    <a:cubicBezTo>
                      <a:pt x="806" y="1613"/>
                      <a:pt x="806" y="1613"/>
                      <a:pt x="806" y="1613"/>
                    </a:cubicBezTo>
                    <a:cubicBezTo>
                      <a:pt x="790" y="1629"/>
                      <a:pt x="790" y="1655"/>
                      <a:pt x="806" y="1670"/>
                    </a:cubicBezTo>
                    <a:cubicBezTo>
                      <a:pt x="822" y="1686"/>
                      <a:pt x="847" y="1686"/>
                      <a:pt x="863" y="1670"/>
                    </a:cubicBezTo>
                    <a:cubicBezTo>
                      <a:pt x="984" y="1549"/>
                      <a:pt x="984" y="1549"/>
                      <a:pt x="984" y="1549"/>
                    </a:cubicBezTo>
                    <a:cubicBezTo>
                      <a:pt x="984" y="1725"/>
                      <a:pt x="984" y="1725"/>
                      <a:pt x="984" y="1725"/>
                    </a:cubicBezTo>
                    <a:cubicBezTo>
                      <a:pt x="806" y="1903"/>
                      <a:pt x="806" y="1903"/>
                      <a:pt x="806" y="1903"/>
                    </a:cubicBezTo>
                    <a:cubicBezTo>
                      <a:pt x="790" y="1918"/>
                      <a:pt x="790" y="1944"/>
                      <a:pt x="806" y="1959"/>
                    </a:cubicBezTo>
                    <a:cubicBezTo>
                      <a:pt x="822" y="1975"/>
                      <a:pt x="847" y="1975"/>
                      <a:pt x="863" y="1959"/>
                    </a:cubicBezTo>
                    <a:cubicBezTo>
                      <a:pt x="984" y="1838"/>
                      <a:pt x="984" y="1838"/>
                      <a:pt x="984" y="1838"/>
                    </a:cubicBezTo>
                    <a:cubicBezTo>
                      <a:pt x="984" y="2008"/>
                      <a:pt x="984" y="2008"/>
                      <a:pt x="984" y="2008"/>
                    </a:cubicBezTo>
                    <a:cubicBezTo>
                      <a:pt x="984" y="2030"/>
                      <a:pt x="1002" y="2048"/>
                      <a:pt x="1024" y="2048"/>
                    </a:cubicBezTo>
                    <a:cubicBezTo>
                      <a:pt x="1046" y="2048"/>
                      <a:pt x="1064" y="2030"/>
                      <a:pt x="1064" y="2008"/>
                    </a:cubicBezTo>
                    <a:cubicBezTo>
                      <a:pt x="1064" y="1838"/>
                      <a:pt x="1064" y="1838"/>
                      <a:pt x="1064" y="1838"/>
                    </a:cubicBezTo>
                    <a:cubicBezTo>
                      <a:pt x="1185" y="1959"/>
                      <a:pt x="1185" y="1959"/>
                      <a:pt x="1185" y="1959"/>
                    </a:cubicBezTo>
                    <a:cubicBezTo>
                      <a:pt x="1193" y="1967"/>
                      <a:pt x="1204" y="1971"/>
                      <a:pt x="1214" y="1971"/>
                    </a:cubicBezTo>
                    <a:cubicBezTo>
                      <a:pt x="1224" y="1971"/>
                      <a:pt x="1234" y="1967"/>
                      <a:pt x="1242" y="1959"/>
                    </a:cubicBezTo>
                    <a:cubicBezTo>
                      <a:pt x="1258" y="1944"/>
                      <a:pt x="1258" y="1918"/>
                      <a:pt x="1242" y="1903"/>
                    </a:cubicBezTo>
                    <a:cubicBezTo>
                      <a:pt x="1064" y="1725"/>
                      <a:pt x="1064" y="1725"/>
                      <a:pt x="1064" y="1725"/>
                    </a:cubicBezTo>
                    <a:cubicBezTo>
                      <a:pt x="1064" y="1549"/>
                      <a:pt x="1064" y="1549"/>
                      <a:pt x="1064" y="1549"/>
                    </a:cubicBezTo>
                    <a:cubicBezTo>
                      <a:pt x="1185" y="1670"/>
                      <a:pt x="1185" y="1670"/>
                      <a:pt x="1185" y="1670"/>
                    </a:cubicBezTo>
                    <a:cubicBezTo>
                      <a:pt x="1193" y="1678"/>
                      <a:pt x="1204" y="1682"/>
                      <a:pt x="1214" y="1682"/>
                    </a:cubicBezTo>
                    <a:cubicBezTo>
                      <a:pt x="1224" y="1682"/>
                      <a:pt x="1234" y="1678"/>
                      <a:pt x="1242" y="1670"/>
                    </a:cubicBezTo>
                    <a:cubicBezTo>
                      <a:pt x="1258" y="1655"/>
                      <a:pt x="1258" y="1629"/>
                      <a:pt x="1242" y="1613"/>
                    </a:cubicBezTo>
                    <a:cubicBezTo>
                      <a:pt x="1064" y="1435"/>
                      <a:pt x="1064" y="1435"/>
                      <a:pt x="1064" y="1435"/>
                    </a:cubicBezTo>
                    <a:cubicBezTo>
                      <a:pt x="1064" y="1121"/>
                      <a:pt x="1064" y="1121"/>
                      <a:pt x="1064" y="1121"/>
                    </a:cubicBezTo>
                    <a:cubicBezTo>
                      <a:pt x="1287" y="1343"/>
                      <a:pt x="1287" y="1343"/>
                      <a:pt x="1287" y="1343"/>
                    </a:cubicBezTo>
                    <a:cubicBezTo>
                      <a:pt x="1287" y="1595"/>
                      <a:pt x="1287" y="1595"/>
                      <a:pt x="1287" y="1595"/>
                    </a:cubicBezTo>
                    <a:cubicBezTo>
                      <a:pt x="1287" y="1617"/>
                      <a:pt x="1305" y="1635"/>
                      <a:pt x="1327" y="1635"/>
                    </a:cubicBezTo>
                    <a:cubicBezTo>
                      <a:pt x="1349" y="1635"/>
                      <a:pt x="1367" y="1617"/>
                      <a:pt x="1367" y="1595"/>
                    </a:cubicBezTo>
                    <a:cubicBezTo>
                      <a:pt x="1367" y="1424"/>
                      <a:pt x="1367" y="1424"/>
                      <a:pt x="1367" y="1424"/>
                    </a:cubicBezTo>
                    <a:cubicBezTo>
                      <a:pt x="1491" y="1548"/>
                      <a:pt x="1491" y="1548"/>
                      <a:pt x="1491" y="1548"/>
                    </a:cubicBezTo>
                    <a:cubicBezTo>
                      <a:pt x="1491" y="1800"/>
                      <a:pt x="1491" y="1800"/>
                      <a:pt x="1491" y="1800"/>
                    </a:cubicBezTo>
                    <a:cubicBezTo>
                      <a:pt x="1491" y="1822"/>
                      <a:pt x="1509" y="1840"/>
                      <a:pt x="1531" y="1840"/>
                    </a:cubicBezTo>
                    <a:cubicBezTo>
                      <a:pt x="1553" y="1840"/>
                      <a:pt x="1571" y="1822"/>
                      <a:pt x="1571" y="1800"/>
                    </a:cubicBezTo>
                    <a:cubicBezTo>
                      <a:pt x="1571" y="1628"/>
                      <a:pt x="1571" y="1628"/>
                      <a:pt x="1571" y="1628"/>
                    </a:cubicBezTo>
                    <a:cubicBezTo>
                      <a:pt x="1691" y="1748"/>
                      <a:pt x="1691" y="1748"/>
                      <a:pt x="1691" y="1748"/>
                    </a:cubicBezTo>
                    <a:cubicBezTo>
                      <a:pt x="1699" y="1756"/>
                      <a:pt x="1709" y="1760"/>
                      <a:pt x="1720" y="1760"/>
                    </a:cubicBezTo>
                    <a:cubicBezTo>
                      <a:pt x="1730" y="1760"/>
                      <a:pt x="1740" y="1756"/>
                      <a:pt x="1748" y="1748"/>
                    </a:cubicBezTo>
                    <a:cubicBezTo>
                      <a:pt x="1764" y="1732"/>
                      <a:pt x="1764" y="1707"/>
                      <a:pt x="1748" y="1691"/>
                    </a:cubicBezTo>
                    <a:cubicBezTo>
                      <a:pt x="1628" y="1571"/>
                      <a:pt x="1628" y="1571"/>
                      <a:pt x="1628" y="1571"/>
                    </a:cubicBezTo>
                    <a:cubicBezTo>
                      <a:pt x="1800" y="1571"/>
                      <a:pt x="1800" y="1571"/>
                      <a:pt x="1800" y="1571"/>
                    </a:cubicBezTo>
                    <a:cubicBezTo>
                      <a:pt x="1822" y="1571"/>
                      <a:pt x="1840" y="1553"/>
                      <a:pt x="1840" y="1531"/>
                    </a:cubicBezTo>
                    <a:cubicBezTo>
                      <a:pt x="1840" y="1509"/>
                      <a:pt x="1822" y="1491"/>
                      <a:pt x="1800" y="1491"/>
                    </a:cubicBezTo>
                    <a:cubicBezTo>
                      <a:pt x="1548" y="1491"/>
                      <a:pt x="1548" y="1491"/>
                      <a:pt x="1548" y="1491"/>
                    </a:cubicBezTo>
                    <a:cubicBezTo>
                      <a:pt x="1424" y="1367"/>
                      <a:pt x="1424" y="1367"/>
                      <a:pt x="1424" y="1367"/>
                    </a:cubicBezTo>
                    <a:cubicBezTo>
                      <a:pt x="1595" y="1367"/>
                      <a:pt x="1595" y="1367"/>
                      <a:pt x="1595" y="1367"/>
                    </a:cubicBezTo>
                    <a:cubicBezTo>
                      <a:pt x="1617" y="1367"/>
                      <a:pt x="1635" y="1349"/>
                      <a:pt x="1635" y="1327"/>
                    </a:cubicBezTo>
                    <a:cubicBezTo>
                      <a:pt x="1635" y="1305"/>
                      <a:pt x="1617" y="1287"/>
                      <a:pt x="1595" y="1287"/>
                    </a:cubicBezTo>
                    <a:cubicBezTo>
                      <a:pt x="1343" y="1287"/>
                      <a:pt x="1343" y="1287"/>
                      <a:pt x="1343" y="1287"/>
                    </a:cubicBezTo>
                    <a:cubicBezTo>
                      <a:pt x="1121" y="1064"/>
                      <a:pt x="1121" y="1064"/>
                      <a:pt x="1121" y="1064"/>
                    </a:cubicBezTo>
                    <a:cubicBezTo>
                      <a:pt x="1435" y="1064"/>
                      <a:pt x="1435" y="1064"/>
                      <a:pt x="1435" y="1064"/>
                    </a:cubicBezTo>
                    <a:cubicBezTo>
                      <a:pt x="1613" y="1242"/>
                      <a:pt x="1613" y="1242"/>
                      <a:pt x="1613" y="1242"/>
                    </a:cubicBezTo>
                    <a:cubicBezTo>
                      <a:pt x="1621" y="1250"/>
                      <a:pt x="1632" y="1254"/>
                      <a:pt x="1642" y="1254"/>
                    </a:cubicBezTo>
                    <a:cubicBezTo>
                      <a:pt x="1652" y="1254"/>
                      <a:pt x="1662" y="1250"/>
                      <a:pt x="1670" y="1242"/>
                    </a:cubicBezTo>
                    <a:cubicBezTo>
                      <a:pt x="1686" y="1226"/>
                      <a:pt x="1686" y="1201"/>
                      <a:pt x="1670" y="1185"/>
                    </a:cubicBezTo>
                    <a:cubicBezTo>
                      <a:pt x="1549" y="1064"/>
                      <a:pt x="1549" y="1064"/>
                      <a:pt x="1549" y="1064"/>
                    </a:cubicBezTo>
                    <a:cubicBezTo>
                      <a:pt x="1725" y="1064"/>
                      <a:pt x="1725" y="1064"/>
                      <a:pt x="1725" y="1064"/>
                    </a:cubicBezTo>
                    <a:cubicBezTo>
                      <a:pt x="1903" y="1242"/>
                      <a:pt x="1903" y="1242"/>
                      <a:pt x="1903" y="1242"/>
                    </a:cubicBezTo>
                    <a:cubicBezTo>
                      <a:pt x="1910" y="1250"/>
                      <a:pt x="1921" y="1254"/>
                      <a:pt x="1931" y="1254"/>
                    </a:cubicBezTo>
                    <a:cubicBezTo>
                      <a:pt x="1941" y="1254"/>
                      <a:pt x="1952" y="1250"/>
                      <a:pt x="1959" y="1242"/>
                    </a:cubicBezTo>
                    <a:cubicBezTo>
                      <a:pt x="1975" y="1226"/>
                      <a:pt x="1975" y="1201"/>
                      <a:pt x="1959" y="1185"/>
                    </a:cubicBezTo>
                    <a:cubicBezTo>
                      <a:pt x="1838" y="1064"/>
                      <a:pt x="1838" y="1064"/>
                      <a:pt x="1838" y="1064"/>
                    </a:cubicBezTo>
                    <a:cubicBezTo>
                      <a:pt x="2008" y="1064"/>
                      <a:pt x="2008" y="1064"/>
                      <a:pt x="2008" y="1064"/>
                    </a:cubicBezTo>
                    <a:cubicBezTo>
                      <a:pt x="2030" y="1064"/>
                      <a:pt x="2048" y="1046"/>
                      <a:pt x="2048" y="1024"/>
                    </a:cubicBezTo>
                    <a:cubicBezTo>
                      <a:pt x="2048" y="1002"/>
                      <a:pt x="2030" y="984"/>
                      <a:pt x="2008" y="9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p:cNvSpPr>
                <a:spLocks/>
              </p:cNvSpPr>
              <p:nvPr/>
            </p:nvSpPr>
            <p:spPr bwMode="auto">
              <a:xfrm>
                <a:off x="5862" y="2067"/>
                <a:ext cx="246" cy="189"/>
              </a:xfrm>
              <a:custGeom>
                <a:avLst/>
                <a:gdLst>
                  <a:gd name="T0" fmla="*/ 52 w 104"/>
                  <a:gd name="T1" fmla="*/ 80 h 80"/>
                  <a:gd name="T2" fmla="*/ 52 w 104"/>
                  <a:gd name="T3" fmla="*/ 0 h 80"/>
                  <a:gd name="T4" fmla="*/ 52 w 104"/>
                  <a:gd name="T5" fmla="*/ 80 h 80"/>
                </a:gdLst>
                <a:ahLst/>
                <a:cxnLst>
                  <a:cxn ang="0">
                    <a:pos x="T0" y="T1"/>
                  </a:cxn>
                  <a:cxn ang="0">
                    <a:pos x="T2" y="T3"/>
                  </a:cxn>
                  <a:cxn ang="0">
                    <a:pos x="T4" y="T5"/>
                  </a:cxn>
                </a:cxnLst>
                <a:rect l="0" t="0" r="r" b="b"/>
                <a:pathLst>
                  <a:path w="104" h="80">
                    <a:moveTo>
                      <a:pt x="52" y="80"/>
                    </a:moveTo>
                    <a:cubicBezTo>
                      <a:pt x="104" y="80"/>
                      <a:pt x="104" y="0"/>
                      <a:pt x="52" y="0"/>
                    </a:cubicBezTo>
                    <a:cubicBezTo>
                      <a:pt x="0" y="0"/>
                      <a:pt x="0" y="80"/>
                      <a:pt x="52"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4"/>
            <p:cNvGrpSpPr>
              <a:grpSpLocks noChangeAspect="1"/>
            </p:cNvGrpSpPr>
            <p:nvPr/>
          </p:nvGrpSpPr>
          <p:grpSpPr bwMode="auto">
            <a:xfrm>
              <a:off x="4958933" y="1088609"/>
              <a:ext cx="673099" cy="673099"/>
              <a:chOff x="1416" y="-262"/>
              <a:chExt cx="4846" cy="4846"/>
            </a:xfrm>
            <a:solidFill>
              <a:schemeClr val="bg1"/>
            </a:solidFill>
          </p:grpSpPr>
          <p:sp>
            <p:nvSpPr>
              <p:cNvPr id="16" name="Freeform 5"/>
              <p:cNvSpPr>
                <a:spLocks/>
              </p:cNvSpPr>
              <p:nvPr/>
            </p:nvSpPr>
            <p:spPr bwMode="auto">
              <a:xfrm>
                <a:off x="1416" y="-262"/>
                <a:ext cx="4846" cy="4846"/>
              </a:xfrm>
              <a:custGeom>
                <a:avLst/>
                <a:gdLst>
                  <a:gd name="T0" fmla="*/ 1879 w 2048"/>
                  <a:gd name="T1" fmla="*/ 886 h 2048"/>
                  <a:gd name="T2" fmla="*/ 1670 w 2048"/>
                  <a:gd name="T3" fmla="*/ 863 h 2048"/>
                  <a:gd name="T4" fmla="*/ 1121 w 2048"/>
                  <a:gd name="T5" fmla="*/ 984 h 2048"/>
                  <a:gd name="T6" fmla="*/ 1595 w 2048"/>
                  <a:gd name="T7" fmla="*/ 681 h 2048"/>
                  <a:gd name="T8" fmla="*/ 1840 w 2048"/>
                  <a:gd name="T9" fmla="*/ 517 h 2048"/>
                  <a:gd name="T10" fmla="*/ 1748 w 2048"/>
                  <a:gd name="T11" fmla="*/ 300 h 2048"/>
                  <a:gd name="T12" fmla="*/ 1531 w 2048"/>
                  <a:gd name="T13" fmla="*/ 208 h 2048"/>
                  <a:gd name="T14" fmla="*/ 1367 w 2048"/>
                  <a:gd name="T15" fmla="*/ 453 h 2048"/>
                  <a:gd name="T16" fmla="*/ 1064 w 2048"/>
                  <a:gd name="T17" fmla="*/ 927 h 2048"/>
                  <a:gd name="T18" fmla="*/ 1185 w 2048"/>
                  <a:gd name="T19" fmla="*/ 378 h 2048"/>
                  <a:gd name="T20" fmla="*/ 1242 w 2048"/>
                  <a:gd name="T21" fmla="*/ 89 h 2048"/>
                  <a:gd name="T22" fmla="*/ 1024 w 2048"/>
                  <a:gd name="T23" fmla="*/ 0 h 2048"/>
                  <a:gd name="T24" fmla="*/ 806 w 2048"/>
                  <a:gd name="T25" fmla="*/ 89 h 2048"/>
                  <a:gd name="T26" fmla="*/ 863 w 2048"/>
                  <a:gd name="T27" fmla="*/ 378 h 2048"/>
                  <a:gd name="T28" fmla="*/ 984 w 2048"/>
                  <a:gd name="T29" fmla="*/ 927 h 2048"/>
                  <a:gd name="T30" fmla="*/ 681 w 2048"/>
                  <a:gd name="T31" fmla="*/ 453 h 2048"/>
                  <a:gd name="T32" fmla="*/ 517 w 2048"/>
                  <a:gd name="T33" fmla="*/ 208 h 2048"/>
                  <a:gd name="T34" fmla="*/ 300 w 2048"/>
                  <a:gd name="T35" fmla="*/ 300 h 2048"/>
                  <a:gd name="T36" fmla="*/ 208 w 2048"/>
                  <a:gd name="T37" fmla="*/ 517 h 2048"/>
                  <a:gd name="T38" fmla="*/ 453 w 2048"/>
                  <a:gd name="T39" fmla="*/ 681 h 2048"/>
                  <a:gd name="T40" fmla="*/ 927 w 2048"/>
                  <a:gd name="T41" fmla="*/ 984 h 2048"/>
                  <a:gd name="T42" fmla="*/ 378 w 2048"/>
                  <a:gd name="T43" fmla="*/ 863 h 2048"/>
                  <a:gd name="T44" fmla="*/ 89 w 2048"/>
                  <a:gd name="T45" fmla="*/ 806 h 2048"/>
                  <a:gd name="T46" fmla="*/ 0 w 2048"/>
                  <a:gd name="T47" fmla="*/ 1024 h 2048"/>
                  <a:gd name="T48" fmla="*/ 89 w 2048"/>
                  <a:gd name="T49" fmla="*/ 1242 h 2048"/>
                  <a:gd name="T50" fmla="*/ 499 w 2048"/>
                  <a:gd name="T51" fmla="*/ 1064 h 2048"/>
                  <a:gd name="T52" fmla="*/ 435 w 2048"/>
                  <a:gd name="T53" fmla="*/ 1242 h 2048"/>
                  <a:gd name="T54" fmla="*/ 453 w 2048"/>
                  <a:gd name="T55" fmla="*/ 1287 h 2048"/>
                  <a:gd name="T56" fmla="*/ 500 w 2048"/>
                  <a:gd name="T57" fmla="*/ 1491 h 2048"/>
                  <a:gd name="T58" fmla="*/ 420 w 2048"/>
                  <a:gd name="T59" fmla="*/ 1571 h 2048"/>
                  <a:gd name="T60" fmla="*/ 357 w 2048"/>
                  <a:gd name="T61" fmla="*/ 1748 h 2048"/>
                  <a:gd name="T62" fmla="*/ 557 w 2048"/>
                  <a:gd name="T63" fmla="*/ 1800 h 2048"/>
                  <a:gd name="T64" fmla="*/ 721 w 2048"/>
                  <a:gd name="T65" fmla="*/ 1635 h 2048"/>
                  <a:gd name="T66" fmla="*/ 984 w 2048"/>
                  <a:gd name="T67" fmla="*/ 1435 h 2048"/>
                  <a:gd name="T68" fmla="*/ 984 w 2048"/>
                  <a:gd name="T69" fmla="*/ 1549 h 2048"/>
                  <a:gd name="T70" fmla="*/ 863 w 2048"/>
                  <a:gd name="T71" fmla="*/ 1959 h 2048"/>
                  <a:gd name="T72" fmla="*/ 1064 w 2048"/>
                  <a:gd name="T73" fmla="*/ 2008 h 2048"/>
                  <a:gd name="T74" fmla="*/ 1242 w 2048"/>
                  <a:gd name="T75" fmla="*/ 1959 h 2048"/>
                  <a:gd name="T76" fmla="*/ 1185 w 2048"/>
                  <a:gd name="T77" fmla="*/ 1670 h 2048"/>
                  <a:gd name="T78" fmla="*/ 1064 w 2048"/>
                  <a:gd name="T79" fmla="*/ 1435 h 2048"/>
                  <a:gd name="T80" fmla="*/ 1327 w 2048"/>
                  <a:gd name="T81" fmla="*/ 1635 h 2048"/>
                  <a:gd name="T82" fmla="*/ 1491 w 2048"/>
                  <a:gd name="T83" fmla="*/ 1800 h 2048"/>
                  <a:gd name="T84" fmla="*/ 1691 w 2048"/>
                  <a:gd name="T85" fmla="*/ 1748 h 2048"/>
                  <a:gd name="T86" fmla="*/ 1628 w 2048"/>
                  <a:gd name="T87" fmla="*/ 1571 h 2048"/>
                  <a:gd name="T88" fmla="*/ 1548 w 2048"/>
                  <a:gd name="T89" fmla="*/ 1491 h 2048"/>
                  <a:gd name="T90" fmla="*/ 1595 w 2048"/>
                  <a:gd name="T91" fmla="*/ 1287 h 2048"/>
                  <a:gd name="T92" fmla="*/ 1613 w 2048"/>
                  <a:gd name="T93" fmla="*/ 1242 h 2048"/>
                  <a:gd name="T94" fmla="*/ 1549 w 2048"/>
                  <a:gd name="T95" fmla="*/ 1064 h 2048"/>
                  <a:gd name="T96" fmla="*/ 1959 w 2048"/>
                  <a:gd name="T97" fmla="*/ 1242 h 2048"/>
                  <a:gd name="T98" fmla="*/ 2048 w 2048"/>
                  <a:gd name="T99" fmla="*/ 1024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48" h="2048">
                    <a:moveTo>
                      <a:pt x="2008" y="984"/>
                    </a:moveTo>
                    <a:cubicBezTo>
                      <a:pt x="1838" y="984"/>
                      <a:pt x="1838" y="984"/>
                      <a:pt x="1838" y="984"/>
                    </a:cubicBezTo>
                    <a:cubicBezTo>
                      <a:pt x="1879" y="943"/>
                      <a:pt x="1879" y="943"/>
                      <a:pt x="1879" y="943"/>
                    </a:cubicBezTo>
                    <a:cubicBezTo>
                      <a:pt x="1895" y="927"/>
                      <a:pt x="1895" y="901"/>
                      <a:pt x="1879" y="886"/>
                    </a:cubicBezTo>
                    <a:cubicBezTo>
                      <a:pt x="1864" y="870"/>
                      <a:pt x="1838" y="870"/>
                      <a:pt x="1823" y="886"/>
                    </a:cubicBezTo>
                    <a:cubicBezTo>
                      <a:pt x="1725" y="984"/>
                      <a:pt x="1725" y="984"/>
                      <a:pt x="1725" y="984"/>
                    </a:cubicBezTo>
                    <a:cubicBezTo>
                      <a:pt x="1549" y="984"/>
                      <a:pt x="1549" y="984"/>
                      <a:pt x="1549" y="984"/>
                    </a:cubicBezTo>
                    <a:cubicBezTo>
                      <a:pt x="1670" y="863"/>
                      <a:pt x="1670" y="863"/>
                      <a:pt x="1670" y="863"/>
                    </a:cubicBezTo>
                    <a:cubicBezTo>
                      <a:pt x="1686" y="847"/>
                      <a:pt x="1686" y="822"/>
                      <a:pt x="1670" y="806"/>
                    </a:cubicBezTo>
                    <a:cubicBezTo>
                      <a:pt x="1655" y="790"/>
                      <a:pt x="1629" y="790"/>
                      <a:pt x="1613" y="806"/>
                    </a:cubicBezTo>
                    <a:cubicBezTo>
                      <a:pt x="1435" y="984"/>
                      <a:pt x="1435" y="984"/>
                      <a:pt x="1435" y="984"/>
                    </a:cubicBezTo>
                    <a:cubicBezTo>
                      <a:pt x="1121" y="984"/>
                      <a:pt x="1121" y="984"/>
                      <a:pt x="1121" y="984"/>
                    </a:cubicBezTo>
                    <a:cubicBezTo>
                      <a:pt x="1343" y="761"/>
                      <a:pt x="1343" y="761"/>
                      <a:pt x="1343" y="761"/>
                    </a:cubicBezTo>
                    <a:cubicBezTo>
                      <a:pt x="1595" y="761"/>
                      <a:pt x="1595" y="761"/>
                      <a:pt x="1595" y="761"/>
                    </a:cubicBezTo>
                    <a:cubicBezTo>
                      <a:pt x="1617" y="761"/>
                      <a:pt x="1635" y="743"/>
                      <a:pt x="1635" y="721"/>
                    </a:cubicBezTo>
                    <a:cubicBezTo>
                      <a:pt x="1635" y="699"/>
                      <a:pt x="1617" y="681"/>
                      <a:pt x="1595" y="681"/>
                    </a:cubicBezTo>
                    <a:cubicBezTo>
                      <a:pt x="1424" y="681"/>
                      <a:pt x="1424" y="681"/>
                      <a:pt x="1424" y="681"/>
                    </a:cubicBezTo>
                    <a:cubicBezTo>
                      <a:pt x="1548" y="557"/>
                      <a:pt x="1548" y="557"/>
                      <a:pt x="1548" y="557"/>
                    </a:cubicBezTo>
                    <a:cubicBezTo>
                      <a:pt x="1800" y="557"/>
                      <a:pt x="1800" y="557"/>
                      <a:pt x="1800" y="557"/>
                    </a:cubicBezTo>
                    <a:cubicBezTo>
                      <a:pt x="1822" y="557"/>
                      <a:pt x="1840" y="539"/>
                      <a:pt x="1840" y="517"/>
                    </a:cubicBezTo>
                    <a:cubicBezTo>
                      <a:pt x="1840" y="495"/>
                      <a:pt x="1822" y="477"/>
                      <a:pt x="1800" y="477"/>
                    </a:cubicBezTo>
                    <a:cubicBezTo>
                      <a:pt x="1628" y="477"/>
                      <a:pt x="1628" y="477"/>
                      <a:pt x="1628" y="477"/>
                    </a:cubicBezTo>
                    <a:cubicBezTo>
                      <a:pt x="1748" y="357"/>
                      <a:pt x="1748" y="357"/>
                      <a:pt x="1748" y="357"/>
                    </a:cubicBezTo>
                    <a:cubicBezTo>
                      <a:pt x="1764" y="341"/>
                      <a:pt x="1764" y="316"/>
                      <a:pt x="1748" y="300"/>
                    </a:cubicBezTo>
                    <a:cubicBezTo>
                      <a:pt x="1732" y="284"/>
                      <a:pt x="1707" y="284"/>
                      <a:pt x="1691" y="300"/>
                    </a:cubicBezTo>
                    <a:cubicBezTo>
                      <a:pt x="1571" y="420"/>
                      <a:pt x="1571" y="420"/>
                      <a:pt x="1571" y="420"/>
                    </a:cubicBezTo>
                    <a:cubicBezTo>
                      <a:pt x="1571" y="248"/>
                      <a:pt x="1571" y="248"/>
                      <a:pt x="1571" y="248"/>
                    </a:cubicBezTo>
                    <a:cubicBezTo>
                      <a:pt x="1571" y="226"/>
                      <a:pt x="1553" y="208"/>
                      <a:pt x="1531" y="208"/>
                    </a:cubicBezTo>
                    <a:cubicBezTo>
                      <a:pt x="1509" y="208"/>
                      <a:pt x="1491" y="226"/>
                      <a:pt x="1491" y="248"/>
                    </a:cubicBezTo>
                    <a:cubicBezTo>
                      <a:pt x="1491" y="500"/>
                      <a:pt x="1491" y="500"/>
                      <a:pt x="1491" y="500"/>
                    </a:cubicBezTo>
                    <a:cubicBezTo>
                      <a:pt x="1367" y="624"/>
                      <a:pt x="1367" y="624"/>
                      <a:pt x="1367" y="624"/>
                    </a:cubicBezTo>
                    <a:cubicBezTo>
                      <a:pt x="1367" y="453"/>
                      <a:pt x="1367" y="453"/>
                      <a:pt x="1367" y="453"/>
                    </a:cubicBezTo>
                    <a:cubicBezTo>
                      <a:pt x="1367" y="431"/>
                      <a:pt x="1349" y="413"/>
                      <a:pt x="1327" y="413"/>
                    </a:cubicBezTo>
                    <a:cubicBezTo>
                      <a:pt x="1305" y="413"/>
                      <a:pt x="1287" y="431"/>
                      <a:pt x="1287" y="453"/>
                    </a:cubicBezTo>
                    <a:cubicBezTo>
                      <a:pt x="1287" y="705"/>
                      <a:pt x="1287" y="705"/>
                      <a:pt x="1287" y="705"/>
                    </a:cubicBezTo>
                    <a:cubicBezTo>
                      <a:pt x="1064" y="927"/>
                      <a:pt x="1064" y="927"/>
                      <a:pt x="1064" y="927"/>
                    </a:cubicBezTo>
                    <a:cubicBezTo>
                      <a:pt x="1064" y="613"/>
                      <a:pt x="1064" y="613"/>
                      <a:pt x="1064" y="613"/>
                    </a:cubicBezTo>
                    <a:cubicBezTo>
                      <a:pt x="1242" y="435"/>
                      <a:pt x="1242" y="435"/>
                      <a:pt x="1242" y="435"/>
                    </a:cubicBezTo>
                    <a:cubicBezTo>
                      <a:pt x="1258" y="419"/>
                      <a:pt x="1258" y="393"/>
                      <a:pt x="1242" y="378"/>
                    </a:cubicBezTo>
                    <a:cubicBezTo>
                      <a:pt x="1226" y="362"/>
                      <a:pt x="1201" y="362"/>
                      <a:pt x="1185" y="378"/>
                    </a:cubicBezTo>
                    <a:cubicBezTo>
                      <a:pt x="1064" y="499"/>
                      <a:pt x="1064" y="499"/>
                      <a:pt x="1064" y="499"/>
                    </a:cubicBezTo>
                    <a:cubicBezTo>
                      <a:pt x="1064" y="323"/>
                      <a:pt x="1064" y="323"/>
                      <a:pt x="1064" y="323"/>
                    </a:cubicBezTo>
                    <a:cubicBezTo>
                      <a:pt x="1242" y="145"/>
                      <a:pt x="1242" y="145"/>
                      <a:pt x="1242" y="145"/>
                    </a:cubicBezTo>
                    <a:cubicBezTo>
                      <a:pt x="1258" y="130"/>
                      <a:pt x="1258" y="104"/>
                      <a:pt x="1242" y="89"/>
                    </a:cubicBezTo>
                    <a:cubicBezTo>
                      <a:pt x="1226" y="73"/>
                      <a:pt x="1201" y="73"/>
                      <a:pt x="1185" y="89"/>
                    </a:cubicBezTo>
                    <a:cubicBezTo>
                      <a:pt x="1064" y="210"/>
                      <a:pt x="1064" y="210"/>
                      <a:pt x="1064" y="210"/>
                    </a:cubicBezTo>
                    <a:cubicBezTo>
                      <a:pt x="1064" y="40"/>
                      <a:pt x="1064" y="40"/>
                      <a:pt x="1064" y="40"/>
                    </a:cubicBezTo>
                    <a:cubicBezTo>
                      <a:pt x="1064" y="18"/>
                      <a:pt x="1046" y="0"/>
                      <a:pt x="1024" y="0"/>
                    </a:cubicBezTo>
                    <a:cubicBezTo>
                      <a:pt x="1002" y="0"/>
                      <a:pt x="984" y="18"/>
                      <a:pt x="984" y="40"/>
                    </a:cubicBezTo>
                    <a:cubicBezTo>
                      <a:pt x="984" y="210"/>
                      <a:pt x="984" y="210"/>
                      <a:pt x="984" y="210"/>
                    </a:cubicBezTo>
                    <a:cubicBezTo>
                      <a:pt x="863" y="89"/>
                      <a:pt x="863" y="89"/>
                      <a:pt x="863" y="89"/>
                    </a:cubicBezTo>
                    <a:cubicBezTo>
                      <a:pt x="847" y="73"/>
                      <a:pt x="822" y="73"/>
                      <a:pt x="806" y="89"/>
                    </a:cubicBezTo>
                    <a:cubicBezTo>
                      <a:pt x="790" y="104"/>
                      <a:pt x="790" y="130"/>
                      <a:pt x="806" y="145"/>
                    </a:cubicBezTo>
                    <a:cubicBezTo>
                      <a:pt x="984" y="323"/>
                      <a:pt x="984" y="323"/>
                      <a:pt x="984" y="323"/>
                    </a:cubicBezTo>
                    <a:cubicBezTo>
                      <a:pt x="984" y="499"/>
                      <a:pt x="984" y="499"/>
                      <a:pt x="984" y="499"/>
                    </a:cubicBezTo>
                    <a:cubicBezTo>
                      <a:pt x="863" y="378"/>
                      <a:pt x="863" y="378"/>
                      <a:pt x="863" y="378"/>
                    </a:cubicBezTo>
                    <a:cubicBezTo>
                      <a:pt x="847" y="362"/>
                      <a:pt x="822" y="362"/>
                      <a:pt x="806" y="378"/>
                    </a:cubicBezTo>
                    <a:cubicBezTo>
                      <a:pt x="790" y="393"/>
                      <a:pt x="790" y="419"/>
                      <a:pt x="806" y="435"/>
                    </a:cubicBezTo>
                    <a:cubicBezTo>
                      <a:pt x="984" y="613"/>
                      <a:pt x="984" y="613"/>
                      <a:pt x="984" y="613"/>
                    </a:cubicBezTo>
                    <a:cubicBezTo>
                      <a:pt x="984" y="927"/>
                      <a:pt x="984" y="927"/>
                      <a:pt x="984" y="927"/>
                    </a:cubicBezTo>
                    <a:cubicBezTo>
                      <a:pt x="761" y="705"/>
                      <a:pt x="761" y="705"/>
                      <a:pt x="761" y="705"/>
                    </a:cubicBezTo>
                    <a:cubicBezTo>
                      <a:pt x="761" y="453"/>
                      <a:pt x="761" y="453"/>
                      <a:pt x="761" y="453"/>
                    </a:cubicBezTo>
                    <a:cubicBezTo>
                      <a:pt x="761" y="431"/>
                      <a:pt x="743" y="413"/>
                      <a:pt x="721" y="413"/>
                    </a:cubicBezTo>
                    <a:cubicBezTo>
                      <a:pt x="699" y="413"/>
                      <a:pt x="681" y="431"/>
                      <a:pt x="681" y="453"/>
                    </a:cubicBezTo>
                    <a:cubicBezTo>
                      <a:pt x="681" y="624"/>
                      <a:pt x="681" y="624"/>
                      <a:pt x="681" y="624"/>
                    </a:cubicBezTo>
                    <a:cubicBezTo>
                      <a:pt x="557" y="500"/>
                      <a:pt x="557" y="500"/>
                      <a:pt x="557" y="500"/>
                    </a:cubicBezTo>
                    <a:cubicBezTo>
                      <a:pt x="557" y="248"/>
                      <a:pt x="557" y="248"/>
                      <a:pt x="557" y="248"/>
                    </a:cubicBezTo>
                    <a:cubicBezTo>
                      <a:pt x="557" y="226"/>
                      <a:pt x="539" y="208"/>
                      <a:pt x="517" y="208"/>
                    </a:cubicBezTo>
                    <a:cubicBezTo>
                      <a:pt x="495" y="208"/>
                      <a:pt x="477" y="226"/>
                      <a:pt x="477" y="248"/>
                    </a:cubicBezTo>
                    <a:cubicBezTo>
                      <a:pt x="477" y="420"/>
                      <a:pt x="477" y="420"/>
                      <a:pt x="477" y="420"/>
                    </a:cubicBezTo>
                    <a:cubicBezTo>
                      <a:pt x="357" y="300"/>
                      <a:pt x="357" y="300"/>
                      <a:pt x="357" y="300"/>
                    </a:cubicBezTo>
                    <a:cubicBezTo>
                      <a:pt x="341" y="284"/>
                      <a:pt x="316" y="284"/>
                      <a:pt x="300" y="300"/>
                    </a:cubicBezTo>
                    <a:cubicBezTo>
                      <a:pt x="284" y="316"/>
                      <a:pt x="284" y="341"/>
                      <a:pt x="300" y="357"/>
                    </a:cubicBezTo>
                    <a:cubicBezTo>
                      <a:pt x="420" y="477"/>
                      <a:pt x="420" y="477"/>
                      <a:pt x="420" y="477"/>
                    </a:cubicBezTo>
                    <a:cubicBezTo>
                      <a:pt x="248" y="477"/>
                      <a:pt x="248" y="477"/>
                      <a:pt x="248" y="477"/>
                    </a:cubicBezTo>
                    <a:cubicBezTo>
                      <a:pt x="226" y="477"/>
                      <a:pt x="208" y="495"/>
                      <a:pt x="208" y="517"/>
                    </a:cubicBezTo>
                    <a:cubicBezTo>
                      <a:pt x="208" y="539"/>
                      <a:pt x="226" y="557"/>
                      <a:pt x="248" y="557"/>
                    </a:cubicBezTo>
                    <a:cubicBezTo>
                      <a:pt x="500" y="557"/>
                      <a:pt x="500" y="557"/>
                      <a:pt x="500" y="557"/>
                    </a:cubicBezTo>
                    <a:cubicBezTo>
                      <a:pt x="624" y="681"/>
                      <a:pt x="624" y="681"/>
                      <a:pt x="624" y="681"/>
                    </a:cubicBezTo>
                    <a:cubicBezTo>
                      <a:pt x="453" y="681"/>
                      <a:pt x="453" y="681"/>
                      <a:pt x="453" y="681"/>
                    </a:cubicBezTo>
                    <a:cubicBezTo>
                      <a:pt x="431" y="681"/>
                      <a:pt x="413" y="699"/>
                      <a:pt x="413" y="721"/>
                    </a:cubicBezTo>
                    <a:cubicBezTo>
                      <a:pt x="413" y="743"/>
                      <a:pt x="431" y="761"/>
                      <a:pt x="453" y="761"/>
                    </a:cubicBezTo>
                    <a:cubicBezTo>
                      <a:pt x="705" y="761"/>
                      <a:pt x="705" y="761"/>
                      <a:pt x="705" y="761"/>
                    </a:cubicBezTo>
                    <a:cubicBezTo>
                      <a:pt x="927" y="984"/>
                      <a:pt x="927" y="984"/>
                      <a:pt x="927" y="984"/>
                    </a:cubicBezTo>
                    <a:cubicBezTo>
                      <a:pt x="613" y="984"/>
                      <a:pt x="613" y="984"/>
                      <a:pt x="613" y="984"/>
                    </a:cubicBezTo>
                    <a:cubicBezTo>
                      <a:pt x="435" y="806"/>
                      <a:pt x="435" y="806"/>
                      <a:pt x="435" y="806"/>
                    </a:cubicBezTo>
                    <a:cubicBezTo>
                      <a:pt x="419" y="790"/>
                      <a:pt x="393" y="790"/>
                      <a:pt x="378" y="806"/>
                    </a:cubicBezTo>
                    <a:cubicBezTo>
                      <a:pt x="362" y="822"/>
                      <a:pt x="362" y="847"/>
                      <a:pt x="378" y="863"/>
                    </a:cubicBezTo>
                    <a:cubicBezTo>
                      <a:pt x="499" y="984"/>
                      <a:pt x="499" y="984"/>
                      <a:pt x="499" y="984"/>
                    </a:cubicBezTo>
                    <a:cubicBezTo>
                      <a:pt x="323" y="984"/>
                      <a:pt x="323" y="984"/>
                      <a:pt x="323" y="984"/>
                    </a:cubicBezTo>
                    <a:cubicBezTo>
                      <a:pt x="145" y="806"/>
                      <a:pt x="145" y="806"/>
                      <a:pt x="145" y="806"/>
                    </a:cubicBezTo>
                    <a:cubicBezTo>
                      <a:pt x="130" y="790"/>
                      <a:pt x="104" y="790"/>
                      <a:pt x="89" y="806"/>
                    </a:cubicBezTo>
                    <a:cubicBezTo>
                      <a:pt x="73" y="822"/>
                      <a:pt x="73" y="847"/>
                      <a:pt x="89" y="863"/>
                    </a:cubicBezTo>
                    <a:cubicBezTo>
                      <a:pt x="210" y="984"/>
                      <a:pt x="210" y="984"/>
                      <a:pt x="210" y="984"/>
                    </a:cubicBezTo>
                    <a:cubicBezTo>
                      <a:pt x="40" y="984"/>
                      <a:pt x="40" y="984"/>
                      <a:pt x="40" y="984"/>
                    </a:cubicBezTo>
                    <a:cubicBezTo>
                      <a:pt x="18" y="984"/>
                      <a:pt x="0" y="1002"/>
                      <a:pt x="0" y="1024"/>
                    </a:cubicBezTo>
                    <a:cubicBezTo>
                      <a:pt x="0" y="1046"/>
                      <a:pt x="18" y="1064"/>
                      <a:pt x="40" y="1064"/>
                    </a:cubicBezTo>
                    <a:cubicBezTo>
                      <a:pt x="210" y="1064"/>
                      <a:pt x="210" y="1064"/>
                      <a:pt x="210" y="1064"/>
                    </a:cubicBezTo>
                    <a:cubicBezTo>
                      <a:pt x="89" y="1185"/>
                      <a:pt x="89" y="1185"/>
                      <a:pt x="89" y="1185"/>
                    </a:cubicBezTo>
                    <a:cubicBezTo>
                      <a:pt x="73" y="1201"/>
                      <a:pt x="73" y="1226"/>
                      <a:pt x="89" y="1242"/>
                    </a:cubicBezTo>
                    <a:cubicBezTo>
                      <a:pt x="96" y="1250"/>
                      <a:pt x="107" y="1254"/>
                      <a:pt x="117" y="1254"/>
                    </a:cubicBezTo>
                    <a:cubicBezTo>
                      <a:pt x="127" y="1254"/>
                      <a:pt x="138" y="1250"/>
                      <a:pt x="145" y="1242"/>
                    </a:cubicBezTo>
                    <a:cubicBezTo>
                      <a:pt x="323" y="1064"/>
                      <a:pt x="323" y="1064"/>
                      <a:pt x="323" y="1064"/>
                    </a:cubicBezTo>
                    <a:cubicBezTo>
                      <a:pt x="499" y="1064"/>
                      <a:pt x="499" y="1064"/>
                      <a:pt x="499" y="1064"/>
                    </a:cubicBezTo>
                    <a:cubicBezTo>
                      <a:pt x="378" y="1185"/>
                      <a:pt x="378" y="1185"/>
                      <a:pt x="378" y="1185"/>
                    </a:cubicBezTo>
                    <a:cubicBezTo>
                      <a:pt x="362" y="1201"/>
                      <a:pt x="362" y="1226"/>
                      <a:pt x="378" y="1242"/>
                    </a:cubicBezTo>
                    <a:cubicBezTo>
                      <a:pt x="386" y="1250"/>
                      <a:pt x="396" y="1254"/>
                      <a:pt x="406" y="1254"/>
                    </a:cubicBezTo>
                    <a:cubicBezTo>
                      <a:pt x="416" y="1254"/>
                      <a:pt x="427" y="1250"/>
                      <a:pt x="435" y="1242"/>
                    </a:cubicBezTo>
                    <a:cubicBezTo>
                      <a:pt x="613" y="1064"/>
                      <a:pt x="613" y="1064"/>
                      <a:pt x="613" y="1064"/>
                    </a:cubicBezTo>
                    <a:cubicBezTo>
                      <a:pt x="927" y="1064"/>
                      <a:pt x="927" y="1064"/>
                      <a:pt x="927" y="1064"/>
                    </a:cubicBezTo>
                    <a:cubicBezTo>
                      <a:pt x="705" y="1287"/>
                      <a:pt x="705" y="1287"/>
                      <a:pt x="705" y="1287"/>
                    </a:cubicBezTo>
                    <a:cubicBezTo>
                      <a:pt x="453" y="1287"/>
                      <a:pt x="453" y="1287"/>
                      <a:pt x="453" y="1287"/>
                    </a:cubicBezTo>
                    <a:cubicBezTo>
                      <a:pt x="431" y="1287"/>
                      <a:pt x="413" y="1305"/>
                      <a:pt x="413" y="1327"/>
                    </a:cubicBezTo>
                    <a:cubicBezTo>
                      <a:pt x="413" y="1349"/>
                      <a:pt x="431" y="1367"/>
                      <a:pt x="453" y="1367"/>
                    </a:cubicBezTo>
                    <a:cubicBezTo>
                      <a:pt x="624" y="1367"/>
                      <a:pt x="624" y="1367"/>
                      <a:pt x="624" y="1367"/>
                    </a:cubicBezTo>
                    <a:cubicBezTo>
                      <a:pt x="500" y="1491"/>
                      <a:pt x="500" y="1491"/>
                      <a:pt x="500" y="1491"/>
                    </a:cubicBezTo>
                    <a:cubicBezTo>
                      <a:pt x="248" y="1491"/>
                      <a:pt x="248" y="1491"/>
                      <a:pt x="248" y="1491"/>
                    </a:cubicBezTo>
                    <a:cubicBezTo>
                      <a:pt x="226" y="1491"/>
                      <a:pt x="208" y="1509"/>
                      <a:pt x="208" y="1531"/>
                    </a:cubicBezTo>
                    <a:cubicBezTo>
                      <a:pt x="208" y="1553"/>
                      <a:pt x="226" y="1571"/>
                      <a:pt x="248" y="1571"/>
                    </a:cubicBezTo>
                    <a:cubicBezTo>
                      <a:pt x="420" y="1571"/>
                      <a:pt x="420" y="1571"/>
                      <a:pt x="420" y="1571"/>
                    </a:cubicBezTo>
                    <a:cubicBezTo>
                      <a:pt x="300" y="1691"/>
                      <a:pt x="300" y="1691"/>
                      <a:pt x="300" y="1691"/>
                    </a:cubicBezTo>
                    <a:cubicBezTo>
                      <a:pt x="284" y="1707"/>
                      <a:pt x="284" y="1732"/>
                      <a:pt x="300" y="1748"/>
                    </a:cubicBezTo>
                    <a:cubicBezTo>
                      <a:pt x="308" y="1756"/>
                      <a:pt x="318" y="1760"/>
                      <a:pt x="328" y="1760"/>
                    </a:cubicBezTo>
                    <a:cubicBezTo>
                      <a:pt x="339" y="1760"/>
                      <a:pt x="349" y="1756"/>
                      <a:pt x="357" y="1748"/>
                    </a:cubicBezTo>
                    <a:cubicBezTo>
                      <a:pt x="477" y="1628"/>
                      <a:pt x="477" y="1628"/>
                      <a:pt x="477" y="1628"/>
                    </a:cubicBezTo>
                    <a:cubicBezTo>
                      <a:pt x="477" y="1800"/>
                      <a:pt x="477" y="1800"/>
                      <a:pt x="477" y="1800"/>
                    </a:cubicBezTo>
                    <a:cubicBezTo>
                      <a:pt x="477" y="1822"/>
                      <a:pt x="495" y="1840"/>
                      <a:pt x="517" y="1840"/>
                    </a:cubicBezTo>
                    <a:cubicBezTo>
                      <a:pt x="539" y="1840"/>
                      <a:pt x="557" y="1822"/>
                      <a:pt x="557" y="1800"/>
                    </a:cubicBezTo>
                    <a:cubicBezTo>
                      <a:pt x="557" y="1548"/>
                      <a:pt x="557" y="1548"/>
                      <a:pt x="557" y="1548"/>
                    </a:cubicBezTo>
                    <a:cubicBezTo>
                      <a:pt x="681" y="1424"/>
                      <a:pt x="681" y="1424"/>
                      <a:pt x="681" y="1424"/>
                    </a:cubicBezTo>
                    <a:cubicBezTo>
                      <a:pt x="681" y="1595"/>
                      <a:pt x="681" y="1595"/>
                      <a:pt x="681" y="1595"/>
                    </a:cubicBezTo>
                    <a:cubicBezTo>
                      <a:pt x="681" y="1617"/>
                      <a:pt x="699" y="1635"/>
                      <a:pt x="721" y="1635"/>
                    </a:cubicBezTo>
                    <a:cubicBezTo>
                      <a:pt x="743" y="1635"/>
                      <a:pt x="761" y="1617"/>
                      <a:pt x="761" y="1595"/>
                    </a:cubicBezTo>
                    <a:cubicBezTo>
                      <a:pt x="761" y="1343"/>
                      <a:pt x="761" y="1343"/>
                      <a:pt x="761" y="1343"/>
                    </a:cubicBezTo>
                    <a:cubicBezTo>
                      <a:pt x="984" y="1121"/>
                      <a:pt x="984" y="1121"/>
                      <a:pt x="984" y="1121"/>
                    </a:cubicBezTo>
                    <a:cubicBezTo>
                      <a:pt x="984" y="1435"/>
                      <a:pt x="984" y="1435"/>
                      <a:pt x="984" y="1435"/>
                    </a:cubicBezTo>
                    <a:cubicBezTo>
                      <a:pt x="806" y="1613"/>
                      <a:pt x="806" y="1613"/>
                      <a:pt x="806" y="1613"/>
                    </a:cubicBezTo>
                    <a:cubicBezTo>
                      <a:pt x="790" y="1629"/>
                      <a:pt x="790" y="1655"/>
                      <a:pt x="806" y="1670"/>
                    </a:cubicBezTo>
                    <a:cubicBezTo>
                      <a:pt x="822" y="1686"/>
                      <a:pt x="847" y="1686"/>
                      <a:pt x="863" y="1670"/>
                    </a:cubicBezTo>
                    <a:cubicBezTo>
                      <a:pt x="984" y="1549"/>
                      <a:pt x="984" y="1549"/>
                      <a:pt x="984" y="1549"/>
                    </a:cubicBezTo>
                    <a:cubicBezTo>
                      <a:pt x="984" y="1725"/>
                      <a:pt x="984" y="1725"/>
                      <a:pt x="984" y="1725"/>
                    </a:cubicBezTo>
                    <a:cubicBezTo>
                      <a:pt x="806" y="1903"/>
                      <a:pt x="806" y="1903"/>
                      <a:pt x="806" y="1903"/>
                    </a:cubicBezTo>
                    <a:cubicBezTo>
                      <a:pt x="790" y="1918"/>
                      <a:pt x="790" y="1944"/>
                      <a:pt x="806" y="1959"/>
                    </a:cubicBezTo>
                    <a:cubicBezTo>
                      <a:pt x="822" y="1975"/>
                      <a:pt x="847" y="1975"/>
                      <a:pt x="863" y="1959"/>
                    </a:cubicBezTo>
                    <a:cubicBezTo>
                      <a:pt x="984" y="1838"/>
                      <a:pt x="984" y="1838"/>
                      <a:pt x="984" y="1838"/>
                    </a:cubicBezTo>
                    <a:cubicBezTo>
                      <a:pt x="984" y="2008"/>
                      <a:pt x="984" y="2008"/>
                      <a:pt x="984" y="2008"/>
                    </a:cubicBezTo>
                    <a:cubicBezTo>
                      <a:pt x="984" y="2030"/>
                      <a:pt x="1002" y="2048"/>
                      <a:pt x="1024" y="2048"/>
                    </a:cubicBezTo>
                    <a:cubicBezTo>
                      <a:pt x="1046" y="2048"/>
                      <a:pt x="1064" y="2030"/>
                      <a:pt x="1064" y="2008"/>
                    </a:cubicBezTo>
                    <a:cubicBezTo>
                      <a:pt x="1064" y="1838"/>
                      <a:pt x="1064" y="1838"/>
                      <a:pt x="1064" y="1838"/>
                    </a:cubicBezTo>
                    <a:cubicBezTo>
                      <a:pt x="1185" y="1959"/>
                      <a:pt x="1185" y="1959"/>
                      <a:pt x="1185" y="1959"/>
                    </a:cubicBezTo>
                    <a:cubicBezTo>
                      <a:pt x="1193" y="1967"/>
                      <a:pt x="1204" y="1971"/>
                      <a:pt x="1214" y="1971"/>
                    </a:cubicBezTo>
                    <a:cubicBezTo>
                      <a:pt x="1224" y="1971"/>
                      <a:pt x="1234" y="1967"/>
                      <a:pt x="1242" y="1959"/>
                    </a:cubicBezTo>
                    <a:cubicBezTo>
                      <a:pt x="1258" y="1944"/>
                      <a:pt x="1258" y="1918"/>
                      <a:pt x="1242" y="1903"/>
                    </a:cubicBezTo>
                    <a:cubicBezTo>
                      <a:pt x="1064" y="1725"/>
                      <a:pt x="1064" y="1725"/>
                      <a:pt x="1064" y="1725"/>
                    </a:cubicBezTo>
                    <a:cubicBezTo>
                      <a:pt x="1064" y="1549"/>
                      <a:pt x="1064" y="1549"/>
                      <a:pt x="1064" y="1549"/>
                    </a:cubicBezTo>
                    <a:cubicBezTo>
                      <a:pt x="1185" y="1670"/>
                      <a:pt x="1185" y="1670"/>
                      <a:pt x="1185" y="1670"/>
                    </a:cubicBezTo>
                    <a:cubicBezTo>
                      <a:pt x="1193" y="1678"/>
                      <a:pt x="1204" y="1682"/>
                      <a:pt x="1214" y="1682"/>
                    </a:cubicBezTo>
                    <a:cubicBezTo>
                      <a:pt x="1224" y="1682"/>
                      <a:pt x="1234" y="1678"/>
                      <a:pt x="1242" y="1670"/>
                    </a:cubicBezTo>
                    <a:cubicBezTo>
                      <a:pt x="1258" y="1655"/>
                      <a:pt x="1258" y="1629"/>
                      <a:pt x="1242" y="1613"/>
                    </a:cubicBezTo>
                    <a:cubicBezTo>
                      <a:pt x="1064" y="1435"/>
                      <a:pt x="1064" y="1435"/>
                      <a:pt x="1064" y="1435"/>
                    </a:cubicBezTo>
                    <a:cubicBezTo>
                      <a:pt x="1064" y="1121"/>
                      <a:pt x="1064" y="1121"/>
                      <a:pt x="1064" y="1121"/>
                    </a:cubicBezTo>
                    <a:cubicBezTo>
                      <a:pt x="1287" y="1343"/>
                      <a:pt x="1287" y="1343"/>
                      <a:pt x="1287" y="1343"/>
                    </a:cubicBezTo>
                    <a:cubicBezTo>
                      <a:pt x="1287" y="1595"/>
                      <a:pt x="1287" y="1595"/>
                      <a:pt x="1287" y="1595"/>
                    </a:cubicBezTo>
                    <a:cubicBezTo>
                      <a:pt x="1287" y="1617"/>
                      <a:pt x="1305" y="1635"/>
                      <a:pt x="1327" y="1635"/>
                    </a:cubicBezTo>
                    <a:cubicBezTo>
                      <a:pt x="1349" y="1635"/>
                      <a:pt x="1367" y="1617"/>
                      <a:pt x="1367" y="1595"/>
                    </a:cubicBezTo>
                    <a:cubicBezTo>
                      <a:pt x="1367" y="1424"/>
                      <a:pt x="1367" y="1424"/>
                      <a:pt x="1367" y="1424"/>
                    </a:cubicBezTo>
                    <a:cubicBezTo>
                      <a:pt x="1491" y="1548"/>
                      <a:pt x="1491" y="1548"/>
                      <a:pt x="1491" y="1548"/>
                    </a:cubicBezTo>
                    <a:cubicBezTo>
                      <a:pt x="1491" y="1800"/>
                      <a:pt x="1491" y="1800"/>
                      <a:pt x="1491" y="1800"/>
                    </a:cubicBezTo>
                    <a:cubicBezTo>
                      <a:pt x="1491" y="1822"/>
                      <a:pt x="1509" y="1840"/>
                      <a:pt x="1531" y="1840"/>
                    </a:cubicBezTo>
                    <a:cubicBezTo>
                      <a:pt x="1553" y="1840"/>
                      <a:pt x="1571" y="1822"/>
                      <a:pt x="1571" y="1800"/>
                    </a:cubicBezTo>
                    <a:cubicBezTo>
                      <a:pt x="1571" y="1628"/>
                      <a:pt x="1571" y="1628"/>
                      <a:pt x="1571" y="1628"/>
                    </a:cubicBezTo>
                    <a:cubicBezTo>
                      <a:pt x="1691" y="1748"/>
                      <a:pt x="1691" y="1748"/>
                      <a:pt x="1691" y="1748"/>
                    </a:cubicBezTo>
                    <a:cubicBezTo>
                      <a:pt x="1699" y="1756"/>
                      <a:pt x="1709" y="1760"/>
                      <a:pt x="1720" y="1760"/>
                    </a:cubicBezTo>
                    <a:cubicBezTo>
                      <a:pt x="1730" y="1760"/>
                      <a:pt x="1740" y="1756"/>
                      <a:pt x="1748" y="1748"/>
                    </a:cubicBezTo>
                    <a:cubicBezTo>
                      <a:pt x="1764" y="1732"/>
                      <a:pt x="1764" y="1707"/>
                      <a:pt x="1748" y="1691"/>
                    </a:cubicBezTo>
                    <a:cubicBezTo>
                      <a:pt x="1628" y="1571"/>
                      <a:pt x="1628" y="1571"/>
                      <a:pt x="1628" y="1571"/>
                    </a:cubicBezTo>
                    <a:cubicBezTo>
                      <a:pt x="1800" y="1571"/>
                      <a:pt x="1800" y="1571"/>
                      <a:pt x="1800" y="1571"/>
                    </a:cubicBezTo>
                    <a:cubicBezTo>
                      <a:pt x="1822" y="1571"/>
                      <a:pt x="1840" y="1553"/>
                      <a:pt x="1840" y="1531"/>
                    </a:cubicBezTo>
                    <a:cubicBezTo>
                      <a:pt x="1840" y="1509"/>
                      <a:pt x="1822" y="1491"/>
                      <a:pt x="1800" y="1491"/>
                    </a:cubicBezTo>
                    <a:cubicBezTo>
                      <a:pt x="1548" y="1491"/>
                      <a:pt x="1548" y="1491"/>
                      <a:pt x="1548" y="1491"/>
                    </a:cubicBezTo>
                    <a:cubicBezTo>
                      <a:pt x="1424" y="1367"/>
                      <a:pt x="1424" y="1367"/>
                      <a:pt x="1424" y="1367"/>
                    </a:cubicBezTo>
                    <a:cubicBezTo>
                      <a:pt x="1595" y="1367"/>
                      <a:pt x="1595" y="1367"/>
                      <a:pt x="1595" y="1367"/>
                    </a:cubicBezTo>
                    <a:cubicBezTo>
                      <a:pt x="1617" y="1367"/>
                      <a:pt x="1635" y="1349"/>
                      <a:pt x="1635" y="1327"/>
                    </a:cubicBezTo>
                    <a:cubicBezTo>
                      <a:pt x="1635" y="1305"/>
                      <a:pt x="1617" y="1287"/>
                      <a:pt x="1595" y="1287"/>
                    </a:cubicBezTo>
                    <a:cubicBezTo>
                      <a:pt x="1343" y="1287"/>
                      <a:pt x="1343" y="1287"/>
                      <a:pt x="1343" y="1287"/>
                    </a:cubicBezTo>
                    <a:cubicBezTo>
                      <a:pt x="1121" y="1064"/>
                      <a:pt x="1121" y="1064"/>
                      <a:pt x="1121" y="1064"/>
                    </a:cubicBezTo>
                    <a:cubicBezTo>
                      <a:pt x="1435" y="1064"/>
                      <a:pt x="1435" y="1064"/>
                      <a:pt x="1435" y="1064"/>
                    </a:cubicBezTo>
                    <a:cubicBezTo>
                      <a:pt x="1613" y="1242"/>
                      <a:pt x="1613" y="1242"/>
                      <a:pt x="1613" y="1242"/>
                    </a:cubicBezTo>
                    <a:cubicBezTo>
                      <a:pt x="1621" y="1250"/>
                      <a:pt x="1632" y="1254"/>
                      <a:pt x="1642" y="1254"/>
                    </a:cubicBezTo>
                    <a:cubicBezTo>
                      <a:pt x="1652" y="1254"/>
                      <a:pt x="1662" y="1250"/>
                      <a:pt x="1670" y="1242"/>
                    </a:cubicBezTo>
                    <a:cubicBezTo>
                      <a:pt x="1686" y="1226"/>
                      <a:pt x="1686" y="1201"/>
                      <a:pt x="1670" y="1185"/>
                    </a:cubicBezTo>
                    <a:cubicBezTo>
                      <a:pt x="1549" y="1064"/>
                      <a:pt x="1549" y="1064"/>
                      <a:pt x="1549" y="1064"/>
                    </a:cubicBezTo>
                    <a:cubicBezTo>
                      <a:pt x="1725" y="1064"/>
                      <a:pt x="1725" y="1064"/>
                      <a:pt x="1725" y="1064"/>
                    </a:cubicBezTo>
                    <a:cubicBezTo>
                      <a:pt x="1903" y="1242"/>
                      <a:pt x="1903" y="1242"/>
                      <a:pt x="1903" y="1242"/>
                    </a:cubicBezTo>
                    <a:cubicBezTo>
                      <a:pt x="1910" y="1250"/>
                      <a:pt x="1921" y="1254"/>
                      <a:pt x="1931" y="1254"/>
                    </a:cubicBezTo>
                    <a:cubicBezTo>
                      <a:pt x="1941" y="1254"/>
                      <a:pt x="1952" y="1250"/>
                      <a:pt x="1959" y="1242"/>
                    </a:cubicBezTo>
                    <a:cubicBezTo>
                      <a:pt x="1975" y="1226"/>
                      <a:pt x="1975" y="1201"/>
                      <a:pt x="1959" y="1185"/>
                    </a:cubicBezTo>
                    <a:cubicBezTo>
                      <a:pt x="1838" y="1064"/>
                      <a:pt x="1838" y="1064"/>
                      <a:pt x="1838" y="1064"/>
                    </a:cubicBezTo>
                    <a:cubicBezTo>
                      <a:pt x="2008" y="1064"/>
                      <a:pt x="2008" y="1064"/>
                      <a:pt x="2008" y="1064"/>
                    </a:cubicBezTo>
                    <a:cubicBezTo>
                      <a:pt x="2030" y="1064"/>
                      <a:pt x="2048" y="1046"/>
                      <a:pt x="2048" y="1024"/>
                    </a:cubicBezTo>
                    <a:cubicBezTo>
                      <a:pt x="2048" y="1002"/>
                      <a:pt x="2030" y="984"/>
                      <a:pt x="2008" y="9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
              <p:cNvSpPr>
                <a:spLocks/>
              </p:cNvSpPr>
              <p:nvPr/>
            </p:nvSpPr>
            <p:spPr bwMode="auto">
              <a:xfrm>
                <a:off x="5862" y="2067"/>
                <a:ext cx="246" cy="189"/>
              </a:xfrm>
              <a:custGeom>
                <a:avLst/>
                <a:gdLst>
                  <a:gd name="T0" fmla="*/ 52 w 104"/>
                  <a:gd name="T1" fmla="*/ 80 h 80"/>
                  <a:gd name="T2" fmla="*/ 52 w 104"/>
                  <a:gd name="T3" fmla="*/ 0 h 80"/>
                  <a:gd name="T4" fmla="*/ 52 w 104"/>
                  <a:gd name="T5" fmla="*/ 80 h 80"/>
                </a:gdLst>
                <a:ahLst/>
                <a:cxnLst>
                  <a:cxn ang="0">
                    <a:pos x="T0" y="T1"/>
                  </a:cxn>
                  <a:cxn ang="0">
                    <a:pos x="T2" y="T3"/>
                  </a:cxn>
                  <a:cxn ang="0">
                    <a:pos x="T4" y="T5"/>
                  </a:cxn>
                </a:cxnLst>
                <a:rect l="0" t="0" r="r" b="b"/>
                <a:pathLst>
                  <a:path w="104" h="80">
                    <a:moveTo>
                      <a:pt x="52" y="80"/>
                    </a:moveTo>
                    <a:cubicBezTo>
                      <a:pt x="104" y="80"/>
                      <a:pt x="104" y="0"/>
                      <a:pt x="52" y="0"/>
                    </a:cubicBezTo>
                    <a:cubicBezTo>
                      <a:pt x="0" y="0"/>
                      <a:pt x="0" y="80"/>
                      <a:pt x="52"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9" name="Rectangle 18"/>
          <p:cNvSpPr/>
          <p:nvPr/>
        </p:nvSpPr>
        <p:spPr>
          <a:xfrm>
            <a:off x="290425" y="4809316"/>
            <a:ext cx="3467616" cy="830997"/>
          </a:xfrm>
          <a:prstGeom prst="rect">
            <a:avLst/>
          </a:prstGeom>
        </p:spPr>
        <p:txBody>
          <a:bodyPr wrap="none">
            <a:spAutoFit/>
          </a:bodyPr>
          <a:lstStyle/>
          <a:p>
            <a:r>
              <a:rPr lang="en-US" sz="4800" dirty="0">
                <a:solidFill>
                  <a:schemeClr val="bg1"/>
                </a:solidFill>
                <a:effectLst>
                  <a:outerShdw blurRad="38100" dist="38100" dir="2700000" algn="tl">
                    <a:srgbClr val="000000">
                      <a:alpha val="43137"/>
                    </a:srgbClr>
                  </a:outerShdw>
                </a:effectLst>
                <a:latin typeface="Montserrat Light" panose="00000400000000000000" pitchFamily="50" charset="0"/>
              </a:rPr>
              <a:t>DAYS LEFT</a:t>
            </a:r>
          </a:p>
        </p:txBody>
      </p:sp>
      <p:sp>
        <p:nvSpPr>
          <p:cNvPr id="20" name="Rectangle 19"/>
          <p:cNvSpPr/>
          <p:nvPr/>
        </p:nvSpPr>
        <p:spPr>
          <a:xfrm>
            <a:off x="290425" y="2886767"/>
            <a:ext cx="2367956" cy="2215991"/>
          </a:xfrm>
          <a:prstGeom prst="rect">
            <a:avLst/>
          </a:prstGeom>
        </p:spPr>
        <p:txBody>
          <a:bodyPr wrap="none">
            <a:spAutoFit/>
          </a:bodyPr>
          <a:lstStyle/>
          <a:p>
            <a:r>
              <a:rPr lang="en-US" sz="13800" dirty="0">
                <a:ln w="34925">
                  <a:solidFill>
                    <a:schemeClr val="bg1"/>
                  </a:solidFill>
                </a:ln>
                <a:solidFill>
                  <a:srgbClr val="FF0000"/>
                </a:solidFill>
                <a:latin typeface="Montserrat ExtraBold" panose="00000900000000000000" pitchFamily="50" charset="0"/>
              </a:rPr>
              <a:t>15</a:t>
            </a:r>
          </a:p>
        </p:txBody>
      </p:sp>
      <p:sp>
        <p:nvSpPr>
          <p:cNvPr id="22" name="Rectangle 21"/>
          <p:cNvSpPr/>
          <p:nvPr/>
        </p:nvSpPr>
        <p:spPr>
          <a:xfrm>
            <a:off x="290425" y="6296104"/>
            <a:ext cx="3166251" cy="369332"/>
          </a:xfrm>
          <a:prstGeom prst="rect">
            <a:avLst/>
          </a:prstGeom>
        </p:spPr>
        <p:txBody>
          <a:bodyPr wrap="none">
            <a:spAutoFit/>
          </a:bodyPr>
          <a:lstStyle/>
          <a:p>
            <a:r>
              <a:rPr lang="en-US" b="1" spc="300" dirty="0">
                <a:solidFill>
                  <a:schemeClr val="bg1"/>
                </a:solidFill>
                <a:effectLst>
                  <a:outerShdw blurRad="38100" dist="38100" dir="2700000" algn="tl">
                    <a:srgbClr val="000000">
                      <a:alpha val="43137"/>
                    </a:srgbClr>
                  </a:outerShdw>
                </a:effectLst>
                <a:latin typeface="Montserrat ExtraBold" panose="00000900000000000000" pitchFamily="50" charset="0"/>
                <a:cs typeface="Segoe UI" panose="020B0502040204020203" pitchFamily="34" charset="0"/>
              </a:rPr>
              <a:t>YOURWEBSITE.COM</a:t>
            </a:r>
          </a:p>
        </p:txBody>
      </p:sp>
    </p:spTree>
    <p:extLst>
      <p:ext uri="{BB962C8B-B14F-4D97-AF65-F5344CB8AC3E}">
        <p14:creationId xmlns:p14="http://schemas.microsoft.com/office/powerpoint/2010/main" val="106882114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916" b="137"/>
          <a:stretch/>
        </p:blipFill>
        <p:spPr>
          <a:xfrm>
            <a:off x="0" y="0"/>
            <a:ext cx="12192000" cy="6858000"/>
          </a:xfrm>
          <a:prstGeom prst="rect">
            <a:avLst/>
          </a:prstGeom>
        </p:spPr>
      </p:pic>
      <p:sp>
        <p:nvSpPr>
          <p:cNvPr id="5" name="Rectangle 4"/>
          <p:cNvSpPr/>
          <p:nvPr/>
        </p:nvSpPr>
        <p:spPr>
          <a:xfrm>
            <a:off x="5817911" y="2143661"/>
            <a:ext cx="6195927" cy="1323439"/>
          </a:xfrm>
          <a:prstGeom prst="rect">
            <a:avLst/>
          </a:prstGeom>
        </p:spPr>
        <p:txBody>
          <a:bodyPr wrap="none">
            <a:spAutoFit/>
          </a:bodyPr>
          <a:lstStyle/>
          <a:p>
            <a:pPr algn="r"/>
            <a:r>
              <a:rPr lang="en-US" sz="8000" spc="600" dirty="0">
                <a:solidFill>
                  <a:schemeClr val="tx1">
                    <a:lumMod val="85000"/>
                    <a:lumOff val="15000"/>
                  </a:schemeClr>
                </a:solidFill>
                <a:latin typeface="Segoe UI Semilight" panose="020B0402040204020203" pitchFamily="34" charset="0"/>
                <a:cs typeface="Segoe UI Semilight" panose="020B0402040204020203" pitchFamily="34" charset="0"/>
              </a:rPr>
              <a:t>CHRISTMAS</a:t>
            </a:r>
          </a:p>
        </p:txBody>
      </p:sp>
      <p:sp>
        <p:nvSpPr>
          <p:cNvPr id="6" name="Rectangle 5"/>
          <p:cNvSpPr/>
          <p:nvPr/>
        </p:nvSpPr>
        <p:spPr>
          <a:xfrm>
            <a:off x="5266477" y="2922001"/>
            <a:ext cx="6747361" cy="3108543"/>
          </a:xfrm>
          <a:prstGeom prst="rect">
            <a:avLst/>
          </a:prstGeom>
        </p:spPr>
        <p:txBody>
          <a:bodyPr wrap="none">
            <a:spAutoFit/>
          </a:bodyPr>
          <a:lstStyle/>
          <a:p>
            <a:pPr algn="r"/>
            <a:r>
              <a:rPr lang="en-US" sz="19600" b="1" dirty="0">
                <a:solidFill>
                  <a:srgbClr val="DC4244"/>
                </a:solidFill>
                <a:latin typeface="Book Antiqua" panose="02040602050305030304" pitchFamily="18" charset="0"/>
              </a:rPr>
              <a:t>SALE</a:t>
            </a:r>
          </a:p>
        </p:txBody>
      </p:sp>
      <p:sp>
        <p:nvSpPr>
          <p:cNvPr id="7" name="Rectangle 6"/>
          <p:cNvSpPr/>
          <p:nvPr/>
        </p:nvSpPr>
        <p:spPr>
          <a:xfrm>
            <a:off x="8737620" y="5447659"/>
            <a:ext cx="3276218" cy="1015663"/>
          </a:xfrm>
          <a:prstGeom prst="rect">
            <a:avLst/>
          </a:prstGeom>
        </p:spPr>
        <p:txBody>
          <a:bodyPr wrap="none">
            <a:spAutoFit/>
          </a:bodyPr>
          <a:lstStyle/>
          <a:p>
            <a:pPr algn="r"/>
            <a:r>
              <a:rPr lang="en-US" sz="6000" b="1" spc="600" dirty="0">
                <a:solidFill>
                  <a:srgbClr val="DC4244"/>
                </a:solidFill>
                <a:latin typeface="Lobster 1.3" panose="02000506000000020003" pitchFamily="50" charset="0"/>
              </a:rPr>
              <a:t>15.12.18</a:t>
            </a:r>
          </a:p>
        </p:txBody>
      </p:sp>
      <p:grpSp>
        <p:nvGrpSpPr>
          <p:cNvPr id="9" name="Group 4"/>
          <p:cNvGrpSpPr>
            <a:grpSpLocks noChangeAspect="1"/>
          </p:cNvGrpSpPr>
          <p:nvPr/>
        </p:nvGrpSpPr>
        <p:grpSpPr bwMode="auto">
          <a:xfrm>
            <a:off x="8863942" y="3252457"/>
            <a:ext cx="1048408" cy="1116120"/>
            <a:chOff x="1563" y="-262"/>
            <a:chExt cx="4552" cy="4846"/>
          </a:xfrm>
        </p:grpSpPr>
        <p:sp>
          <p:nvSpPr>
            <p:cNvPr id="11" name="Freeform 5"/>
            <p:cNvSpPr>
              <a:spLocks/>
            </p:cNvSpPr>
            <p:nvPr/>
          </p:nvSpPr>
          <p:spPr bwMode="auto">
            <a:xfrm>
              <a:off x="1847" y="-262"/>
              <a:ext cx="3984" cy="3784"/>
            </a:xfrm>
            <a:custGeom>
              <a:avLst/>
              <a:gdLst>
                <a:gd name="T0" fmla="*/ 1684 w 1684"/>
                <a:gd name="T1" fmla="*/ 845 h 1599"/>
                <a:gd name="T2" fmla="*/ 1674 w 1684"/>
                <a:gd name="T3" fmla="*/ 726 h 1599"/>
                <a:gd name="T4" fmla="*/ 1674 w 1684"/>
                <a:gd name="T5" fmla="*/ 725 h 1599"/>
                <a:gd name="T6" fmla="*/ 1437 w 1684"/>
                <a:gd name="T7" fmla="*/ 247 h 1599"/>
                <a:gd name="T8" fmla="*/ 842 w 1684"/>
                <a:gd name="T9" fmla="*/ 0 h 1599"/>
                <a:gd name="T10" fmla="*/ 247 w 1684"/>
                <a:gd name="T11" fmla="*/ 247 h 1599"/>
                <a:gd name="T12" fmla="*/ 0 w 1684"/>
                <a:gd name="T13" fmla="*/ 850 h 1599"/>
                <a:gd name="T14" fmla="*/ 0 w 1684"/>
                <a:gd name="T15" fmla="*/ 1146 h 1599"/>
                <a:gd name="T16" fmla="*/ 842 w 1684"/>
                <a:gd name="T17" fmla="*/ 1380 h 1599"/>
                <a:gd name="T18" fmla="*/ 1323 w 1684"/>
                <a:gd name="T19" fmla="*/ 1515 h 1599"/>
                <a:gd name="T20" fmla="*/ 1323 w 1684"/>
                <a:gd name="T21" fmla="*/ 1515 h 1599"/>
                <a:gd name="T22" fmla="*/ 1624 w 1684"/>
                <a:gd name="T23" fmla="*/ 1599 h 1599"/>
                <a:gd name="T24" fmla="*/ 1684 w 1684"/>
                <a:gd name="T25" fmla="*/ 1539 h 1599"/>
                <a:gd name="T26" fmla="*/ 1684 w 1684"/>
                <a:gd name="T27" fmla="*/ 849 h 1599"/>
                <a:gd name="T28" fmla="*/ 1684 w 1684"/>
                <a:gd name="T29" fmla="*/ 845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84" h="1599">
                  <a:moveTo>
                    <a:pt x="1684" y="845"/>
                  </a:moveTo>
                  <a:cubicBezTo>
                    <a:pt x="1684" y="805"/>
                    <a:pt x="1680" y="765"/>
                    <a:pt x="1674" y="726"/>
                  </a:cubicBezTo>
                  <a:cubicBezTo>
                    <a:pt x="1674" y="725"/>
                    <a:pt x="1674" y="725"/>
                    <a:pt x="1674" y="725"/>
                  </a:cubicBezTo>
                  <a:cubicBezTo>
                    <a:pt x="1648" y="547"/>
                    <a:pt x="1566" y="375"/>
                    <a:pt x="1437" y="247"/>
                  </a:cubicBezTo>
                  <a:cubicBezTo>
                    <a:pt x="1279" y="87"/>
                    <a:pt x="1067" y="0"/>
                    <a:pt x="842" y="0"/>
                  </a:cubicBezTo>
                  <a:cubicBezTo>
                    <a:pt x="617" y="0"/>
                    <a:pt x="405" y="87"/>
                    <a:pt x="247" y="247"/>
                  </a:cubicBezTo>
                  <a:cubicBezTo>
                    <a:pt x="88" y="405"/>
                    <a:pt x="0" y="625"/>
                    <a:pt x="0" y="850"/>
                  </a:cubicBezTo>
                  <a:cubicBezTo>
                    <a:pt x="0" y="1146"/>
                    <a:pt x="0" y="1146"/>
                    <a:pt x="0" y="1146"/>
                  </a:cubicBezTo>
                  <a:cubicBezTo>
                    <a:pt x="842" y="1380"/>
                    <a:pt x="842" y="1380"/>
                    <a:pt x="842" y="1380"/>
                  </a:cubicBezTo>
                  <a:cubicBezTo>
                    <a:pt x="1323" y="1515"/>
                    <a:pt x="1323" y="1515"/>
                    <a:pt x="1323" y="1515"/>
                  </a:cubicBezTo>
                  <a:cubicBezTo>
                    <a:pt x="1323" y="1515"/>
                    <a:pt x="1323" y="1515"/>
                    <a:pt x="1323" y="1515"/>
                  </a:cubicBezTo>
                  <a:cubicBezTo>
                    <a:pt x="1474" y="1557"/>
                    <a:pt x="1410" y="1539"/>
                    <a:pt x="1624" y="1599"/>
                  </a:cubicBezTo>
                  <a:cubicBezTo>
                    <a:pt x="1657" y="1599"/>
                    <a:pt x="1684" y="1572"/>
                    <a:pt x="1684" y="1539"/>
                  </a:cubicBezTo>
                  <a:cubicBezTo>
                    <a:pt x="1684" y="849"/>
                    <a:pt x="1684" y="849"/>
                    <a:pt x="1684" y="849"/>
                  </a:cubicBezTo>
                  <a:cubicBezTo>
                    <a:pt x="1684" y="848"/>
                    <a:pt x="1684" y="847"/>
                    <a:pt x="1684" y="845"/>
                  </a:cubicBezTo>
                  <a:close/>
                </a:path>
              </a:pathLst>
            </a:custGeom>
            <a:solidFill>
              <a:srgbClr val="FD00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p:cNvSpPr>
            <p:nvPr/>
          </p:nvSpPr>
          <p:spPr bwMode="auto">
            <a:xfrm>
              <a:off x="3839" y="-262"/>
              <a:ext cx="1992" cy="3784"/>
            </a:xfrm>
            <a:custGeom>
              <a:avLst/>
              <a:gdLst>
                <a:gd name="T0" fmla="*/ 842 w 842"/>
                <a:gd name="T1" fmla="*/ 845 h 1599"/>
                <a:gd name="T2" fmla="*/ 832 w 842"/>
                <a:gd name="T3" fmla="*/ 726 h 1599"/>
                <a:gd name="T4" fmla="*/ 832 w 842"/>
                <a:gd name="T5" fmla="*/ 725 h 1599"/>
                <a:gd name="T6" fmla="*/ 595 w 842"/>
                <a:gd name="T7" fmla="*/ 247 h 1599"/>
                <a:gd name="T8" fmla="*/ 0 w 842"/>
                <a:gd name="T9" fmla="*/ 0 h 1599"/>
                <a:gd name="T10" fmla="*/ 0 w 842"/>
                <a:gd name="T11" fmla="*/ 1380 h 1599"/>
                <a:gd name="T12" fmla="*/ 481 w 842"/>
                <a:gd name="T13" fmla="*/ 1515 h 1599"/>
                <a:gd name="T14" fmla="*/ 481 w 842"/>
                <a:gd name="T15" fmla="*/ 1515 h 1599"/>
                <a:gd name="T16" fmla="*/ 782 w 842"/>
                <a:gd name="T17" fmla="*/ 1599 h 1599"/>
                <a:gd name="T18" fmla="*/ 842 w 842"/>
                <a:gd name="T19" fmla="*/ 1539 h 1599"/>
                <a:gd name="T20" fmla="*/ 842 w 842"/>
                <a:gd name="T21" fmla="*/ 849 h 1599"/>
                <a:gd name="T22" fmla="*/ 842 w 842"/>
                <a:gd name="T23" fmla="*/ 845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2" h="1599">
                  <a:moveTo>
                    <a:pt x="842" y="845"/>
                  </a:moveTo>
                  <a:cubicBezTo>
                    <a:pt x="842" y="805"/>
                    <a:pt x="838" y="765"/>
                    <a:pt x="832" y="726"/>
                  </a:cubicBezTo>
                  <a:cubicBezTo>
                    <a:pt x="832" y="725"/>
                    <a:pt x="832" y="725"/>
                    <a:pt x="832" y="725"/>
                  </a:cubicBezTo>
                  <a:cubicBezTo>
                    <a:pt x="806" y="547"/>
                    <a:pt x="724" y="375"/>
                    <a:pt x="595" y="247"/>
                  </a:cubicBezTo>
                  <a:cubicBezTo>
                    <a:pt x="437" y="87"/>
                    <a:pt x="225" y="0"/>
                    <a:pt x="0" y="0"/>
                  </a:cubicBezTo>
                  <a:cubicBezTo>
                    <a:pt x="0" y="1380"/>
                    <a:pt x="0" y="1380"/>
                    <a:pt x="0" y="1380"/>
                  </a:cubicBezTo>
                  <a:cubicBezTo>
                    <a:pt x="481" y="1515"/>
                    <a:pt x="481" y="1515"/>
                    <a:pt x="481" y="1515"/>
                  </a:cubicBezTo>
                  <a:cubicBezTo>
                    <a:pt x="481" y="1515"/>
                    <a:pt x="481" y="1515"/>
                    <a:pt x="481" y="1515"/>
                  </a:cubicBezTo>
                  <a:cubicBezTo>
                    <a:pt x="632" y="1557"/>
                    <a:pt x="568" y="1539"/>
                    <a:pt x="782" y="1599"/>
                  </a:cubicBezTo>
                  <a:cubicBezTo>
                    <a:pt x="815" y="1599"/>
                    <a:pt x="842" y="1572"/>
                    <a:pt x="842" y="1539"/>
                  </a:cubicBezTo>
                  <a:cubicBezTo>
                    <a:pt x="842" y="849"/>
                    <a:pt x="842" y="849"/>
                    <a:pt x="842" y="849"/>
                  </a:cubicBezTo>
                  <a:cubicBezTo>
                    <a:pt x="842" y="848"/>
                    <a:pt x="842" y="847"/>
                    <a:pt x="842" y="845"/>
                  </a:cubicBezTo>
                  <a:close/>
                </a:path>
              </a:pathLst>
            </a:custGeom>
            <a:solidFill>
              <a:srgbClr val="E500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p:cNvSpPr>
            <p:nvPr/>
          </p:nvSpPr>
          <p:spPr bwMode="auto">
            <a:xfrm>
              <a:off x="1563" y="2308"/>
              <a:ext cx="3698" cy="1138"/>
            </a:xfrm>
            <a:custGeom>
              <a:avLst/>
              <a:gdLst>
                <a:gd name="T0" fmla="*/ 1503 w 1563"/>
                <a:gd name="T1" fmla="*/ 0 h 481"/>
                <a:gd name="T2" fmla="*/ 180 w 1563"/>
                <a:gd name="T3" fmla="*/ 0 h 481"/>
                <a:gd name="T4" fmla="*/ 0 w 1563"/>
                <a:gd name="T5" fmla="*/ 180 h 481"/>
                <a:gd name="T6" fmla="*/ 0 w 1563"/>
                <a:gd name="T7" fmla="*/ 300 h 481"/>
                <a:gd name="T8" fmla="*/ 180 w 1563"/>
                <a:gd name="T9" fmla="*/ 481 h 481"/>
                <a:gd name="T10" fmla="*/ 1503 w 1563"/>
                <a:gd name="T11" fmla="*/ 481 h 481"/>
                <a:gd name="T12" fmla="*/ 1563 w 1563"/>
                <a:gd name="T13" fmla="*/ 421 h 481"/>
                <a:gd name="T14" fmla="*/ 1563 w 1563"/>
                <a:gd name="T15" fmla="*/ 60 h 481"/>
                <a:gd name="T16" fmla="*/ 1503 w 1563"/>
                <a:gd name="T17" fmla="*/ 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3" h="481">
                  <a:moveTo>
                    <a:pt x="1503" y="0"/>
                  </a:moveTo>
                  <a:cubicBezTo>
                    <a:pt x="180" y="0"/>
                    <a:pt x="180" y="0"/>
                    <a:pt x="180" y="0"/>
                  </a:cubicBezTo>
                  <a:cubicBezTo>
                    <a:pt x="80" y="0"/>
                    <a:pt x="0" y="80"/>
                    <a:pt x="0" y="180"/>
                  </a:cubicBezTo>
                  <a:cubicBezTo>
                    <a:pt x="0" y="300"/>
                    <a:pt x="0" y="300"/>
                    <a:pt x="0" y="300"/>
                  </a:cubicBezTo>
                  <a:cubicBezTo>
                    <a:pt x="0" y="400"/>
                    <a:pt x="80" y="481"/>
                    <a:pt x="180" y="481"/>
                  </a:cubicBezTo>
                  <a:cubicBezTo>
                    <a:pt x="1503" y="481"/>
                    <a:pt x="1503" y="481"/>
                    <a:pt x="1503" y="481"/>
                  </a:cubicBezTo>
                  <a:cubicBezTo>
                    <a:pt x="1537" y="481"/>
                    <a:pt x="1563" y="454"/>
                    <a:pt x="1563" y="421"/>
                  </a:cubicBezTo>
                  <a:cubicBezTo>
                    <a:pt x="1563" y="60"/>
                    <a:pt x="1563" y="60"/>
                    <a:pt x="1563" y="60"/>
                  </a:cubicBezTo>
                  <a:cubicBezTo>
                    <a:pt x="1563" y="26"/>
                    <a:pt x="1537" y="0"/>
                    <a:pt x="1503" y="0"/>
                  </a:cubicBezTo>
                  <a:close/>
                </a:path>
              </a:pathLst>
            </a:custGeom>
            <a:solidFill>
              <a:srgbClr val="CCE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p:nvSpPr>
          <p:spPr bwMode="auto">
            <a:xfrm>
              <a:off x="3839" y="2308"/>
              <a:ext cx="1422" cy="1138"/>
            </a:xfrm>
            <a:custGeom>
              <a:avLst/>
              <a:gdLst>
                <a:gd name="T0" fmla="*/ 601 w 601"/>
                <a:gd name="T1" fmla="*/ 60 h 481"/>
                <a:gd name="T2" fmla="*/ 601 w 601"/>
                <a:gd name="T3" fmla="*/ 421 h 481"/>
                <a:gd name="T4" fmla="*/ 541 w 601"/>
                <a:gd name="T5" fmla="*/ 481 h 481"/>
                <a:gd name="T6" fmla="*/ 0 w 601"/>
                <a:gd name="T7" fmla="*/ 481 h 481"/>
                <a:gd name="T8" fmla="*/ 0 w 601"/>
                <a:gd name="T9" fmla="*/ 0 h 481"/>
                <a:gd name="T10" fmla="*/ 541 w 601"/>
                <a:gd name="T11" fmla="*/ 0 h 481"/>
                <a:gd name="T12" fmla="*/ 601 w 601"/>
                <a:gd name="T13" fmla="*/ 60 h 481"/>
              </a:gdLst>
              <a:ahLst/>
              <a:cxnLst>
                <a:cxn ang="0">
                  <a:pos x="T0" y="T1"/>
                </a:cxn>
                <a:cxn ang="0">
                  <a:pos x="T2" y="T3"/>
                </a:cxn>
                <a:cxn ang="0">
                  <a:pos x="T4" y="T5"/>
                </a:cxn>
                <a:cxn ang="0">
                  <a:pos x="T6" y="T7"/>
                </a:cxn>
                <a:cxn ang="0">
                  <a:pos x="T8" y="T9"/>
                </a:cxn>
                <a:cxn ang="0">
                  <a:pos x="T10" y="T11"/>
                </a:cxn>
                <a:cxn ang="0">
                  <a:pos x="T12" y="T13"/>
                </a:cxn>
              </a:cxnLst>
              <a:rect l="0" t="0" r="r" b="b"/>
              <a:pathLst>
                <a:path w="601" h="481">
                  <a:moveTo>
                    <a:pt x="601" y="60"/>
                  </a:moveTo>
                  <a:cubicBezTo>
                    <a:pt x="601" y="421"/>
                    <a:pt x="601" y="421"/>
                    <a:pt x="601" y="421"/>
                  </a:cubicBezTo>
                  <a:cubicBezTo>
                    <a:pt x="601" y="454"/>
                    <a:pt x="575" y="481"/>
                    <a:pt x="541" y="481"/>
                  </a:cubicBezTo>
                  <a:cubicBezTo>
                    <a:pt x="0" y="481"/>
                    <a:pt x="0" y="481"/>
                    <a:pt x="0" y="481"/>
                  </a:cubicBezTo>
                  <a:cubicBezTo>
                    <a:pt x="0" y="0"/>
                    <a:pt x="0" y="0"/>
                    <a:pt x="0" y="0"/>
                  </a:cubicBezTo>
                  <a:cubicBezTo>
                    <a:pt x="541" y="0"/>
                    <a:pt x="541" y="0"/>
                    <a:pt x="541" y="0"/>
                  </a:cubicBezTo>
                  <a:cubicBezTo>
                    <a:pt x="575" y="0"/>
                    <a:pt x="601" y="26"/>
                    <a:pt x="601" y="60"/>
                  </a:cubicBezTo>
                  <a:close/>
                </a:path>
              </a:pathLst>
            </a:custGeom>
            <a:solidFill>
              <a:srgbClr val="ACE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p:nvSpPr>
          <p:spPr bwMode="auto">
            <a:xfrm>
              <a:off x="4977" y="1454"/>
              <a:ext cx="284" cy="2276"/>
            </a:xfrm>
            <a:custGeom>
              <a:avLst/>
              <a:gdLst>
                <a:gd name="T0" fmla="*/ 60 w 120"/>
                <a:gd name="T1" fmla="*/ 962 h 962"/>
                <a:gd name="T2" fmla="*/ 60 w 120"/>
                <a:gd name="T3" fmla="*/ 962 h 962"/>
                <a:gd name="T4" fmla="*/ 0 w 120"/>
                <a:gd name="T5" fmla="*/ 902 h 962"/>
                <a:gd name="T6" fmla="*/ 0 w 120"/>
                <a:gd name="T7" fmla="*/ 60 h 962"/>
                <a:gd name="T8" fmla="*/ 60 w 120"/>
                <a:gd name="T9" fmla="*/ 0 h 962"/>
                <a:gd name="T10" fmla="*/ 60 w 120"/>
                <a:gd name="T11" fmla="*/ 0 h 962"/>
                <a:gd name="T12" fmla="*/ 120 w 120"/>
                <a:gd name="T13" fmla="*/ 60 h 962"/>
                <a:gd name="T14" fmla="*/ 120 w 120"/>
                <a:gd name="T15" fmla="*/ 902 h 962"/>
                <a:gd name="T16" fmla="*/ 60 w 120"/>
                <a:gd name="T17" fmla="*/ 962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962">
                  <a:moveTo>
                    <a:pt x="60" y="962"/>
                  </a:moveTo>
                  <a:cubicBezTo>
                    <a:pt x="60" y="962"/>
                    <a:pt x="60" y="962"/>
                    <a:pt x="60" y="962"/>
                  </a:cubicBezTo>
                  <a:cubicBezTo>
                    <a:pt x="27" y="962"/>
                    <a:pt x="0" y="935"/>
                    <a:pt x="0" y="902"/>
                  </a:cubicBezTo>
                  <a:cubicBezTo>
                    <a:pt x="0" y="60"/>
                    <a:pt x="0" y="60"/>
                    <a:pt x="0" y="60"/>
                  </a:cubicBezTo>
                  <a:cubicBezTo>
                    <a:pt x="0" y="27"/>
                    <a:pt x="27" y="0"/>
                    <a:pt x="60" y="0"/>
                  </a:cubicBezTo>
                  <a:cubicBezTo>
                    <a:pt x="60" y="0"/>
                    <a:pt x="60" y="0"/>
                    <a:pt x="60" y="0"/>
                  </a:cubicBezTo>
                  <a:cubicBezTo>
                    <a:pt x="93" y="0"/>
                    <a:pt x="120" y="27"/>
                    <a:pt x="120" y="60"/>
                  </a:cubicBezTo>
                  <a:cubicBezTo>
                    <a:pt x="120" y="902"/>
                    <a:pt x="120" y="902"/>
                    <a:pt x="120" y="902"/>
                  </a:cubicBezTo>
                  <a:cubicBezTo>
                    <a:pt x="120" y="935"/>
                    <a:pt x="93" y="962"/>
                    <a:pt x="60" y="962"/>
                  </a:cubicBezTo>
                  <a:close/>
                </a:path>
              </a:pathLst>
            </a:custGeom>
            <a:solidFill>
              <a:srgbClr val="C10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10"/>
            <p:cNvSpPr>
              <a:spLocks noChangeArrowheads="1"/>
            </p:cNvSpPr>
            <p:nvPr/>
          </p:nvSpPr>
          <p:spPr bwMode="auto">
            <a:xfrm>
              <a:off x="4693" y="3162"/>
              <a:ext cx="1422" cy="1422"/>
            </a:xfrm>
            <a:prstGeom prst="ellipse">
              <a:avLst/>
            </a:prstGeom>
            <a:solidFill>
              <a:srgbClr val="CCE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7" name="Picture 16"/>
          <p:cNvPicPr>
            <a:picLocks noChangeAspect="1"/>
          </p:cNvPicPr>
          <p:nvPr/>
        </p:nvPicPr>
        <p:blipFill>
          <a:blip r:embed="rId3"/>
          <a:stretch>
            <a:fillRect/>
          </a:stretch>
        </p:blipFill>
        <p:spPr>
          <a:xfrm>
            <a:off x="2362175" y="1945566"/>
            <a:ext cx="3455736" cy="4190998"/>
          </a:xfrm>
          <a:prstGeom prst="rect">
            <a:avLst/>
          </a:prstGeom>
        </p:spPr>
      </p:pic>
      <p:grpSp>
        <p:nvGrpSpPr>
          <p:cNvPr id="18" name="Group 4"/>
          <p:cNvGrpSpPr>
            <a:grpSpLocks noChangeAspect="1"/>
          </p:cNvGrpSpPr>
          <p:nvPr/>
        </p:nvGrpSpPr>
        <p:grpSpPr bwMode="auto">
          <a:xfrm>
            <a:off x="5596158" y="1216367"/>
            <a:ext cx="714376" cy="714376"/>
            <a:chOff x="1416" y="-262"/>
            <a:chExt cx="4846" cy="4846"/>
          </a:xfrm>
          <a:solidFill>
            <a:schemeClr val="accent1">
              <a:lumMod val="60000"/>
              <a:lumOff val="40000"/>
            </a:schemeClr>
          </a:solidFill>
        </p:grpSpPr>
        <p:sp>
          <p:nvSpPr>
            <p:cNvPr id="19" name="Freeform 5"/>
            <p:cNvSpPr>
              <a:spLocks/>
            </p:cNvSpPr>
            <p:nvPr/>
          </p:nvSpPr>
          <p:spPr bwMode="auto">
            <a:xfrm>
              <a:off x="1416" y="-262"/>
              <a:ext cx="4846" cy="4846"/>
            </a:xfrm>
            <a:custGeom>
              <a:avLst/>
              <a:gdLst>
                <a:gd name="T0" fmla="*/ 1879 w 2048"/>
                <a:gd name="T1" fmla="*/ 886 h 2048"/>
                <a:gd name="T2" fmla="*/ 1670 w 2048"/>
                <a:gd name="T3" fmla="*/ 863 h 2048"/>
                <a:gd name="T4" fmla="*/ 1121 w 2048"/>
                <a:gd name="T5" fmla="*/ 984 h 2048"/>
                <a:gd name="T6" fmla="*/ 1595 w 2048"/>
                <a:gd name="T7" fmla="*/ 681 h 2048"/>
                <a:gd name="T8" fmla="*/ 1840 w 2048"/>
                <a:gd name="T9" fmla="*/ 517 h 2048"/>
                <a:gd name="T10" fmla="*/ 1748 w 2048"/>
                <a:gd name="T11" fmla="*/ 300 h 2048"/>
                <a:gd name="T12" fmla="*/ 1531 w 2048"/>
                <a:gd name="T13" fmla="*/ 208 h 2048"/>
                <a:gd name="T14" fmla="*/ 1367 w 2048"/>
                <a:gd name="T15" fmla="*/ 453 h 2048"/>
                <a:gd name="T16" fmla="*/ 1064 w 2048"/>
                <a:gd name="T17" fmla="*/ 927 h 2048"/>
                <a:gd name="T18" fmla="*/ 1185 w 2048"/>
                <a:gd name="T19" fmla="*/ 378 h 2048"/>
                <a:gd name="T20" fmla="*/ 1242 w 2048"/>
                <a:gd name="T21" fmla="*/ 89 h 2048"/>
                <a:gd name="T22" fmla="*/ 1024 w 2048"/>
                <a:gd name="T23" fmla="*/ 0 h 2048"/>
                <a:gd name="T24" fmla="*/ 806 w 2048"/>
                <a:gd name="T25" fmla="*/ 89 h 2048"/>
                <a:gd name="T26" fmla="*/ 863 w 2048"/>
                <a:gd name="T27" fmla="*/ 378 h 2048"/>
                <a:gd name="T28" fmla="*/ 984 w 2048"/>
                <a:gd name="T29" fmla="*/ 927 h 2048"/>
                <a:gd name="T30" fmla="*/ 681 w 2048"/>
                <a:gd name="T31" fmla="*/ 453 h 2048"/>
                <a:gd name="T32" fmla="*/ 517 w 2048"/>
                <a:gd name="T33" fmla="*/ 208 h 2048"/>
                <a:gd name="T34" fmla="*/ 300 w 2048"/>
                <a:gd name="T35" fmla="*/ 300 h 2048"/>
                <a:gd name="T36" fmla="*/ 208 w 2048"/>
                <a:gd name="T37" fmla="*/ 517 h 2048"/>
                <a:gd name="T38" fmla="*/ 453 w 2048"/>
                <a:gd name="T39" fmla="*/ 681 h 2048"/>
                <a:gd name="T40" fmla="*/ 927 w 2048"/>
                <a:gd name="T41" fmla="*/ 984 h 2048"/>
                <a:gd name="T42" fmla="*/ 378 w 2048"/>
                <a:gd name="T43" fmla="*/ 863 h 2048"/>
                <a:gd name="T44" fmla="*/ 89 w 2048"/>
                <a:gd name="T45" fmla="*/ 806 h 2048"/>
                <a:gd name="T46" fmla="*/ 0 w 2048"/>
                <a:gd name="T47" fmla="*/ 1024 h 2048"/>
                <a:gd name="T48" fmla="*/ 89 w 2048"/>
                <a:gd name="T49" fmla="*/ 1242 h 2048"/>
                <a:gd name="T50" fmla="*/ 499 w 2048"/>
                <a:gd name="T51" fmla="*/ 1064 h 2048"/>
                <a:gd name="T52" fmla="*/ 435 w 2048"/>
                <a:gd name="T53" fmla="*/ 1242 h 2048"/>
                <a:gd name="T54" fmla="*/ 453 w 2048"/>
                <a:gd name="T55" fmla="*/ 1287 h 2048"/>
                <a:gd name="T56" fmla="*/ 500 w 2048"/>
                <a:gd name="T57" fmla="*/ 1491 h 2048"/>
                <a:gd name="T58" fmla="*/ 420 w 2048"/>
                <a:gd name="T59" fmla="*/ 1571 h 2048"/>
                <a:gd name="T60" fmla="*/ 357 w 2048"/>
                <a:gd name="T61" fmla="*/ 1748 h 2048"/>
                <a:gd name="T62" fmla="*/ 557 w 2048"/>
                <a:gd name="T63" fmla="*/ 1800 h 2048"/>
                <a:gd name="T64" fmla="*/ 721 w 2048"/>
                <a:gd name="T65" fmla="*/ 1635 h 2048"/>
                <a:gd name="T66" fmla="*/ 984 w 2048"/>
                <a:gd name="T67" fmla="*/ 1435 h 2048"/>
                <a:gd name="T68" fmla="*/ 984 w 2048"/>
                <a:gd name="T69" fmla="*/ 1549 h 2048"/>
                <a:gd name="T70" fmla="*/ 863 w 2048"/>
                <a:gd name="T71" fmla="*/ 1959 h 2048"/>
                <a:gd name="T72" fmla="*/ 1064 w 2048"/>
                <a:gd name="T73" fmla="*/ 2008 h 2048"/>
                <a:gd name="T74" fmla="*/ 1242 w 2048"/>
                <a:gd name="T75" fmla="*/ 1959 h 2048"/>
                <a:gd name="T76" fmla="*/ 1185 w 2048"/>
                <a:gd name="T77" fmla="*/ 1670 h 2048"/>
                <a:gd name="T78" fmla="*/ 1064 w 2048"/>
                <a:gd name="T79" fmla="*/ 1435 h 2048"/>
                <a:gd name="T80" fmla="*/ 1327 w 2048"/>
                <a:gd name="T81" fmla="*/ 1635 h 2048"/>
                <a:gd name="T82" fmla="*/ 1491 w 2048"/>
                <a:gd name="T83" fmla="*/ 1800 h 2048"/>
                <a:gd name="T84" fmla="*/ 1691 w 2048"/>
                <a:gd name="T85" fmla="*/ 1748 h 2048"/>
                <a:gd name="T86" fmla="*/ 1628 w 2048"/>
                <a:gd name="T87" fmla="*/ 1571 h 2048"/>
                <a:gd name="T88" fmla="*/ 1548 w 2048"/>
                <a:gd name="T89" fmla="*/ 1491 h 2048"/>
                <a:gd name="T90" fmla="*/ 1595 w 2048"/>
                <a:gd name="T91" fmla="*/ 1287 h 2048"/>
                <a:gd name="T92" fmla="*/ 1613 w 2048"/>
                <a:gd name="T93" fmla="*/ 1242 h 2048"/>
                <a:gd name="T94" fmla="*/ 1549 w 2048"/>
                <a:gd name="T95" fmla="*/ 1064 h 2048"/>
                <a:gd name="T96" fmla="*/ 1959 w 2048"/>
                <a:gd name="T97" fmla="*/ 1242 h 2048"/>
                <a:gd name="T98" fmla="*/ 2048 w 2048"/>
                <a:gd name="T99" fmla="*/ 1024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48" h="2048">
                  <a:moveTo>
                    <a:pt x="2008" y="984"/>
                  </a:moveTo>
                  <a:cubicBezTo>
                    <a:pt x="1838" y="984"/>
                    <a:pt x="1838" y="984"/>
                    <a:pt x="1838" y="984"/>
                  </a:cubicBezTo>
                  <a:cubicBezTo>
                    <a:pt x="1879" y="943"/>
                    <a:pt x="1879" y="943"/>
                    <a:pt x="1879" y="943"/>
                  </a:cubicBezTo>
                  <a:cubicBezTo>
                    <a:pt x="1895" y="927"/>
                    <a:pt x="1895" y="901"/>
                    <a:pt x="1879" y="886"/>
                  </a:cubicBezTo>
                  <a:cubicBezTo>
                    <a:pt x="1864" y="870"/>
                    <a:pt x="1838" y="870"/>
                    <a:pt x="1823" y="886"/>
                  </a:cubicBezTo>
                  <a:cubicBezTo>
                    <a:pt x="1725" y="984"/>
                    <a:pt x="1725" y="984"/>
                    <a:pt x="1725" y="984"/>
                  </a:cubicBezTo>
                  <a:cubicBezTo>
                    <a:pt x="1549" y="984"/>
                    <a:pt x="1549" y="984"/>
                    <a:pt x="1549" y="984"/>
                  </a:cubicBezTo>
                  <a:cubicBezTo>
                    <a:pt x="1670" y="863"/>
                    <a:pt x="1670" y="863"/>
                    <a:pt x="1670" y="863"/>
                  </a:cubicBezTo>
                  <a:cubicBezTo>
                    <a:pt x="1686" y="847"/>
                    <a:pt x="1686" y="822"/>
                    <a:pt x="1670" y="806"/>
                  </a:cubicBezTo>
                  <a:cubicBezTo>
                    <a:pt x="1655" y="790"/>
                    <a:pt x="1629" y="790"/>
                    <a:pt x="1613" y="806"/>
                  </a:cubicBezTo>
                  <a:cubicBezTo>
                    <a:pt x="1435" y="984"/>
                    <a:pt x="1435" y="984"/>
                    <a:pt x="1435" y="984"/>
                  </a:cubicBezTo>
                  <a:cubicBezTo>
                    <a:pt x="1121" y="984"/>
                    <a:pt x="1121" y="984"/>
                    <a:pt x="1121" y="984"/>
                  </a:cubicBezTo>
                  <a:cubicBezTo>
                    <a:pt x="1343" y="761"/>
                    <a:pt x="1343" y="761"/>
                    <a:pt x="1343" y="761"/>
                  </a:cubicBezTo>
                  <a:cubicBezTo>
                    <a:pt x="1595" y="761"/>
                    <a:pt x="1595" y="761"/>
                    <a:pt x="1595" y="761"/>
                  </a:cubicBezTo>
                  <a:cubicBezTo>
                    <a:pt x="1617" y="761"/>
                    <a:pt x="1635" y="743"/>
                    <a:pt x="1635" y="721"/>
                  </a:cubicBezTo>
                  <a:cubicBezTo>
                    <a:pt x="1635" y="699"/>
                    <a:pt x="1617" y="681"/>
                    <a:pt x="1595" y="681"/>
                  </a:cubicBezTo>
                  <a:cubicBezTo>
                    <a:pt x="1424" y="681"/>
                    <a:pt x="1424" y="681"/>
                    <a:pt x="1424" y="681"/>
                  </a:cubicBezTo>
                  <a:cubicBezTo>
                    <a:pt x="1548" y="557"/>
                    <a:pt x="1548" y="557"/>
                    <a:pt x="1548" y="557"/>
                  </a:cubicBezTo>
                  <a:cubicBezTo>
                    <a:pt x="1800" y="557"/>
                    <a:pt x="1800" y="557"/>
                    <a:pt x="1800" y="557"/>
                  </a:cubicBezTo>
                  <a:cubicBezTo>
                    <a:pt x="1822" y="557"/>
                    <a:pt x="1840" y="539"/>
                    <a:pt x="1840" y="517"/>
                  </a:cubicBezTo>
                  <a:cubicBezTo>
                    <a:pt x="1840" y="495"/>
                    <a:pt x="1822" y="477"/>
                    <a:pt x="1800" y="477"/>
                  </a:cubicBezTo>
                  <a:cubicBezTo>
                    <a:pt x="1628" y="477"/>
                    <a:pt x="1628" y="477"/>
                    <a:pt x="1628" y="477"/>
                  </a:cubicBezTo>
                  <a:cubicBezTo>
                    <a:pt x="1748" y="357"/>
                    <a:pt x="1748" y="357"/>
                    <a:pt x="1748" y="357"/>
                  </a:cubicBezTo>
                  <a:cubicBezTo>
                    <a:pt x="1764" y="341"/>
                    <a:pt x="1764" y="316"/>
                    <a:pt x="1748" y="300"/>
                  </a:cubicBezTo>
                  <a:cubicBezTo>
                    <a:pt x="1732" y="284"/>
                    <a:pt x="1707" y="284"/>
                    <a:pt x="1691" y="300"/>
                  </a:cubicBezTo>
                  <a:cubicBezTo>
                    <a:pt x="1571" y="420"/>
                    <a:pt x="1571" y="420"/>
                    <a:pt x="1571" y="420"/>
                  </a:cubicBezTo>
                  <a:cubicBezTo>
                    <a:pt x="1571" y="248"/>
                    <a:pt x="1571" y="248"/>
                    <a:pt x="1571" y="248"/>
                  </a:cubicBezTo>
                  <a:cubicBezTo>
                    <a:pt x="1571" y="226"/>
                    <a:pt x="1553" y="208"/>
                    <a:pt x="1531" y="208"/>
                  </a:cubicBezTo>
                  <a:cubicBezTo>
                    <a:pt x="1509" y="208"/>
                    <a:pt x="1491" y="226"/>
                    <a:pt x="1491" y="248"/>
                  </a:cubicBezTo>
                  <a:cubicBezTo>
                    <a:pt x="1491" y="500"/>
                    <a:pt x="1491" y="500"/>
                    <a:pt x="1491" y="500"/>
                  </a:cubicBezTo>
                  <a:cubicBezTo>
                    <a:pt x="1367" y="624"/>
                    <a:pt x="1367" y="624"/>
                    <a:pt x="1367" y="624"/>
                  </a:cubicBezTo>
                  <a:cubicBezTo>
                    <a:pt x="1367" y="453"/>
                    <a:pt x="1367" y="453"/>
                    <a:pt x="1367" y="453"/>
                  </a:cubicBezTo>
                  <a:cubicBezTo>
                    <a:pt x="1367" y="431"/>
                    <a:pt x="1349" y="413"/>
                    <a:pt x="1327" y="413"/>
                  </a:cubicBezTo>
                  <a:cubicBezTo>
                    <a:pt x="1305" y="413"/>
                    <a:pt x="1287" y="431"/>
                    <a:pt x="1287" y="453"/>
                  </a:cubicBezTo>
                  <a:cubicBezTo>
                    <a:pt x="1287" y="705"/>
                    <a:pt x="1287" y="705"/>
                    <a:pt x="1287" y="705"/>
                  </a:cubicBezTo>
                  <a:cubicBezTo>
                    <a:pt x="1064" y="927"/>
                    <a:pt x="1064" y="927"/>
                    <a:pt x="1064" y="927"/>
                  </a:cubicBezTo>
                  <a:cubicBezTo>
                    <a:pt x="1064" y="613"/>
                    <a:pt x="1064" y="613"/>
                    <a:pt x="1064" y="613"/>
                  </a:cubicBezTo>
                  <a:cubicBezTo>
                    <a:pt x="1242" y="435"/>
                    <a:pt x="1242" y="435"/>
                    <a:pt x="1242" y="435"/>
                  </a:cubicBezTo>
                  <a:cubicBezTo>
                    <a:pt x="1258" y="419"/>
                    <a:pt x="1258" y="393"/>
                    <a:pt x="1242" y="378"/>
                  </a:cubicBezTo>
                  <a:cubicBezTo>
                    <a:pt x="1226" y="362"/>
                    <a:pt x="1201" y="362"/>
                    <a:pt x="1185" y="378"/>
                  </a:cubicBezTo>
                  <a:cubicBezTo>
                    <a:pt x="1064" y="499"/>
                    <a:pt x="1064" y="499"/>
                    <a:pt x="1064" y="499"/>
                  </a:cubicBezTo>
                  <a:cubicBezTo>
                    <a:pt x="1064" y="323"/>
                    <a:pt x="1064" y="323"/>
                    <a:pt x="1064" y="323"/>
                  </a:cubicBezTo>
                  <a:cubicBezTo>
                    <a:pt x="1242" y="145"/>
                    <a:pt x="1242" y="145"/>
                    <a:pt x="1242" y="145"/>
                  </a:cubicBezTo>
                  <a:cubicBezTo>
                    <a:pt x="1258" y="130"/>
                    <a:pt x="1258" y="104"/>
                    <a:pt x="1242" y="89"/>
                  </a:cubicBezTo>
                  <a:cubicBezTo>
                    <a:pt x="1226" y="73"/>
                    <a:pt x="1201" y="73"/>
                    <a:pt x="1185" y="89"/>
                  </a:cubicBezTo>
                  <a:cubicBezTo>
                    <a:pt x="1064" y="210"/>
                    <a:pt x="1064" y="210"/>
                    <a:pt x="1064" y="210"/>
                  </a:cubicBezTo>
                  <a:cubicBezTo>
                    <a:pt x="1064" y="40"/>
                    <a:pt x="1064" y="40"/>
                    <a:pt x="1064" y="40"/>
                  </a:cubicBezTo>
                  <a:cubicBezTo>
                    <a:pt x="1064" y="18"/>
                    <a:pt x="1046" y="0"/>
                    <a:pt x="1024" y="0"/>
                  </a:cubicBezTo>
                  <a:cubicBezTo>
                    <a:pt x="1002" y="0"/>
                    <a:pt x="984" y="18"/>
                    <a:pt x="984" y="40"/>
                  </a:cubicBezTo>
                  <a:cubicBezTo>
                    <a:pt x="984" y="210"/>
                    <a:pt x="984" y="210"/>
                    <a:pt x="984" y="210"/>
                  </a:cubicBezTo>
                  <a:cubicBezTo>
                    <a:pt x="863" y="89"/>
                    <a:pt x="863" y="89"/>
                    <a:pt x="863" y="89"/>
                  </a:cubicBezTo>
                  <a:cubicBezTo>
                    <a:pt x="847" y="73"/>
                    <a:pt x="822" y="73"/>
                    <a:pt x="806" y="89"/>
                  </a:cubicBezTo>
                  <a:cubicBezTo>
                    <a:pt x="790" y="104"/>
                    <a:pt x="790" y="130"/>
                    <a:pt x="806" y="145"/>
                  </a:cubicBezTo>
                  <a:cubicBezTo>
                    <a:pt x="984" y="323"/>
                    <a:pt x="984" y="323"/>
                    <a:pt x="984" y="323"/>
                  </a:cubicBezTo>
                  <a:cubicBezTo>
                    <a:pt x="984" y="499"/>
                    <a:pt x="984" y="499"/>
                    <a:pt x="984" y="499"/>
                  </a:cubicBezTo>
                  <a:cubicBezTo>
                    <a:pt x="863" y="378"/>
                    <a:pt x="863" y="378"/>
                    <a:pt x="863" y="378"/>
                  </a:cubicBezTo>
                  <a:cubicBezTo>
                    <a:pt x="847" y="362"/>
                    <a:pt x="822" y="362"/>
                    <a:pt x="806" y="378"/>
                  </a:cubicBezTo>
                  <a:cubicBezTo>
                    <a:pt x="790" y="393"/>
                    <a:pt x="790" y="419"/>
                    <a:pt x="806" y="435"/>
                  </a:cubicBezTo>
                  <a:cubicBezTo>
                    <a:pt x="984" y="613"/>
                    <a:pt x="984" y="613"/>
                    <a:pt x="984" y="613"/>
                  </a:cubicBezTo>
                  <a:cubicBezTo>
                    <a:pt x="984" y="927"/>
                    <a:pt x="984" y="927"/>
                    <a:pt x="984" y="927"/>
                  </a:cubicBezTo>
                  <a:cubicBezTo>
                    <a:pt x="761" y="705"/>
                    <a:pt x="761" y="705"/>
                    <a:pt x="761" y="705"/>
                  </a:cubicBezTo>
                  <a:cubicBezTo>
                    <a:pt x="761" y="453"/>
                    <a:pt x="761" y="453"/>
                    <a:pt x="761" y="453"/>
                  </a:cubicBezTo>
                  <a:cubicBezTo>
                    <a:pt x="761" y="431"/>
                    <a:pt x="743" y="413"/>
                    <a:pt x="721" y="413"/>
                  </a:cubicBezTo>
                  <a:cubicBezTo>
                    <a:pt x="699" y="413"/>
                    <a:pt x="681" y="431"/>
                    <a:pt x="681" y="453"/>
                  </a:cubicBezTo>
                  <a:cubicBezTo>
                    <a:pt x="681" y="624"/>
                    <a:pt x="681" y="624"/>
                    <a:pt x="681" y="624"/>
                  </a:cubicBezTo>
                  <a:cubicBezTo>
                    <a:pt x="557" y="500"/>
                    <a:pt x="557" y="500"/>
                    <a:pt x="557" y="500"/>
                  </a:cubicBezTo>
                  <a:cubicBezTo>
                    <a:pt x="557" y="248"/>
                    <a:pt x="557" y="248"/>
                    <a:pt x="557" y="248"/>
                  </a:cubicBezTo>
                  <a:cubicBezTo>
                    <a:pt x="557" y="226"/>
                    <a:pt x="539" y="208"/>
                    <a:pt x="517" y="208"/>
                  </a:cubicBezTo>
                  <a:cubicBezTo>
                    <a:pt x="495" y="208"/>
                    <a:pt x="477" y="226"/>
                    <a:pt x="477" y="248"/>
                  </a:cubicBezTo>
                  <a:cubicBezTo>
                    <a:pt x="477" y="420"/>
                    <a:pt x="477" y="420"/>
                    <a:pt x="477" y="420"/>
                  </a:cubicBezTo>
                  <a:cubicBezTo>
                    <a:pt x="357" y="300"/>
                    <a:pt x="357" y="300"/>
                    <a:pt x="357" y="300"/>
                  </a:cubicBezTo>
                  <a:cubicBezTo>
                    <a:pt x="341" y="284"/>
                    <a:pt x="316" y="284"/>
                    <a:pt x="300" y="300"/>
                  </a:cubicBezTo>
                  <a:cubicBezTo>
                    <a:pt x="284" y="316"/>
                    <a:pt x="284" y="341"/>
                    <a:pt x="300" y="357"/>
                  </a:cubicBezTo>
                  <a:cubicBezTo>
                    <a:pt x="420" y="477"/>
                    <a:pt x="420" y="477"/>
                    <a:pt x="420" y="477"/>
                  </a:cubicBezTo>
                  <a:cubicBezTo>
                    <a:pt x="248" y="477"/>
                    <a:pt x="248" y="477"/>
                    <a:pt x="248" y="477"/>
                  </a:cubicBezTo>
                  <a:cubicBezTo>
                    <a:pt x="226" y="477"/>
                    <a:pt x="208" y="495"/>
                    <a:pt x="208" y="517"/>
                  </a:cubicBezTo>
                  <a:cubicBezTo>
                    <a:pt x="208" y="539"/>
                    <a:pt x="226" y="557"/>
                    <a:pt x="248" y="557"/>
                  </a:cubicBezTo>
                  <a:cubicBezTo>
                    <a:pt x="500" y="557"/>
                    <a:pt x="500" y="557"/>
                    <a:pt x="500" y="557"/>
                  </a:cubicBezTo>
                  <a:cubicBezTo>
                    <a:pt x="624" y="681"/>
                    <a:pt x="624" y="681"/>
                    <a:pt x="624" y="681"/>
                  </a:cubicBezTo>
                  <a:cubicBezTo>
                    <a:pt x="453" y="681"/>
                    <a:pt x="453" y="681"/>
                    <a:pt x="453" y="681"/>
                  </a:cubicBezTo>
                  <a:cubicBezTo>
                    <a:pt x="431" y="681"/>
                    <a:pt x="413" y="699"/>
                    <a:pt x="413" y="721"/>
                  </a:cubicBezTo>
                  <a:cubicBezTo>
                    <a:pt x="413" y="743"/>
                    <a:pt x="431" y="761"/>
                    <a:pt x="453" y="761"/>
                  </a:cubicBezTo>
                  <a:cubicBezTo>
                    <a:pt x="705" y="761"/>
                    <a:pt x="705" y="761"/>
                    <a:pt x="705" y="761"/>
                  </a:cubicBezTo>
                  <a:cubicBezTo>
                    <a:pt x="927" y="984"/>
                    <a:pt x="927" y="984"/>
                    <a:pt x="927" y="984"/>
                  </a:cubicBezTo>
                  <a:cubicBezTo>
                    <a:pt x="613" y="984"/>
                    <a:pt x="613" y="984"/>
                    <a:pt x="613" y="984"/>
                  </a:cubicBezTo>
                  <a:cubicBezTo>
                    <a:pt x="435" y="806"/>
                    <a:pt x="435" y="806"/>
                    <a:pt x="435" y="806"/>
                  </a:cubicBezTo>
                  <a:cubicBezTo>
                    <a:pt x="419" y="790"/>
                    <a:pt x="393" y="790"/>
                    <a:pt x="378" y="806"/>
                  </a:cubicBezTo>
                  <a:cubicBezTo>
                    <a:pt x="362" y="822"/>
                    <a:pt x="362" y="847"/>
                    <a:pt x="378" y="863"/>
                  </a:cubicBezTo>
                  <a:cubicBezTo>
                    <a:pt x="499" y="984"/>
                    <a:pt x="499" y="984"/>
                    <a:pt x="499" y="984"/>
                  </a:cubicBezTo>
                  <a:cubicBezTo>
                    <a:pt x="323" y="984"/>
                    <a:pt x="323" y="984"/>
                    <a:pt x="323" y="984"/>
                  </a:cubicBezTo>
                  <a:cubicBezTo>
                    <a:pt x="145" y="806"/>
                    <a:pt x="145" y="806"/>
                    <a:pt x="145" y="806"/>
                  </a:cubicBezTo>
                  <a:cubicBezTo>
                    <a:pt x="130" y="790"/>
                    <a:pt x="104" y="790"/>
                    <a:pt x="89" y="806"/>
                  </a:cubicBezTo>
                  <a:cubicBezTo>
                    <a:pt x="73" y="822"/>
                    <a:pt x="73" y="847"/>
                    <a:pt x="89" y="863"/>
                  </a:cubicBezTo>
                  <a:cubicBezTo>
                    <a:pt x="210" y="984"/>
                    <a:pt x="210" y="984"/>
                    <a:pt x="210" y="984"/>
                  </a:cubicBezTo>
                  <a:cubicBezTo>
                    <a:pt x="40" y="984"/>
                    <a:pt x="40" y="984"/>
                    <a:pt x="40" y="984"/>
                  </a:cubicBezTo>
                  <a:cubicBezTo>
                    <a:pt x="18" y="984"/>
                    <a:pt x="0" y="1002"/>
                    <a:pt x="0" y="1024"/>
                  </a:cubicBezTo>
                  <a:cubicBezTo>
                    <a:pt x="0" y="1046"/>
                    <a:pt x="18" y="1064"/>
                    <a:pt x="40" y="1064"/>
                  </a:cubicBezTo>
                  <a:cubicBezTo>
                    <a:pt x="210" y="1064"/>
                    <a:pt x="210" y="1064"/>
                    <a:pt x="210" y="1064"/>
                  </a:cubicBezTo>
                  <a:cubicBezTo>
                    <a:pt x="89" y="1185"/>
                    <a:pt x="89" y="1185"/>
                    <a:pt x="89" y="1185"/>
                  </a:cubicBezTo>
                  <a:cubicBezTo>
                    <a:pt x="73" y="1201"/>
                    <a:pt x="73" y="1226"/>
                    <a:pt x="89" y="1242"/>
                  </a:cubicBezTo>
                  <a:cubicBezTo>
                    <a:pt x="96" y="1250"/>
                    <a:pt x="107" y="1254"/>
                    <a:pt x="117" y="1254"/>
                  </a:cubicBezTo>
                  <a:cubicBezTo>
                    <a:pt x="127" y="1254"/>
                    <a:pt x="138" y="1250"/>
                    <a:pt x="145" y="1242"/>
                  </a:cubicBezTo>
                  <a:cubicBezTo>
                    <a:pt x="323" y="1064"/>
                    <a:pt x="323" y="1064"/>
                    <a:pt x="323" y="1064"/>
                  </a:cubicBezTo>
                  <a:cubicBezTo>
                    <a:pt x="499" y="1064"/>
                    <a:pt x="499" y="1064"/>
                    <a:pt x="499" y="1064"/>
                  </a:cubicBezTo>
                  <a:cubicBezTo>
                    <a:pt x="378" y="1185"/>
                    <a:pt x="378" y="1185"/>
                    <a:pt x="378" y="1185"/>
                  </a:cubicBezTo>
                  <a:cubicBezTo>
                    <a:pt x="362" y="1201"/>
                    <a:pt x="362" y="1226"/>
                    <a:pt x="378" y="1242"/>
                  </a:cubicBezTo>
                  <a:cubicBezTo>
                    <a:pt x="386" y="1250"/>
                    <a:pt x="396" y="1254"/>
                    <a:pt x="406" y="1254"/>
                  </a:cubicBezTo>
                  <a:cubicBezTo>
                    <a:pt x="416" y="1254"/>
                    <a:pt x="427" y="1250"/>
                    <a:pt x="435" y="1242"/>
                  </a:cubicBezTo>
                  <a:cubicBezTo>
                    <a:pt x="613" y="1064"/>
                    <a:pt x="613" y="1064"/>
                    <a:pt x="613" y="1064"/>
                  </a:cubicBezTo>
                  <a:cubicBezTo>
                    <a:pt x="927" y="1064"/>
                    <a:pt x="927" y="1064"/>
                    <a:pt x="927" y="1064"/>
                  </a:cubicBezTo>
                  <a:cubicBezTo>
                    <a:pt x="705" y="1287"/>
                    <a:pt x="705" y="1287"/>
                    <a:pt x="705" y="1287"/>
                  </a:cubicBezTo>
                  <a:cubicBezTo>
                    <a:pt x="453" y="1287"/>
                    <a:pt x="453" y="1287"/>
                    <a:pt x="453" y="1287"/>
                  </a:cubicBezTo>
                  <a:cubicBezTo>
                    <a:pt x="431" y="1287"/>
                    <a:pt x="413" y="1305"/>
                    <a:pt x="413" y="1327"/>
                  </a:cubicBezTo>
                  <a:cubicBezTo>
                    <a:pt x="413" y="1349"/>
                    <a:pt x="431" y="1367"/>
                    <a:pt x="453" y="1367"/>
                  </a:cubicBezTo>
                  <a:cubicBezTo>
                    <a:pt x="624" y="1367"/>
                    <a:pt x="624" y="1367"/>
                    <a:pt x="624" y="1367"/>
                  </a:cubicBezTo>
                  <a:cubicBezTo>
                    <a:pt x="500" y="1491"/>
                    <a:pt x="500" y="1491"/>
                    <a:pt x="500" y="1491"/>
                  </a:cubicBezTo>
                  <a:cubicBezTo>
                    <a:pt x="248" y="1491"/>
                    <a:pt x="248" y="1491"/>
                    <a:pt x="248" y="1491"/>
                  </a:cubicBezTo>
                  <a:cubicBezTo>
                    <a:pt x="226" y="1491"/>
                    <a:pt x="208" y="1509"/>
                    <a:pt x="208" y="1531"/>
                  </a:cubicBezTo>
                  <a:cubicBezTo>
                    <a:pt x="208" y="1553"/>
                    <a:pt x="226" y="1571"/>
                    <a:pt x="248" y="1571"/>
                  </a:cubicBezTo>
                  <a:cubicBezTo>
                    <a:pt x="420" y="1571"/>
                    <a:pt x="420" y="1571"/>
                    <a:pt x="420" y="1571"/>
                  </a:cubicBezTo>
                  <a:cubicBezTo>
                    <a:pt x="300" y="1691"/>
                    <a:pt x="300" y="1691"/>
                    <a:pt x="300" y="1691"/>
                  </a:cubicBezTo>
                  <a:cubicBezTo>
                    <a:pt x="284" y="1707"/>
                    <a:pt x="284" y="1732"/>
                    <a:pt x="300" y="1748"/>
                  </a:cubicBezTo>
                  <a:cubicBezTo>
                    <a:pt x="308" y="1756"/>
                    <a:pt x="318" y="1760"/>
                    <a:pt x="328" y="1760"/>
                  </a:cubicBezTo>
                  <a:cubicBezTo>
                    <a:pt x="339" y="1760"/>
                    <a:pt x="349" y="1756"/>
                    <a:pt x="357" y="1748"/>
                  </a:cubicBezTo>
                  <a:cubicBezTo>
                    <a:pt x="477" y="1628"/>
                    <a:pt x="477" y="1628"/>
                    <a:pt x="477" y="1628"/>
                  </a:cubicBezTo>
                  <a:cubicBezTo>
                    <a:pt x="477" y="1800"/>
                    <a:pt x="477" y="1800"/>
                    <a:pt x="477" y="1800"/>
                  </a:cubicBezTo>
                  <a:cubicBezTo>
                    <a:pt x="477" y="1822"/>
                    <a:pt x="495" y="1840"/>
                    <a:pt x="517" y="1840"/>
                  </a:cubicBezTo>
                  <a:cubicBezTo>
                    <a:pt x="539" y="1840"/>
                    <a:pt x="557" y="1822"/>
                    <a:pt x="557" y="1800"/>
                  </a:cubicBezTo>
                  <a:cubicBezTo>
                    <a:pt x="557" y="1548"/>
                    <a:pt x="557" y="1548"/>
                    <a:pt x="557" y="1548"/>
                  </a:cubicBezTo>
                  <a:cubicBezTo>
                    <a:pt x="681" y="1424"/>
                    <a:pt x="681" y="1424"/>
                    <a:pt x="681" y="1424"/>
                  </a:cubicBezTo>
                  <a:cubicBezTo>
                    <a:pt x="681" y="1595"/>
                    <a:pt x="681" y="1595"/>
                    <a:pt x="681" y="1595"/>
                  </a:cubicBezTo>
                  <a:cubicBezTo>
                    <a:pt x="681" y="1617"/>
                    <a:pt x="699" y="1635"/>
                    <a:pt x="721" y="1635"/>
                  </a:cubicBezTo>
                  <a:cubicBezTo>
                    <a:pt x="743" y="1635"/>
                    <a:pt x="761" y="1617"/>
                    <a:pt x="761" y="1595"/>
                  </a:cubicBezTo>
                  <a:cubicBezTo>
                    <a:pt x="761" y="1343"/>
                    <a:pt x="761" y="1343"/>
                    <a:pt x="761" y="1343"/>
                  </a:cubicBezTo>
                  <a:cubicBezTo>
                    <a:pt x="984" y="1121"/>
                    <a:pt x="984" y="1121"/>
                    <a:pt x="984" y="1121"/>
                  </a:cubicBezTo>
                  <a:cubicBezTo>
                    <a:pt x="984" y="1435"/>
                    <a:pt x="984" y="1435"/>
                    <a:pt x="984" y="1435"/>
                  </a:cubicBezTo>
                  <a:cubicBezTo>
                    <a:pt x="806" y="1613"/>
                    <a:pt x="806" y="1613"/>
                    <a:pt x="806" y="1613"/>
                  </a:cubicBezTo>
                  <a:cubicBezTo>
                    <a:pt x="790" y="1629"/>
                    <a:pt x="790" y="1655"/>
                    <a:pt x="806" y="1670"/>
                  </a:cubicBezTo>
                  <a:cubicBezTo>
                    <a:pt x="822" y="1686"/>
                    <a:pt x="847" y="1686"/>
                    <a:pt x="863" y="1670"/>
                  </a:cubicBezTo>
                  <a:cubicBezTo>
                    <a:pt x="984" y="1549"/>
                    <a:pt x="984" y="1549"/>
                    <a:pt x="984" y="1549"/>
                  </a:cubicBezTo>
                  <a:cubicBezTo>
                    <a:pt x="984" y="1725"/>
                    <a:pt x="984" y="1725"/>
                    <a:pt x="984" y="1725"/>
                  </a:cubicBezTo>
                  <a:cubicBezTo>
                    <a:pt x="806" y="1903"/>
                    <a:pt x="806" y="1903"/>
                    <a:pt x="806" y="1903"/>
                  </a:cubicBezTo>
                  <a:cubicBezTo>
                    <a:pt x="790" y="1918"/>
                    <a:pt x="790" y="1944"/>
                    <a:pt x="806" y="1959"/>
                  </a:cubicBezTo>
                  <a:cubicBezTo>
                    <a:pt x="822" y="1975"/>
                    <a:pt x="847" y="1975"/>
                    <a:pt x="863" y="1959"/>
                  </a:cubicBezTo>
                  <a:cubicBezTo>
                    <a:pt x="984" y="1838"/>
                    <a:pt x="984" y="1838"/>
                    <a:pt x="984" y="1838"/>
                  </a:cubicBezTo>
                  <a:cubicBezTo>
                    <a:pt x="984" y="2008"/>
                    <a:pt x="984" y="2008"/>
                    <a:pt x="984" y="2008"/>
                  </a:cubicBezTo>
                  <a:cubicBezTo>
                    <a:pt x="984" y="2030"/>
                    <a:pt x="1002" y="2048"/>
                    <a:pt x="1024" y="2048"/>
                  </a:cubicBezTo>
                  <a:cubicBezTo>
                    <a:pt x="1046" y="2048"/>
                    <a:pt x="1064" y="2030"/>
                    <a:pt x="1064" y="2008"/>
                  </a:cubicBezTo>
                  <a:cubicBezTo>
                    <a:pt x="1064" y="1838"/>
                    <a:pt x="1064" y="1838"/>
                    <a:pt x="1064" y="1838"/>
                  </a:cubicBezTo>
                  <a:cubicBezTo>
                    <a:pt x="1185" y="1959"/>
                    <a:pt x="1185" y="1959"/>
                    <a:pt x="1185" y="1959"/>
                  </a:cubicBezTo>
                  <a:cubicBezTo>
                    <a:pt x="1193" y="1967"/>
                    <a:pt x="1204" y="1971"/>
                    <a:pt x="1214" y="1971"/>
                  </a:cubicBezTo>
                  <a:cubicBezTo>
                    <a:pt x="1224" y="1971"/>
                    <a:pt x="1234" y="1967"/>
                    <a:pt x="1242" y="1959"/>
                  </a:cubicBezTo>
                  <a:cubicBezTo>
                    <a:pt x="1258" y="1944"/>
                    <a:pt x="1258" y="1918"/>
                    <a:pt x="1242" y="1903"/>
                  </a:cubicBezTo>
                  <a:cubicBezTo>
                    <a:pt x="1064" y="1725"/>
                    <a:pt x="1064" y="1725"/>
                    <a:pt x="1064" y="1725"/>
                  </a:cubicBezTo>
                  <a:cubicBezTo>
                    <a:pt x="1064" y="1549"/>
                    <a:pt x="1064" y="1549"/>
                    <a:pt x="1064" y="1549"/>
                  </a:cubicBezTo>
                  <a:cubicBezTo>
                    <a:pt x="1185" y="1670"/>
                    <a:pt x="1185" y="1670"/>
                    <a:pt x="1185" y="1670"/>
                  </a:cubicBezTo>
                  <a:cubicBezTo>
                    <a:pt x="1193" y="1678"/>
                    <a:pt x="1204" y="1682"/>
                    <a:pt x="1214" y="1682"/>
                  </a:cubicBezTo>
                  <a:cubicBezTo>
                    <a:pt x="1224" y="1682"/>
                    <a:pt x="1234" y="1678"/>
                    <a:pt x="1242" y="1670"/>
                  </a:cubicBezTo>
                  <a:cubicBezTo>
                    <a:pt x="1258" y="1655"/>
                    <a:pt x="1258" y="1629"/>
                    <a:pt x="1242" y="1613"/>
                  </a:cubicBezTo>
                  <a:cubicBezTo>
                    <a:pt x="1064" y="1435"/>
                    <a:pt x="1064" y="1435"/>
                    <a:pt x="1064" y="1435"/>
                  </a:cubicBezTo>
                  <a:cubicBezTo>
                    <a:pt x="1064" y="1121"/>
                    <a:pt x="1064" y="1121"/>
                    <a:pt x="1064" y="1121"/>
                  </a:cubicBezTo>
                  <a:cubicBezTo>
                    <a:pt x="1287" y="1343"/>
                    <a:pt x="1287" y="1343"/>
                    <a:pt x="1287" y="1343"/>
                  </a:cubicBezTo>
                  <a:cubicBezTo>
                    <a:pt x="1287" y="1595"/>
                    <a:pt x="1287" y="1595"/>
                    <a:pt x="1287" y="1595"/>
                  </a:cubicBezTo>
                  <a:cubicBezTo>
                    <a:pt x="1287" y="1617"/>
                    <a:pt x="1305" y="1635"/>
                    <a:pt x="1327" y="1635"/>
                  </a:cubicBezTo>
                  <a:cubicBezTo>
                    <a:pt x="1349" y="1635"/>
                    <a:pt x="1367" y="1617"/>
                    <a:pt x="1367" y="1595"/>
                  </a:cubicBezTo>
                  <a:cubicBezTo>
                    <a:pt x="1367" y="1424"/>
                    <a:pt x="1367" y="1424"/>
                    <a:pt x="1367" y="1424"/>
                  </a:cubicBezTo>
                  <a:cubicBezTo>
                    <a:pt x="1491" y="1548"/>
                    <a:pt x="1491" y="1548"/>
                    <a:pt x="1491" y="1548"/>
                  </a:cubicBezTo>
                  <a:cubicBezTo>
                    <a:pt x="1491" y="1800"/>
                    <a:pt x="1491" y="1800"/>
                    <a:pt x="1491" y="1800"/>
                  </a:cubicBezTo>
                  <a:cubicBezTo>
                    <a:pt x="1491" y="1822"/>
                    <a:pt x="1509" y="1840"/>
                    <a:pt x="1531" y="1840"/>
                  </a:cubicBezTo>
                  <a:cubicBezTo>
                    <a:pt x="1553" y="1840"/>
                    <a:pt x="1571" y="1822"/>
                    <a:pt x="1571" y="1800"/>
                  </a:cubicBezTo>
                  <a:cubicBezTo>
                    <a:pt x="1571" y="1628"/>
                    <a:pt x="1571" y="1628"/>
                    <a:pt x="1571" y="1628"/>
                  </a:cubicBezTo>
                  <a:cubicBezTo>
                    <a:pt x="1691" y="1748"/>
                    <a:pt x="1691" y="1748"/>
                    <a:pt x="1691" y="1748"/>
                  </a:cubicBezTo>
                  <a:cubicBezTo>
                    <a:pt x="1699" y="1756"/>
                    <a:pt x="1709" y="1760"/>
                    <a:pt x="1720" y="1760"/>
                  </a:cubicBezTo>
                  <a:cubicBezTo>
                    <a:pt x="1730" y="1760"/>
                    <a:pt x="1740" y="1756"/>
                    <a:pt x="1748" y="1748"/>
                  </a:cubicBezTo>
                  <a:cubicBezTo>
                    <a:pt x="1764" y="1732"/>
                    <a:pt x="1764" y="1707"/>
                    <a:pt x="1748" y="1691"/>
                  </a:cubicBezTo>
                  <a:cubicBezTo>
                    <a:pt x="1628" y="1571"/>
                    <a:pt x="1628" y="1571"/>
                    <a:pt x="1628" y="1571"/>
                  </a:cubicBezTo>
                  <a:cubicBezTo>
                    <a:pt x="1800" y="1571"/>
                    <a:pt x="1800" y="1571"/>
                    <a:pt x="1800" y="1571"/>
                  </a:cubicBezTo>
                  <a:cubicBezTo>
                    <a:pt x="1822" y="1571"/>
                    <a:pt x="1840" y="1553"/>
                    <a:pt x="1840" y="1531"/>
                  </a:cubicBezTo>
                  <a:cubicBezTo>
                    <a:pt x="1840" y="1509"/>
                    <a:pt x="1822" y="1491"/>
                    <a:pt x="1800" y="1491"/>
                  </a:cubicBezTo>
                  <a:cubicBezTo>
                    <a:pt x="1548" y="1491"/>
                    <a:pt x="1548" y="1491"/>
                    <a:pt x="1548" y="1491"/>
                  </a:cubicBezTo>
                  <a:cubicBezTo>
                    <a:pt x="1424" y="1367"/>
                    <a:pt x="1424" y="1367"/>
                    <a:pt x="1424" y="1367"/>
                  </a:cubicBezTo>
                  <a:cubicBezTo>
                    <a:pt x="1595" y="1367"/>
                    <a:pt x="1595" y="1367"/>
                    <a:pt x="1595" y="1367"/>
                  </a:cubicBezTo>
                  <a:cubicBezTo>
                    <a:pt x="1617" y="1367"/>
                    <a:pt x="1635" y="1349"/>
                    <a:pt x="1635" y="1327"/>
                  </a:cubicBezTo>
                  <a:cubicBezTo>
                    <a:pt x="1635" y="1305"/>
                    <a:pt x="1617" y="1287"/>
                    <a:pt x="1595" y="1287"/>
                  </a:cubicBezTo>
                  <a:cubicBezTo>
                    <a:pt x="1343" y="1287"/>
                    <a:pt x="1343" y="1287"/>
                    <a:pt x="1343" y="1287"/>
                  </a:cubicBezTo>
                  <a:cubicBezTo>
                    <a:pt x="1121" y="1064"/>
                    <a:pt x="1121" y="1064"/>
                    <a:pt x="1121" y="1064"/>
                  </a:cubicBezTo>
                  <a:cubicBezTo>
                    <a:pt x="1435" y="1064"/>
                    <a:pt x="1435" y="1064"/>
                    <a:pt x="1435" y="1064"/>
                  </a:cubicBezTo>
                  <a:cubicBezTo>
                    <a:pt x="1613" y="1242"/>
                    <a:pt x="1613" y="1242"/>
                    <a:pt x="1613" y="1242"/>
                  </a:cubicBezTo>
                  <a:cubicBezTo>
                    <a:pt x="1621" y="1250"/>
                    <a:pt x="1632" y="1254"/>
                    <a:pt x="1642" y="1254"/>
                  </a:cubicBezTo>
                  <a:cubicBezTo>
                    <a:pt x="1652" y="1254"/>
                    <a:pt x="1662" y="1250"/>
                    <a:pt x="1670" y="1242"/>
                  </a:cubicBezTo>
                  <a:cubicBezTo>
                    <a:pt x="1686" y="1226"/>
                    <a:pt x="1686" y="1201"/>
                    <a:pt x="1670" y="1185"/>
                  </a:cubicBezTo>
                  <a:cubicBezTo>
                    <a:pt x="1549" y="1064"/>
                    <a:pt x="1549" y="1064"/>
                    <a:pt x="1549" y="1064"/>
                  </a:cubicBezTo>
                  <a:cubicBezTo>
                    <a:pt x="1725" y="1064"/>
                    <a:pt x="1725" y="1064"/>
                    <a:pt x="1725" y="1064"/>
                  </a:cubicBezTo>
                  <a:cubicBezTo>
                    <a:pt x="1903" y="1242"/>
                    <a:pt x="1903" y="1242"/>
                    <a:pt x="1903" y="1242"/>
                  </a:cubicBezTo>
                  <a:cubicBezTo>
                    <a:pt x="1910" y="1250"/>
                    <a:pt x="1921" y="1254"/>
                    <a:pt x="1931" y="1254"/>
                  </a:cubicBezTo>
                  <a:cubicBezTo>
                    <a:pt x="1941" y="1254"/>
                    <a:pt x="1952" y="1250"/>
                    <a:pt x="1959" y="1242"/>
                  </a:cubicBezTo>
                  <a:cubicBezTo>
                    <a:pt x="1975" y="1226"/>
                    <a:pt x="1975" y="1201"/>
                    <a:pt x="1959" y="1185"/>
                  </a:cubicBezTo>
                  <a:cubicBezTo>
                    <a:pt x="1838" y="1064"/>
                    <a:pt x="1838" y="1064"/>
                    <a:pt x="1838" y="1064"/>
                  </a:cubicBezTo>
                  <a:cubicBezTo>
                    <a:pt x="2008" y="1064"/>
                    <a:pt x="2008" y="1064"/>
                    <a:pt x="2008" y="1064"/>
                  </a:cubicBezTo>
                  <a:cubicBezTo>
                    <a:pt x="2030" y="1064"/>
                    <a:pt x="2048" y="1046"/>
                    <a:pt x="2048" y="1024"/>
                  </a:cubicBezTo>
                  <a:cubicBezTo>
                    <a:pt x="2048" y="1002"/>
                    <a:pt x="2030" y="984"/>
                    <a:pt x="2008" y="9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p:cNvSpPr>
            <p:nvPr/>
          </p:nvSpPr>
          <p:spPr bwMode="auto">
            <a:xfrm>
              <a:off x="5862" y="2067"/>
              <a:ext cx="246" cy="189"/>
            </a:xfrm>
            <a:custGeom>
              <a:avLst/>
              <a:gdLst>
                <a:gd name="T0" fmla="*/ 52 w 104"/>
                <a:gd name="T1" fmla="*/ 80 h 80"/>
                <a:gd name="T2" fmla="*/ 52 w 104"/>
                <a:gd name="T3" fmla="*/ 0 h 80"/>
                <a:gd name="T4" fmla="*/ 52 w 104"/>
                <a:gd name="T5" fmla="*/ 80 h 80"/>
              </a:gdLst>
              <a:ahLst/>
              <a:cxnLst>
                <a:cxn ang="0">
                  <a:pos x="T0" y="T1"/>
                </a:cxn>
                <a:cxn ang="0">
                  <a:pos x="T2" y="T3"/>
                </a:cxn>
                <a:cxn ang="0">
                  <a:pos x="T4" y="T5"/>
                </a:cxn>
              </a:cxnLst>
              <a:rect l="0" t="0" r="r" b="b"/>
              <a:pathLst>
                <a:path w="104" h="80">
                  <a:moveTo>
                    <a:pt x="52" y="80"/>
                  </a:moveTo>
                  <a:cubicBezTo>
                    <a:pt x="104" y="80"/>
                    <a:pt x="104" y="0"/>
                    <a:pt x="52" y="0"/>
                  </a:cubicBezTo>
                  <a:cubicBezTo>
                    <a:pt x="0" y="0"/>
                    <a:pt x="0" y="80"/>
                    <a:pt x="52"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4"/>
          <p:cNvGrpSpPr>
            <a:grpSpLocks noChangeAspect="1"/>
          </p:cNvGrpSpPr>
          <p:nvPr/>
        </p:nvGrpSpPr>
        <p:grpSpPr bwMode="auto">
          <a:xfrm>
            <a:off x="5015390" y="2343291"/>
            <a:ext cx="714376" cy="714376"/>
            <a:chOff x="1416" y="-262"/>
            <a:chExt cx="4846" cy="4846"/>
          </a:xfrm>
          <a:solidFill>
            <a:schemeClr val="accent1">
              <a:lumMod val="60000"/>
              <a:lumOff val="40000"/>
            </a:schemeClr>
          </a:solidFill>
        </p:grpSpPr>
        <p:sp>
          <p:nvSpPr>
            <p:cNvPr id="22" name="Freeform 5"/>
            <p:cNvSpPr>
              <a:spLocks/>
            </p:cNvSpPr>
            <p:nvPr/>
          </p:nvSpPr>
          <p:spPr bwMode="auto">
            <a:xfrm>
              <a:off x="1416" y="-262"/>
              <a:ext cx="4846" cy="4846"/>
            </a:xfrm>
            <a:custGeom>
              <a:avLst/>
              <a:gdLst>
                <a:gd name="T0" fmla="*/ 1879 w 2048"/>
                <a:gd name="T1" fmla="*/ 886 h 2048"/>
                <a:gd name="T2" fmla="*/ 1670 w 2048"/>
                <a:gd name="T3" fmla="*/ 863 h 2048"/>
                <a:gd name="T4" fmla="*/ 1121 w 2048"/>
                <a:gd name="T5" fmla="*/ 984 h 2048"/>
                <a:gd name="T6" fmla="*/ 1595 w 2048"/>
                <a:gd name="T7" fmla="*/ 681 h 2048"/>
                <a:gd name="T8" fmla="*/ 1840 w 2048"/>
                <a:gd name="T9" fmla="*/ 517 h 2048"/>
                <a:gd name="T10" fmla="*/ 1748 w 2048"/>
                <a:gd name="T11" fmla="*/ 300 h 2048"/>
                <a:gd name="T12" fmla="*/ 1531 w 2048"/>
                <a:gd name="T13" fmla="*/ 208 h 2048"/>
                <a:gd name="T14" fmla="*/ 1367 w 2048"/>
                <a:gd name="T15" fmla="*/ 453 h 2048"/>
                <a:gd name="T16" fmla="*/ 1064 w 2048"/>
                <a:gd name="T17" fmla="*/ 927 h 2048"/>
                <a:gd name="T18" fmla="*/ 1185 w 2048"/>
                <a:gd name="T19" fmla="*/ 378 h 2048"/>
                <a:gd name="T20" fmla="*/ 1242 w 2048"/>
                <a:gd name="T21" fmla="*/ 89 h 2048"/>
                <a:gd name="T22" fmla="*/ 1024 w 2048"/>
                <a:gd name="T23" fmla="*/ 0 h 2048"/>
                <a:gd name="T24" fmla="*/ 806 w 2048"/>
                <a:gd name="T25" fmla="*/ 89 h 2048"/>
                <a:gd name="T26" fmla="*/ 863 w 2048"/>
                <a:gd name="T27" fmla="*/ 378 h 2048"/>
                <a:gd name="T28" fmla="*/ 984 w 2048"/>
                <a:gd name="T29" fmla="*/ 927 h 2048"/>
                <a:gd name="T30" fmla="*/ 681 w 2048"/>
                <a:gd name="T31" fmla="*/ 453 h 2048"/>
                <a:gd name="T32" fmla="*/ 517 w 2048"/>
                <a:gd name="T33" fmla="*/ 208 h 2048"/>
                <a:gd name="T34" fmla="*/ 300 w 2048"/>
                <a:gd name="T35" fmla="*/ 300 h 2048"/>
                <a:gd name="T36" fmla="*/ 208 w 2048"/>
                <a:gd name="T37" fmla="*/ 517 h 2048"/>
                <a:gd name="T38" fmla="*/ 453 w 2048"/>
                <a:gd name="T39" fmla="*/ 681 h 2048"/>
                <a:gd name="T40" fmla="*/ 927 w 2048"/>
                <a:gd name="T41" fmla="*/ 984 h 2048"/>
                <a:gd name="T42" fmla="*/ 378 w 2048"/>
                <a:gd name="T43" fmla="*/ 863 h 2048"/>
                <a:gd name="T44" fmla="*/ 89 w 2048"/>
                <a:gd name="T45" fmla="*/ 806 h 2048"/>
                <a:gd name="T46" fmla="*/ 0 w 2048"/>
                <a:gd name="T47" fmla="*/ 1024 h 2048"/>
                <a:gd name="T48" fmla="*/ 89 w 2048"/>
                <a:gd name="T49" fmla="*/ 1242 h 2048"/>
                <a:gd name="T50" fmla="*/ 499 w 2048"/>
                <a:gd name="T51" fmla="*/ 1064 h 2048"/>
                <a:gd name="T52" fmla="*/ 435 w 2048"/>
                <a:gd name="T53" fmla="*/ 1242 h 2048"/>
                <a:gd name="T54" fmla="*/ 453 w 2048"/>
                <a:gd name="T55" fmla="*/ 1287 h 2048"/>
                <a:gd name="T56" fmla="*/ 500 w 2048"/>
                <a:gd name="T57" fmla="*/ 1491 h 2048"/>
                <a:gd name="T58" fmla="*/ 420 w 2048"/>
                <a:gd name="T59" fmla="*/ 1571 h 2048"/>
                <a:gd name="T60" fmla="*/ 357 w 2048"/>
                <a:gd name="T61" fmla="*/ 1748 h 2048"/>
                <a:gd name="T62" fmla="*/ 557 w 2048"/>
                <a:gd name="T63" fmla="*/ 1800 h 2048"/>
                <a:gd name="T64" fmla="*/ 721 w 2048"/>
                <a:gd name="T65" fmla="*/ 1635 h 2048"/>
                <a:gd name="T66" fmla="*/ 984 w 2048"/>
                <a:gd name="T67" fmla="*/ 1435 h 2048"/>
                <a:gd name="T68" fmla="*/ 984 w 2048"/>
                <a:gd name="T69" fmla="*/ 1549 h 2048"/>
                <a:gd name="T70" fmla="*/ 863 w 2048"/>
                <a:gd name="T71" fmla="*/ 1959 h 2048"/>
                <a:gd name="T72" fmla="*/ 1064 w 2048"/>
                <a:gd name="T73" fmla="*/ 2008 h 2048"/>
                <a:gd name="T74" fmla="*/ 1242 w 2048"/>
                <a:gd name="T75" fmla="*/ 1959 h 2048"/>
                <a:gd name="T76" fmla="*/ 1185 w 2048"/>
                <a:gd name="T77" fmla="*/ 1670 h 2048"/>
                <a:gd name="T78" fmla="*/ 1064 w 2048"/>
                <a:gd name="T79" fmla="*/ 1435 h 2048"/>
                <a:gd name="T80" fmla="*/ 1327 w 2048"/>
                <a:gd name="T81" fmla="*/ 1635 h 2048"/>
                <a:gd name="T82" fmla="*/ 1491 w 2048"/>
                <a:gd name="T83" fmla="*/ 1800 h 2048"/>
                <a:gd name="T84" fmla="*/ 1691 w 2048"/>
                <a:gd name="T85" fmla="*/ 1748 h 2048"/>
                <a:gd name="T86" fmla="*/ 1628 w 2048"/>
                <a:gd name="T87" fmla="*/ 1571 h 2048"/>
                <a:gd name="T88" fmla="*/ 1548 w 2048"/>
                <a:gd name="T89" fmla="*/ 1491 h 2048"/>
                <a:gd name="T90" fmla="*/ 1595 w 2048"/>
                <a:gd name="T91" fmla="*/ 1287 h 2048"/>
                <a:gd name="T92" fmla="*/ 1613 w 2048"/>
                <a:gd name="T93" fmla="*/ 1242 h 2048"/>
                <a:gd name="T94" fmla="*/ 1549 w 2048"/>
                <a:gd name="T95" fmla="*/ 1064 h 2048"/>
                <a:gd name="T96" fmla="*/ 1959 w 2048"/>
                <a:gd name="T97" fmla="*/ 1242 h 2048"/>
                <a:gd name="T98" fmla="*/ 2048 w 2048"/>
                <a:gd name="T99" fmla="*/ 1024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48" h="2048">
                  <a:moveTo>
                    <a:pt x="2008" y="984"/>
                  </a:moveTo>
                  <a:cubicBezTo>
                    <a:pt x="1838" y="984"/>
                    <a:pt x="1838" y="984"/>
                    <a:pt x="1838" y="984"/>
                  </a:cubicBezTo>
                  <a:cubicBezTo>
                    <a:pt x="1879" y="943"/>
                    <a:pt x="1879" y="943"/>
                    <a:pt x="1879" y="943"/>
                  </a:cubicBezTo>
                  <a:cubicBezTo>
                    <a:pt x="1895" y="927"/>
                    <a:pt x="1895" y="901"/>
                    <a:pt x="1879" y="886"/>
                  </a:cubicBezTo>
                  <a:cubicBezTo>
                    <a:pt x="1864" y="870"/>
                    <a:pt x="1838" y="870"/>
                    <a:pt x="1823" y="886"/>
                  </a:cubicBezTo>
                  <a:cubicBezTo>
                    <a:pt x="1725" y="984"/>
                    <a:pt x="1725" y="984"/>
                    <a:pt x="1725" y="984"/>
                  </a:cubicBezTo>
                  <a:cubicBezTo>
                    <a:pt x="1549" y="984"/>
                    <a:pt x="1549" y="984"/>
                    <a:pt x="1549" y="984"/>
                  </a:cubicBezTo>
                  <a:cubicBezTo>
                    <a:pt x="1670" y="863"/>
                    <a:pt x="1670" y="863"/>
                    <a:pt x="1670" y="863"/>
                  </a:cubicBezTo>
                  <a:cubicBezTo>
                    <a:pt x="1686" y="847"/>
                    <a:pt x="1686" y="822"/>
                    <a:pt x="1670" y="806"/>
                  </a:cubicBezTo>
                  <a:cubicBezTo>
                    <a:pt x="1655" y="790"/>
                    <a:pt x="1629" y="790"/>
                    <a:pt x="1613" y="806"/>
                  </a:cubicBezTo>
                  <a:cubicBezTo>
                    <a:pt x="1435" y="984"/>
                    <a:pt x="1435" y="984"/>
                    <a:pt x="1435" y="984"/>
                  </a:cubicBezTo>
                  <a:cubicBezTo>
                    <a:pt x="1121" y="984"/>
                    <a:pt x="1121" y="984"/>
                    <a:pt x="1121" y="984"/>
                  </a:cubicBezTo>
                  <a:cubicBezTo>
                    <a:pt x="1343" y="761"/>
                    <a:pt x="1343" y="761"/>
                    <a:pt x="1343" y="761"/>
                  </a:cubicBezTo>
                  <a:cubicBezTo>
                    <a:pt x="1595" y="761"/>
                    <a:pt x="1595" y="761"/>
                    <a:pt x="1595" y="761"/>
                  </a:cubicBezTo>
                  <a:cubicBezTo>
                    <a:pt x="1617" y="761"/>
                    <a:pt x="1635" y="743"/>
                    <a:pt x="1635" y="721"/>
                  </a:cubicBezTo>
                  <a:cubicBezTo>
                    <a:pt x="1635" y="699"/>
                    <a:pt x="1617" y="681"/>
                    <a:pt x="1595" y="681"/>
                  </a:cubicBezTo>
                  <a:cubicBezTo>
                    <a:pt x="1424" y="681"/>
                    <a:pt x="1424" y="681"/>
                    <a:pt x="1424" y="681"/>
                  </a:cubicBezTo>
                  <a:cubicBezTo>
                    <a:pt x="1548" y="557"/>
                    <a:pt x="1548" y="557"/>
                    <a:pt x="1548" y="557"/>
                  </a:cubicBezTo>
                  <a:cubicBezTo>
                    <a:pt x="1800" y="557"/>
                    <a:pt x="1800" y="557"/>
                    <a:pt x="1800" y="557"/>
                  </a:cubicBezTo>
                  <a:cubicBezTo>
                    <a:pt x="1822" y="557"/>
                    <a:pt x="1840" y="539"/>
                    <a:pt x="1840" y="517"/>
                  </a:cubicBezTo>
                  <a:cubicBezTo>
                    <a:pt x="1840" y="495"/>
                    <a:pt x="1822" y="477"/>
                    <a:pt x="1800" y="477"/>
                  </a:cubicBezTo>
                  <a:cubicBezTo>
                    <a:pt x="1628" y="477"/>
                    <a:pt x="1628" y="477"/>
                    <a:pt x="1628" y="477"/>
                  </a:cubicBezTo>
                  <a:cubicBezTo>
                    <a:pt x="1748" y="357"/>
                    <a:pt x="1748" y="357"/>
                    <a:pt x="1748" y="357"/>
                  </a:cubicBezTo>
                  <a:cubicBezTo>
                    <a:pt x="1764" y="341"/>
                    <a:pt x="1764" y="316"/>
                    <a:pt x="1748" y="300"/>
                  </a:cubicBezTo>
                  <a:cubicBezTo>
                    <a:pt x="1732" y="284"/>
                    <a:pt x="1707" y="284"/>
                    <a:pt x="1691" y="300"/>
                  </a:cubicBezTo>
                  <a:cubicBezTo>
                    <a:pt x="1571" y="420"/>
                    <a:pt x="1571" y="420"/>
                    <a:pt x="1571" y="420"/>
                  </a:cubicBezTo>
                  <a:cubicBezTo>
                    <a:pt x="1571" y="248"/>
                    <a:pt x="1571" y="248"/>
                    <a:pt x="1571" y="248"/>
                  </a:cubicBezTo>
                  <a:cubicBezTo>
                    <a:pt x="1571" y="226"/>
                    <a:pt x="1553" y="208"/>
                    <a:pt x="1531" y="208"/>
                  </a:cubicBezTo>
                  <a:cubicBezTo>
                    <a:pt x="1509" y="208"/>
                    <a:pt x="1491" y="226"/>
                    <a:pt x="1491" y="248"/>
                  </a:cubicBezTo>
                  <a:cubicBezTo>
                    <a:pt x="1491" y="500"/>
                    <a:pt x="1491" y="500"/>
                    <a:pt x="1491" y="500"/>
                  </a:cubicBezTo>
                  <a:cubicBezTo>
                    <a:pt x="1367" y="624"/>
                    <a:pt x="1367" y="624"/>
                    <a:pt x="1367" y="624"/>
                  </a:cubicBezTo>
                  <a:cubicBezTo>
                    <a:pt x="1367" y="453"/>
                    <a:pt x="1367" y="453"/>
                    <a:pt x="1367" y="453"/>
                  </a:cubicBezTo>
                  <a:cubicBezTo>
                    <a:pt x="1367" y="431"/>
                    <a:pt x="1349" y="413"/>
                    <a:pt x="1327" y="413"/>
                  </a:cubicBezTo>
                  <a:cubicBezTo>
                    <a:pt x="1305" y="413"/>
                    <a:pt x="1287" y="431"/>
                    <a:pt x="1287" y="453"/>
                  </a:cubicBezTo>
                  <a:cubicBezTo>
                    <a:pt x="1287" y="705"/>
                    <a:pt x="1287" y="705"/>
                    <a:pt x="1287" y="705"/>
                  </a:cubicBezTo>
                  <a:cubicBezTo>
                    <a:pt x="1064" y="927"/>
                    <a:pt x="1064" y="927"/>
                    <a:pt x="1064" y="927"/>
                  </a:cubicBezTo>
                  <a:cubicBezTo>
                    <a:pt x="1064" y="613"/>
                    <a:pt x="1064" y="613"/>
                    <a:pt x="1064" y="613"/>
                  </a:cubicBezTo>
                  <a:cubicBezTo>
                    <a:pt x="1242" y="435"/>
                    <a:pt x="1242" y="435"/>
                    <a:pt x="1242" y="435"/>
                  </a:cubicBezTo>
                  <a:cubicBezTo>
                    <a:pt x="1258" y="419"/>
                    <a:pt x="1258" y="393"/>
                    <a:pt x="1242" y="378"/>
                  </a:cubicBezTo>
                  <a:cubicBezTo>
                    <a:pt x="1226" y="362"/>
                    <a:pt x="1201" y="362"/>
                    <a:pt x="1185" y="378"/>
                  </a:cubicBezTo>
                  <a:cubicBezTo>
                    <a:pt x="1064" y="499"/>
                    <a:pt x="1064" y="499"/>
                    <a:pt x="1064" y="499"/>
                  </a:cubicBezTo>
                  <a:cubicBezTo>
                    <a:pt x="1064" y="323"/>
                    <a:pt x="1064" y="323"/>
                    <a:pt x="1064" y="323"/>
                  </a:cubicBezTo>
                  <a:cubicBezTo>
                    <a:pt x="1242" y="145"/>
                    <a:pt x="1242" y="145"/>
                    <a:pt x="1242" y="145"/>
                  </a:cubicBezTo>
                  <a:cubicBezTo>
                    <a:pt x="1258" y="130"/>
                    <a:pt x="1258" y="104"/>
                    <a:pt x="1242" y="89"/>
                  </a:cubicBezTo>
                  <a:cubicBezTo>
                    <a:pt x="1226" y="73"/>
                    <a:pt x="1201" y="73"/>
                    <a:pt x="1185" y="89"/>
                  </a:cubicBezTo>
                  <a:cubicBezTo>
                    <a:pt x="1064" y="210"/>
                    <a:pt x="1064" y="210"/>
                    <a:pt x="1064" y="210"/>
                  </a:cubicBezTo>
                  <a:cubicBezTo>
                    <a:pt x="1064" y="40"/>
                    <a:pt x="1064" y="40"/>
                    <a:pt x="1064" y="40"/>
                  </a:cubicBezTo>
                  <a:cubicBezTo>
                    <a:pt x="1064" y="18"/>
                    <a:pt x="1046" y="0"/>
                    <a:pt x="1024" y="0"/>
                  </a:cubicBezTo>
                  <a:cubicBezTo>
                    <a:pt x="1002" y="0"/>
                    <a:pt x="984" y="18"/>
                    <a:pt x="984" y="40"/>
                  </a:cubicBezTo>
                  <a:cubicBezTo>
                    <a:pt x="984" y="210"/>
                    <a:pt x="984" y="210"/>
                    <a:pt x="984" y="210"/>
                  </a:cubicBezTo>
                  <a:cubicBezTo>
                    <a:pt x="863" y="89"/>
                    <a:pt x="863" y="89"/>
                    <a:pt x="863" y="89"/>
                  </a:cubicBezTo>
                  <a:cubicBezTo>
                    <a:pt x="847" y="73"/>
                    <a:pt x="822" y="73"/>
                    <a:pt x="806" y="89"/>
                  </a:cubicBezTo>
                  <a:cubicBezTo>
                    <a:pt x="790" y="104"/>
                    <a:pt x="790" y="130"/>
                    <a:pt x="806" y="145"/>
                  </a:cubicBezTo>
                  <a:cubicBezTo>
                    <a:pt x="984" y="323"/>
                    <a:pt x="984" y="323"/>
                    <a:pt x="984" y="323"/>
                  </a:cubicBezTo>
                  <a:cubicBezTo>
                    <a:pt x="984" y="499"/>
                    <a:pt x="984" y="499"/>
                    <a:pt x="984" y="499"/>
                  </a:cubicBezTo>
                  <a:cubicBezTo>
                    <a:pt x="863" y="378"/>
                    <a:pt x="863" y="378"/>
                    <a:pt x="863" y="378"/>
                  </a:cubicBezTo>
                  <a:cubicBezTo>
                    <a:pt x="847" y="362"/>
                    <a:pt x="822" y="362"/>
                    <a:pt x="806" y="378"/>
                  </a:cubicBezTo>
                  <a:cubicBezTo>
                    <a:pt x="790" y="393"/>
                    <a:pt x="790" y="419"/>
                    <a:pt x="806" y="435"/>
                  </a:cubicBezTo>
                  <a:cubicBezTo>
                    <a:pt x="984" y="613"/>
                    <a:pt x="984" y="613"/>
                    <a:pt x="984" y="613"/>
                  </a:cubicBezTo>
                  <a:cubicBezTo>
                    <a:pt x="984" y="927"/>
                    <a:pt x="984" y="927"/>
                    <a:pt x="984" y="927"/>
                  </a:cubicBezTo>
                  <a:cubicBezTo>
                    <a:pt x="761" y="705"/>
                    <a:pt x="761" y="705"/>
                    <a:pt x="761" y="705"/>
                  </a:cubicBezTo>
                  <a:cubicBezTo>
                    <a:pt x="761" y="453"/>
                    <a:pt x="761" y="453"/>
                    <a:pt x="761" y="453"/>
                  </a:cubicBezTo>
                  <a:cubicBezTo>
                    <a:pt x="761" y="431"/>
                    <a:pt x="743" y="413"/>
                    <a:pt x="721" y="413"/>
                  </a:cubicBezTo>
                  <a:cubicBezTo>
                    <a:pt x="699" y="413"/>
                    <a:pt x="681" y="431"/>
                    <a:pt x="681" y="453"/>
                  </a:cubicBezTo>
                  <a:cubicBezTo>
                    <a:pt x="681" y="624"/>
                    <a:pt x="681" y="624"/>
                    <a:pt x="681" y="624"/>
                  </a:cubicBezTo>
                  <a:cubicBezTo>
                    <a:pt x="557" y="500"/>
                    <a:pt x="557" y="500"/>
                    <a:pt x="557" y="500"/>
                  </a:cubicBezTo>
                  <a:cubicBezTo>
                    <a:pt x="557" y="248"/>
                    <a:pt x="557" y="248"/>
                    <a:pt x="557" y="248"/>
                  </a:cubicBezTo>
                  <a:cubicBezTo>
                    <a:pt x="557" y="226"/>
                    <a:pt x="539" y="208"/>
                    <a:pt x="517" y="208"/>
                  </a:cubicBezTo>
                  <a:cubicBezTo>
                    <a:pt x="495" y="208"/>
                    <a:pt x="477" y="226"/>
                    <a:pt x="477" y="248"/>
                  </a:cubicBezTo>
                  <a:cubicBezTo>
                    <a:pt x="477" y="420"/>
                    <a:pt x="477" y="420"/>
                    <a:pt x="477" y="420"/>
                  </a:cubicBezTo>
                  <a:cubicBezTo>
                    <a:pt x="357" y="300"/>
                    <a:pt x="357" y="300"/>
                    <a:pt x="357" y="300"/>
                  </a:cubicBezTo>
                  <a:cubicBezTo>
                    <a:pt x="341" y="284"/>
                    <a:pt x="316" y="284"/>
                    <a:pt x="300" y="300"/>
                  </a:cubicBezTo>
                  <a:cubicBezTo>
                    <a:pt x="284" y="316"/>
                    <a:pt x="284" y="341"/>
                    <a:pt x="300" y="357"/>
                  </a:cubicBezTo>
                  <a:cubicBezTo>
                    <a:pt x="420" y="477"/>
                    <a:pt x="420" y="477"/>
                    <a:pt x="420" y="477"/>
                  </a:cubicBezTo>
                  <a:cubicBezTo>
                    <a:pt x="248" y="477"/>
                    <a:pt x="248" y="477"/>
                    <a:pt x="248" y="477"/>
                  </a:cubicBezTo>
                  <a:cubicBezTo>
                    <a:pt x="226" y="477"/>
                    <a:pt x="208" y="495"/>
                    <a:pt x="208" y="517"/>
                  </a:cubicBezTo>
                  <a:cubicBezTo>
                    <a:pt x="208" y="539"/>
                    <a:pt x="226" y="557"/>
                    <a:pt x="248" y="557"/>
                  </a:cubicBezTo>
                  <a:cubicBezTo>
                    <a:pt x="500" y="557"/>
                    <a:pt x="500" y="557"/>
                    <a:pt x="500" y="557"/>
                  </a:cubicBezTo>
                  <a:cubicBezTo>
                    <a:pt x="624" y="681"/>
                    <a:pt x="624" y="681"/>
                    <a:pt x="624" y="681"/>
                  </a:cubicBezTo>
                  <a:cubicBezTo>
                    <a:pt x="453" y="681"/>
                    <a:pt x="453" y="681"/>
                    <a:pt x="453" y="681"/>
                  </a:cubicBezTo>
                  <a:cubicBezTo>
                    <a:pt x="431" y="681"/>
                    <a:pt x="413" y="699"/>
                    <a:pt x="413" y="721"/>
                  </a:cubicBezTo>
                  <a:cubicBezTo>
                    <a:pt x="413" y="743"/>
                    <a:pt x="431" y="761"/>
                    <a:pt x="453" y="761"/>
                  </a:cubicBezTo>
                  <a:cubicBezTo>
                    <a:pt x="705" y="761"/>
                    <a:pt x="705" y="761"/>
                    <a:pt x="705" y="761"/>
                  </a:cubicBezTo>
                  <a:cubicBezTo>
                    <a:pt x="927" y="984"/>
                    <a:pt x="927" y="984"/>
                    <a:pt x="927" y="984"/>
                  </a:cubicBezTo>
                  <a:cubicBezTo>
                    <a:pt x="613" y="984"/>
                    <a:pt x="613" y="984"/>
                    <a:pt x="613" y="984"/>
                  </a:cubicBezTo>
                  <a:cubicBezTo>
                    <a:pt x="435" y="806"/>
                    <a:pt x="435" y="806"/>
                    <a:pt x="435" y="806"/>
                  </a:cubicBezTo>
                  <a:cubicBezTo>
                    <a:pt x="419" y="790"/>
                    <a:pt x="393" y="790"/>
                    <a:pt x="378" y="806"/>
                  </a:cubicBezTo>
                  <a:cubicBezTo>
                    <a:pt x="362" y="822"/>
                    <a:pt x="362" y="847"/>
                    <a:pt x="378" y="863"/>
                  </a:cubicBezTo>
                  <a:cubicBezTo>
                    <a:pt x="499" y="984"/>
                    <a:pt x="499" y="984"/>
                    <a:pt x="499" y="984"/>
                  </a:cubicBezTo>
                  <a:cubicBezTo>
                    <a:pt x="323" y="984"/>
                    <a:pt x="323" y="984"/>
                    <a:pt x="323" y="984"/>
                  </a:cubicBezTo>
                  <a:cubicBezTo>
                    <a:pt x="145" y="806"/>
                    <a:pt x="145" y="806"/>
                    <a:pt x="145" y="806"/>
                  </a:cubicBezTo>
                  <a:cubicBezTo>
                    <a:pt x="130" y="790"/>
                    <a:pt x="104" y="790"/>
                    <a:pt x="89" y="806"/>
                  </a:cubicBezTo>
                  <a:cubicBezTo>
                    <a:pt x="73" y="822"/>
                    <a:pt x="73" y="847"/>
                    <a:pt x="89" y="863"/>
                  </a:cubicBezTo>
                  <a:cubicBezTo>
                    <a:pt x="210" y="984"/>
                    <a:pt x="210" y="984"/>
                    <a:pt x="210" y="984"/>
                  </a:cubicBezTo>
                  <a:cubicBezTo>
                    <a:pt x="40" y="984"/>
                    <a:pt x="40" y="984"/>
                    <a:pt x="40" y="984"/>
                  </a:cubicBezTo>
                  <a:cubicBezTo>
                    <a:pt x="18" y="984"/>
                    <a:pt x="0" y="1002"/>
                    <a:pt x="0" y="1024"/>
                  </a:cubicBezTo>
                  <a:cubicBezTo>
                    <a:pt x="0" y="1046"/>
                    <a:pt x="18" y="1064"/>
                    <a:pt x="40" y="1064"/>
                  </a:cubicBezTo>
                  <a:cubicBezTo>
                    <a:pt x="210" y="1064"/>
                    <a:pt x="210" y="1064"/>
                    <a:pt x="210" y="1064"/>
                  </a:cubicBezTo>
                  <a:cubicBezTo>
                    <a:pt x="89" y="1185"/>
                    <a:pt x="89" y="1185"/>
                    <a:pt x="89" y="1185"/>
                  </a:cubicBezTo>
                  <a:cubicBezTo>
                    <a:pt x="73" y="1201"/>
                    <a:pt x="73" y="1226"/>
                    <a:pt x="89" y="1242"/>
                  </a:cubicBezTo>
                  <a:cubicBezTo>
                    <a:pt x="96" y="1250"/>
                    <a:pt x="107" y="1254"/>
                    <a:pt x="117" y="1254"/>
                  </a:cubicBezTo>
                  <a:cubicBezTo>
                    <a:pt x="127" y="1254"/>
                    <a:pt x="138" y="1250"/>
                    <a:pt x="145" y="1242"/>
                  </a:cubicBezTo>
                  <a:cubicBezTo>
                    <a:pt x="323" y="1064"/>
                    <a:pt x="323" y="1064"/>
                    <a:pt x="323" y="1064"/>
                  </a:cubicBezTo>
                  <a:cubicBezTo>
                    <a:pt x="499" y="1064"/>
                    <a:pt x="499" y="1064"/>
                    <a:pt x="499" y="1064"/>
                  </a:cubicBezTo>
                  <a:cubicBezTo>
                    <a:pt x="378" y="1185"/>
                    <a:pt x="378" y="1185"/>
                    <a:pt x="378" y="1185"/>
                  </a:cubicBezTo>
                  <a:cubicBezTo>
                    <a:pt x="362" y="1201"/>
                    <a:pt x="362" y="1226"/>
                    <a:pt x="378" y="1242"/>
                  </a:cubicBezTo>
                  <a:cubicBezTo>
                    <a:pt x="386" y="1250"/>
                    <a:pt x="396" y="1254"/>
                    <a:pt x="406" y="1254"/>
                  </a:cubicBezTo>
                  <a:cubicBezTo>
                    <a:pt x="416" y="1254"/>
                    <a:pt x="427" y="1250"/>
                    <a:pt x="435" y="1242"/>
                  </a:cubicBezTo>
                  <a:cubicBezTo>
                    <a:pt x="613" y="1064"/>
                    <a:pt x="613" y="1064"/>
                    <a:pt x="613" y="1064"/>
                  </a:cubicBezTo>
                  <a:cubicBezTo>
                    <a:pt x="927" y="1064"/>
                    <a:pt x="927" y="1064"/>
                    <a:pt x="927" y="1064"/>
                  </a:cubicBezTo>
                  <a:cubicBezTo>
                    <a:pt x="705" y="1287"/>
                    <a:pt x="705" y="1287"/>
                    <a:pt x="705" y="1287"/>
                  </a:cubicBezTo>
                  <a:cubicBezTo>
                    <a:pt x="453" y="1287"/>
                    <a:pt x="453" y="1287"/>
                    <a:pt x="453" y="1287"/>
                  </a:cubicBezTo>
                  <a:cubicBezTo>
                    <a:pt x="431" y="1287"/>
                    <a:pt x="413" y="1305"/>
                    <a:pt x="413" y="1327"/>
                  </a:cubicBezTo>
                  <a:cubicBezTo>
                    <a:pt x="413" y="1349"/>
                    <a:pt x="431" y="1367"/>
                    <a:pt x="453" y="1367"/>
                  </a:cubicBezTo>
                  <a:cubicBezTo>
                    <a:pt x="624" y="1367"/>
                    <a:pt x="624" y="1367"/>
                    <a:pt x="624" y="1367"/>
                  </a:cubicBezTo>
                  <a:cubicBezTo>
                    <a:pt x="500" y="1491"/>
                    <a:pt x="500" y="1491"/>
                    <a:pt x="500" y="1491"/>
                  </a:cubicBezTo>
                  <a:cubicBezTo>
                    <a:pt x="248" y="1491"/>
                    <a:pt x="248" y="1491"/>
                    <a:pt x="248" y="1491"/>
                  </a:cubicBezTo>
                  <a:cubicBezTo>
                    <a:pt x="226" y="1491"/>
                    <a:pt x="208" y="1509"/>
                    <a:pt x="208" y="1531"/>
                  </a:cubicBezTo>
                  <a:cubicBezTo>
                    <a:pt x="208" y="1553"/>
                    <a:pt x="226" y="1571"/>
                    <a:pt x="248" y="1571"/>
                  </a:cubicBezTo>
                  <a:cubicBezTo>
                    <a:pt x="420" y="1571"/>
                    <a:pt x="420" y="1571"/>
                    <a:pt x="420" y="1571"/>
                  </a:cubicBezTo>
                  <a:cubicBezTo>
                    <a:pt x="300" y="1691"/>
                    <a:pt x="300" y="1691"/>
                    <a:pt x="300" y="1691"/>
                  </a:cubicBezTo>
                  <a:cubicBezTo>
                    <a:pt x="284" y="1707"/>
                    <a:pt x="284" y="1732"/>
                    <a:pt x="300" y="1748"/>
                  </a:cubicBezTo>
                  <a:cubicBezTo>
                    <a:pt x="308" y="1756"/>
                    <a:pt x="318" y="1760"/>
                    <a:pt x="328" y="1760"/>
                  </a:cubicBezTo>
                  <a:cubicBezTo>
                    <a:pt x="339" y="1760"/>
                    <a:pt x="349" y="1756"/>
                    <a:pt x="357" y="1748"/>
                  </a:cubicBezTo>
                  <a:cubicBezTo>
                    <a:pt x="477" y="1628"/>
                    <a:pt x="477" y="1628"/>
                    <a:pt x="477" y="1628"/>
                  </a:cubicBezTo>
                  <a:cubicBezTo>
                    <a:pt x="477" y="1800"/>
                    <a:pt x="477" y="1800"/>
                    <a:pt x="477" y="1800"/>
                  </a:cubicBezTo>
                  <a:cubicBezTo>
                    <a:pt x="477" y="1822"/>
                    <a:pt x="495" y="1840"/>
                    <a:pt x="517" y="1840"/>
                  </a:cubicBezTo>
                  <a:cubicBezTo>
                    <a:pt x="539" y="1840"/>
                    <a:pt x="557" y="1822"/>
                    <a:pt x="557" y="1800"/>
                  </a:cubicBezTo>
                  <a:cubicBezTo>
                    <a:pt x="557" y="1548"/>
                    <a:pt x="557" y="1548"/>
                    <a:pt x="557" y="1548"/>
                  </a:cubicBezTo>
                  <a:cubicBezTo>
                    <a:pt x="681" y="1424"/>
                    <a:pt x="681" y="1424"/>
                    <a:pt x="681" y="1424"/>
                  </a:cubicBezTo>
                  <a:cubicBezTo>
                    <a:pt x="681" y="1595"/>
                    <a:pt x="681" y="1595"/>
                    <a:pt x="681" y="1595"/>
                  </a:cubicBezTo>
                  <a:cubicBezTo>
                    <a:pt x="681" y="1617"/>
                    <a:pt x="699" y="1635"/>
                    <a:pt x="721" y="1635"/>
                  </a:cubicBezTo>
                  <a:cubicBezTo>
                    <a:pt x="743" y="1635"/>
                    <a:pt x="761" y="1617"/>
                    <a:pt x="761" y="1595"/>
                  </a:cubicBezTo>
                  <a:cubicBezTo>
                    <a:pt x="761" y="1343"/>
                    <a:pt x="761" y="1343"/>
                    <a:pt x="761" y="1343"/>
                  </a:cubicBezTo>
                  <a:cubicBezTo>
                    <a:pt x="984" y="1121"/>
                    <a:pt x="984" y="1121"/>
                    <a:pt x="984" y="1121"/>
                  </a:cubicBezTo>
                  <a:cubicBezTo>
                    <a:pt x="984" y="1435"/>
                    <a:pt x="984" y="1435"/>
                    <a:pt x="984" y="1435"/>
                  </a:cubicBezTo>
                  <a:cubicBezTo>
                    <a:pt x="806" y="1613"/>
                    <a:pt x="806" y="1613"/>
                    <a:pt x="806" y="1613"/>
                  </a:cubicBezTo>
                  <a:cubicBezTo>
                    <a:pt x="790" y="1629"/>
                    <a:pt x="790" y="1655"/>
                    <a:pt x="806" y="1670"/>
                  </a:cubicBezTo>
                  <a:cubicBezTo>
                    <a:pt x="822" y="1686"/>
                    <a:pt x="847" y="1686"/>
                    <a:pt x="863" y="1670"/>
                  </a:cubicBezTo>
                  <a:cubicBezTo>
                    <a:pt x="984" y="1549"/>
                    <a:pt x="984" y="1549"/>
                    <a:pt x="984" y="1549"/>
                  </a:cubicBezTo>
                  <a:cubicBezTo>
                    <a:pt x="984" y="1725"/>
                    <a:pt x="984" y="1725"/>
                    <a:pt x="984" y="1725"/>
                  </a:cubicBezTo>
                  <a:cubicBezTo>
                    <a:pt x="806" y="1903"/>
                    <a:pt x="806" y="1903"/>
                    <a:pt x="806" y="1903"/>
                  </a:cubicBezTo>
                  <a:cubicBezTo>
                    <a:pt x="790" y="1918"/>
                    <a:pt x="790" y="1944"/>
                    <a:pt x="806" y="1959"/>
                  </a:cubicBezTo>
                  <a:cubicBezTo>
                    <a:pt x="822" y="1975"/>
                    <a:pt x="847" y="1975"/>
                    <a:pt x="863" y="1959"/>
                  </a:cubicBezTo>
                  <a:cubicBezTo>
                    <a:pt x="984" y="1838"/>
                    <a:pt x="984" y="1838"/>
                    <a:pt x="984" y="1838"/>
                  </a:cubicBezTo>
                  <a:cubicBezTo>
                    <a:pt x="984" y="2008"/>
                    <a:pt x="984" y="2008"/>
                    <a:pt x="984" y="2008"/>
                  </a:cubicBezTo>
                  <a:cubicBezTo>
                    <a:pt x="984" y="2030"/>
                    <a:pt x="1002" y="2048"/>
                    <a:pt x="1024" y="2048"/>
                  </a:cubicBezTo>
                  <a:cubicBezTo>
                    <a:pt x="1046" y="2048"/>
                    <a:pt x="1064" y="2030"/>
                    <a:pt x="1064" y="2008"/>
                  </a:cubicBezTo>
                  <a:cubicBezTo>
                    <a:pt x="1064" y="1838"/>
                    <a:pt x="1064" y="1838"/>
                    <a:pt x="1064" y="1838"/>
                  </a:cubicBezTo>
                  <a:cubicBezTo>
                    <a:pt x="1185" y="1959"/>
                    <a:pt x="1185" y="1959"/>
                    <a:pt x="1185" y="1959"/>
                  </a:cubicBezTo>
                  <a:cubicBezTo>
                    <a:pt x="1193" y="1967"/>
                    <a:pt x="1204" y="1971"/>
                    <a:pt x="1214" y="1971"/>
                  </a:cubicBezTo>
                  <a:cubicBezTo>
                    <a:pt x="1224" y="1971"/>
                    <a:pt x="1234" y="1967"/>
                    <a:pt x="1242" y="1959"/>
                  </a:cubicBezTo>
                  <a:cubicBezTo>
                    <a:pt x="1258" y="1944"/>
                    <a:pt x="1258" y="1918"/>
                    <a:pt x="1242" y="1903"/>
                  </a:cubicBezTo>
                  <a:cubicBezTo>
                    <a:pt x="1064" y="1725"/>
                    <a:pt x="1064" y="1725"/>
                    <a:pt x="1064" y="1725"/>
                  </a:cubicBezTo>
                  <a:cubicBezTo>
                    <a:pt x="1064" y="1549"/>
                    <a:pt x="1064" y="1549"/>
                    <a:pt x="1064" y="1549"/>
                  </a:cubicBezTo>
                  <a:cubicBezTo>
                    <a:pt x="1185" y="1670"/>
                    <a:pt x="1185" y="1670"/>
                    <a:pt x="1185" y="1670"/>
                  </a:cubicBezTo>
                  <a:cubicBezTo>
                    <a:pt x="1193" y="1678"/>
                    <a:pt x="1204" y="1682"/>
                    <a:pt x="1214" y="1682"/>
                  </a:cubicBezTo>
                  <a:cubicBezTo>
                    <a:pt x="1224" y="1682"/>
                    <a:pt x="1234" y="1678"/>
                    <a:pt x="1242" y="1670"/>
                  </a:cubicBezTo>
                  <a:cubicBezTo>
                    <a:pt x="1258" y="1655"/>
                    <a:pt x="1258" y="1629"/>
                    <a:pt x="1242" y="1613"/>
                  </a:cubicBezTo>
                  <a:cubicBezTo>
                    <a:pt x="1064" y="1435"/>
                    <a:pt x="1064" y="1435"/>
                    <a:pt x="1064" y="1435"/>
                  </a:cubicBezTo>
                  <a:cubicBezTo>
                    <a:pt x="1064" y="1121"/>
                    <a:pt x="1064" y="1121"/>
                    <a:pt x="1064" y="1121"/>
                  </a:cubicBezTo>
                  <a:cubicBezTo>
                    <a:pt x="1287" y="1343"/>
                    <a:pt x="1287" y="1343"/>
                    <a:pt x="1287" y="1343"/>
                  </a:cubicBezTo>
                  <a:cubicBezTo>
                    <a:pt x="1287" y="1595"/>
                    <a:pt x="1287" y="1595"/>
                    <a:pt x="1287" y="1595"/>
                  </a:cubicBezTo>
                  <a:cubicBezTo>
                    <a:pt x="1287" y="1617"/>
                    <a:pt x="1305" y="1635"/>
                    <a:pt x="1327" y="1635"/>
                  </a:cubicBezTo>
                  <a:cubicBezTo>
                    <a:pt x="1349" y="1635"/>
                    <a:pt x="1367" y="1617"/>
                    <a:pt x="1367" y="1595"/>
                  </a:cubicBezTo>
                  <a:cubicBezTo>
                    <a:pt x="1367" y="1424"/>
                    <a:pt x="1367" y="1424"/>
                    <a:pt x="1367" y="1424"/>
                  </a:cubicBezTo>
                  <a:cubicBezTo>
                    <a:pt x="1491" y="1548"/>
                    <a:pt x="1491" y="1548"/>
                    <a:pt x="1491" y="1548"/>
                  </a:cubicBezTo>
                  <a:cubicBezTo>
                    <a:pt x="1491" y="1800"/>
                    <a:pt x="1491" y="1800"/>
                    <a:pt x="1491" y="1800"/>
                  </a:cubicBezTo>
                  <a:cubicBezTo>
                    <a:pt x="1491" y="1822"/>
                    <a:pt x="1509" y="1840"/>
                    <a:pt x="1531" y="1840"/>
                  </a:cubicBezTo>
                  <a:cubicBezTo>
                    <a:pt x="1553" y="1840"/>
                    <a:pt x="1571" y="1822"/>
                    <a:pt x="1571" y="1800"/>
                  </a:cubicBezTo>
                  <a:cubicBezTo>
                    <a:pt x="1571" y="1628"/>
                    <a:pt x="1571" y="1628"/>
                    <a:pt x="1571" y="1628"/>
                  </a:cubicBezTo>
                  <a:cubicBezTo>
                    <a:pt x="1691" y="1748"/>
                    <a:pt x="1691" y="1748"/>
                    <a:pt x="1691" y="1748"/>
                  </a:cubicBezTo>
                  <a:cubicBezTo>
                    <a:pt x="1699" y="1756"/>
                    <a:pt x="1709" y="1760"/>
                    <a:pt x="1720" y="1760"/>
                  </a:cubicBezTo>
                  <a:cubicBezTo>
                    <a:pt x="1730" y="1760"/>
                    <a:pt x="1740" y="1756"/>
                    <a:pt x="1748" y="1748"/>
                  </a:cubicBezTo>
                  <a:cubicBezTo>
                    <a:pt x="1764" y="1732"/>
                    <a:pt x="1764" y="1707"/>
                    <a:pt x="1748" y="1691"/>
                  </a:cubicBezTo>
                  <a:cubicBezTo>
                    <a:pt x="1628" y="1571"/>
                    <a:pt x="1628" y="1571"/>
                    <a:pt x="1628" y="1571"/>
                  </a:cubicBezTo>
                  <a:cubicBezTo>
                    <a:pt x="1800" y="1571"/>
                    <a:pt x="1800" y="1571"/>
                    <a:pt x="1800" y="1571"/>
                  </a:cubicBezTo>
                  <a:cubicBezTo>
                    <a:pt x="1822" y="1571"/>
                    <a:pt x="1840" y="1553"/>
                    <a:pt x="1840" y="1531"/>
                  </a:cubicBezTo>
                  <a:cubicBezTo>
                    <a:pt x="1840" y="1509"/>
                    <a:pt x="1822" y="1491"/>
                    <a:pt x="1800" y="1491"/>
                  </a:cubicBezTo>
                  <a:cubicBezTo>
                    <a:pt x="1548" y="1491"/>
                    <a:pt x="1548" y="1491"/>
                    <a:pt x="1548" y="1491"/>
                  </a:cubicBezTo>
                  <a:cubicBezTo>
                    <a:pt x="1424" y="1367"/>
                    <a:pt x="1424" y="1367"/>
                    <a:pt x="1424" y="1367"/>
                  </a:cubicBezTo>
                  <a:cubicBezTo>
                    <a:pt x="1595" y="1367"/>
                    <a:pt x="1595" y="1367"/>
                    <a:pt x="1595" y="1367"/>
                  </a:cubicBezTo>
                  <a:cubicBezTo>
                    <a:pt x="1617" y="1367"/>
                    <a:pt x="1635" y="1349"/>
                    <a:pt x="1635" y="1327"/>
                  </a:cubicBezTo>
                  <a:cubicBezTo>
                    <a:pt x="1635" y="1305"/>
                    <a:pt x="1617" y="1287"/>
                    <a:pt x="1595" y="1287"/>
                  </a:cubicBezTo>
                  <a:cubicBezTo>
                    <a:pt x="1343" y="1287"/>
                    <a:pt x="1343" y="1287"/>
                    <a:pt x="1343" y="1287"/>
                  </a:cubicBezTo>
                  <a:cubicBezTo>
                    <a:pt x="1121" y="1064"/>
                    <a:pt x="1121" y="1064"/>
                    <a:pt x="1121" y="1064"/>
                  </a:cubicBezTo>
                  <a:cubicBezTo>
                    <a:pt x="1435" y="1064"/>
                    <a:pt x="1435" y="1064"/>
                    <a:pt x="1435" y="1064"/>
                  </a:cubicBezTo>
                  <a:cubicBezTo>
                    <a:pt x="1613" y="1242"/>
                    <a:pt x="1613" y="1242"/>
                    <a:pt x="1613" y="1242"/>
                  </a:cubicBezTo>
                  <a:cubicBezTo>
                    <a:pt x="1621" y="1250"/>
                    <a:pt x="1632" y="1254"/>
                    <a:pt x="1642" y="1254"/>
                  </a:cubicBezTo>
                  <a:cubicBezTo>
                    <a:pt x="1652" y="1254"/>
                    <a:pt x="1662" y="1250"/>
                    <a:pt x="1670" y="1242"/>
                  </a:cubicBezTo>
                  <a:cubicBezTo>
                    <a:pt x="1686" y="1226"/>
                    <a:pt x="1686" y="1201"/>
                    <a:pt x="1670" y="1185"/>
                  </a:cubicBezTo>
                  <a:cubicBezTo>
                    <a:pt x="1549" y="1064"/>
                    <a:pt x="1549" y="1064"/>
                    <a:pt x="1549" y="1064"/>
                  </a:cubicBezTo>
                  <a:cubicBezTo>
                    <a:pt x="1725" y="1064"/>
                    <a:pt x="1725" y="1064"/>
                    <a:pt x="1725" y="1064"/>
                  </a:cubicBezTo>
                  <a:cubicBezTo>
                    <a:pt x="1903" y="1242"/>
                    <a:pt x="1903" y="1242"/>
                    <a:pt x="1903" y="1242"/>
                  </a:cubicBezTo>
                  <a:cubicBezTo>
                    <a:pt x="1910" y="1250"/>
                    <a:pt x="1921" y="1254"/>
                    <a:pt x="1931" y="1254"/>
                  </a:cubicBezTo>
                  <a:cubicBezTo>
                    <a:pt x="1941" y="1254"/>
                    <a:pt x="1952" y="1250"/>
                    <a:pt x="1959" y="1242"/>
                  </a:cubicBezTo>
                  <a:cubicBezTo>
                    <a:pt x="1975" y="1226"/>
                    <a:pt x="1975" y="1201"/>
                    <a:pt x="1959" y="1185"/>
                  </a:cubicBezTo>
                  <a:cubicBezTo>
                    <a:pt x="1838" y="1064"/>
                    <a:pt x="1838" y="1064"/>
                    <a:pt x="1838" y="1064"/>
                  </a:cubicBezTo>
                  <a:cubicBezTo>
                    <a:pt x="2008" y="1064"/>
                    <a:pt x="2008" y="1064"/>
                    <a:pt x="2008" y="1064"/>
                  </a:cubicBezTo>
                  <a:cubicBezTo>
                    <a:pt x="2030" y="1064"/>
                    <a:pt x="2048" y="1046"/>
                    <a:pt x="2048" y="1024"/>
                  </a:cubicBezTo>
                  <a:cubicBezTo>
                    <a:pt x="2048" y="1002"/>
                    <a:pt x="2030" y="984"/>
                    <a:pt x="2008" y="9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p:cNvSpPr>
            <p:nvPr/>
          </p:nvSpPr>
          <p:spPr bwMode="auto">
            <a:xfrm>
              <a:off x="5862" y="2067"/>
              <a:ext cx="246" cy="189"/>
            </a:xfrm>
            <a:custGeom>
              <a:avLst/>
              <a:gdLst>
                <a:gd name="T0" fmla="*/ 52 w 104"/>
                <a:gd name="T1" fmla="*/ 80 h 80"/>
                <a:gd name="T2" fmla="*/ 52 w 104"/>
                <a:gd name="T3" fmla="*/ 0 h 80"/>
                <a:gd name="T4" fmla="*/ 52 w 104"/>
                <a:gd name="T5" fmla="*/ 80 h 80"/>
              </a:gdLst>
              <a:ahLst/>
              <a:cxnLst>
                <a:cxn ang="0">
                  <a:pos x="T0" y="T1"/>
                </a:cxn>
                <a:cxn ang="0">
                  <a:pos x="T2" y="T3"/>
                </a:cxn>
                <a:cxn ang="0">
                  <a:pos x="T4" y="T5"/>
                </a:cxn>
              </a:cxnLst>
              <a:rect l="0" t="0" r="r" b="b"/>
              <a:pathLst>
                <a:path w="104" h="80">
                  <a:moveTo>
                    <a:pt x="52" y="80"/>
                  </a:moveTo>
                  <a:cubicBezTo>
                    <a:pt x="104" y="80"/>
                    <a:pt x="104" y="0"/>
                    <a:pt x="52" y="0"/>
                  </a:cubicBezTo>
                  <a:cubicBezTo>
                    <a:pt x="0" y="0"/>
                    <a:pt x="0" y="80"/>
                    <a:pt x="52"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4"/>
          <p:cNvGrpSpPr>
            <a:grpSpLocks noChangeAspect="1"/>
          </p:cNvGrpSpPr>
          <p:nvPr/>
        </p:nvGrpSpPr>
        <p:grpSpPr bwMode="auto">
          <a:xfrm>
            <a:off x="5701335" y="5620283"/>
            <a:ext cx="714376" cy="714376"/>
            <a:chOff x="1416" y="-262"/>
            <a:chExt cx="4846" cy="4846"/>
          </a:xfrm>
          <a:solidFill>
            <a:schemeClr val="accent1">
              <a:lumMod val="60000"/>
              <a:lumOff val="40000"/>
            </a:schemeClr>
          </a:solidFill>
        </p:grpSpPr>
        <p:sp>
          <p:nvSpPr>
            <p:cNvPr id="25" name="Freeform 5"/>
            <p:cNvSpPr>
              <a:spLocks/>
            </p:cNvSpPr>
            <p:nvPr/>
          </p:nvSpPr>
          <p:spPr bwMode="auto">
            <a:xfrm>
              <a:off x="1416" y="-262"/>
              <a:ext cx="4846" cy="4846"/>
            </a:xfrm>
            <a:custGeom>
              <a:avLst/>
              <a:gdLst>
                <a:gd name="T0" fmla="*/ 1879 w 2048"/>
                <a:gd name="T1" fmla="*/ 886 h 2048"/>
                <a:gd name="T2" fmla="*/ 1670 w 2048"/>
                <a:gd name="T3" fmla="*/ 863 h 2048"/>
                <a:gd name="T4" fmla="*/ 1121 w 2048"/>
                <a:gd name="T5" fmla="*/ 984 h 2048"/>
                <a:gd name="T6" fmla="*/ 1595 w 2048"/>
                <a:gd name="T7" fmla="*/ 681 h 2048"/>
                <a:gd name="T8" fmla="*/ 1840 w 2048"/>
                <a:gd name="T9" fmla="*/ 517 h 2048"/>
                <a:gd name="T10" fmla="*/ 1748 w 2048"/>
                <a:gd name="T11" fmla="*/ 300 h 2048"/>
                <a:gd name="T12" fmla="*/ 1531 w 2048"/>
                <a:gd name="T13" fmla="*/ 208 h 2048"/>
                <a:gd name="T14" fmla="*/ 1367 w 2048"/>
                <a:gd name="T15" fmla="*/ 453 h 2048"/>
                <a:gd name="T16" fmla="*/ 1064 w 2048"/>
                <a:gd name="T17" fmla="*/ 927 h 2048"/>
                <a:gd name="T18" fmla="*/ 1185 w 2048"/>
                <a:gd name="T19" fmla="*/ 378 h 2048"/>
                <a:gd name="T20" fmla="*/ 1242 w 2048"/>
                <a:gd name="T21" fmla="*/ 89 h 2048"/>
                <a:gd name="T22" fmla="*/ 1024 w 2048"/>
                <a:gd name="T23" fmla="*/ 0 h 2048"/>
                <a:gd name="T24" fmla="*/ 806 w 2048"/>
                <a:gd name="T25" fmla="*/ 89 h 2048"/>
                <a:gd name="T26" fmla="*/ 863 w 2048"/>
                <a:gd name="T27" fmla="*/ 378 h 2048"/>
                <a:gd name="T28" fmla="*/ 984 w 2048"/>
                <a:gd name="T29" fmla="*/ 927 h 2048"/>
                <a:gd name="T30" fmla="*/ 681 w 2048"/>
                <a:gd name="T31" fmla="*/ 453 h 2048"/>
                <a:gd name="T32" fmla="*/ 517 w 2048"/>
                <a:gd name="T33" fmla="*/ 208 h 2048"/>
                <a:gd name="T34" fmla="*/ 300 w 2048"/>
                <a:gd name="T35" fmla="*/ 300 h 2048"/>
                <a:gd name="T36" fmla="*/ 208 w 2048"/>
                <a:gd name="T37" fmla="*/ 517 h 2048"/>
                <a:gd name="T38" fmla="*/ 453 w 2048"/>
                <a:gd name="T39" fmla="*/ 681 h 2048"/>
                <a:gd name="T40" fmla="*/ 927 w 2048"/>
                <a:gd name="T41" fmla="*/ 984 h 2048"/>
                <a:gd name="T42" fmla="*/ 378 w 2048"/>
                <a:gd name="T43" fmla="*/ 863 h 2048"/>
                <a:gd name="T44" fmla="*/ 89 w 2048"/>
                <a:gd name="T45" fmla="*/ 806 h 2048"/>
                <a:gd name="T46" fmla="*/ 0 w 2048"/>
                <a:gd name="T47" fmla="*/ 1024 h 2048"/>
                <a:gd name="T48" fmla="*/ 89 w 2048"/>
                <a:gd name="T49" fmla="*/ 1242 h 2048"/>
                <a:gd name="T50" fmla="*/ 499 w 2048"/>
                <a:gd name="T51" fmla="*/ 1064 h 2048"/>
                <a:gd name="T52" fmla="*/ 435 w 2048"/>
                <a:gd name="T53" fmla="*/ 1242 h 2048"/>
                <a:gd name="T54" fmla="*/ 453 w 2048"/>
                <a:gd name="T55" fmla="*/ 1287 h 2048"/>
                <a:gd name="T56" fmla="*/ 500 w 2048"/>
                <a:gd name="T57" fmla="*/ 1491 h 2048"/>
                <a:gd name="T58" fmla="*/ 420 w 2048"/>
                <a:gd name="T59" fmla="*/ 1571 h 2048"/>
                <a:gd name="T60" fmla="*/ 357 w 2048"/>
                <a:gd name="T61" fmla="*/ 1748 h 2048"/>
                <a:gd name="T62" fmla="*/ 557 w 2048"/>
                <a:gd name="T63" fmla="*/ 1800 h 2048"/>
                <a:gd name="T64" fmla="*/ 721 w 2048"/>
                <a:gd name="T65" fmla="*/ 1635 h 2048"/>
                <a:gd name="T66" fmla="*/ 984 w 2048"/>
                <a:gd name="T67" fmla="*/ 1435 h 2048"/>
                <a:gd name="T68" fmla="*/ 984 w 2048"/>
                <a:gd name="T69" fmla="*/ 1549 h 2048"/>
                <a:gd name="T70" fmla="*/ 863 w 2048"/>
                <a:gd name="T71" fmla="*/ 1959 h 2048"/>
                <a:gd name="T72" fmla="*/ 1064 w 2048"/>
                <a:gd name="T73" fmla="*/ 2008 h 2048"/>
                <a:gd name="T74" fmla="*/ 1242 w 2048"/>
                <a:gd name="T75" fmla="*/ 1959 h 2048"/>
                <a:gd name="T76" fmla="*/ 1185 w 2048"/>
                <a:gd name="T77" fmla="*/ 1670 h 2048"/>
                <a:gd name="T78" fmla="*/ 1064 w 2048"/>
                <a:gd name="T79" fmla="*/ 1435 h 2048"/>
                <a:gd name="T80" fmla="*/ 1327 w 2048"/>
                <a:gd name="T81" fmla="*/ 1635 h 2048"/>
                <a:gd name="T82" fmla="*/ 1491 w 2048"/>
                <a:gd name="T83" fmla="*/ 1800 h 2048"/>
                <a:gd name="T84" fmla="*/ 1691 w 2048"/>
                <a:gd name="T85" fmla="*/ 1748 h 2048"/>
                <a:gd name="T86" fmla="*/ 1628 w 2048"/>
                <a:gd name="T87" fmla="*/ 1571 h 2048"/>
                <a:gd name="T88" fmla="*/ 1548 w 2048"/>
                <a:gd name="T89" fmla="*/ 1491 h 2048"/>
                <a:gd name="T90" fmla="*/ 1595 w 2048"/>
                <a:gd name="T91" fmla="*/ 1287 h 2048"/>
                <a:gd name="T92" fmla="*/ 1613 w 2048"/>
                <a:gd name="T93" fmla="*/ 1242 h 2048"/>
                <a:gd name="T94" fmla="*/ 1549 w 2048"/>
                <a:gd name="T95" fmla="*/ 1064 h 2048"/>
                <a:gd name="T96" fmla="*/ 1959 w 2048"/>
                <a:gd name="T97" fmla="*/ 1242 h 2048"/>
                <a:gd name="T98" fmla="*/ 2048 w 2048"/>
                <a:gd name="T99" fmla="*/ 1024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48" h="2048">
                  <a:moveTo>
                    <a:pt x="2008" y="984"/>
                  </a:moveTo>
                  <a:cubicBezTo>
                    <a:pt x="1838" y="984"/>
                    <a:pt x="1838" y="984"/>
                    <a:pt x="1838" y="984"/>
                  </a:cubicBezTo>
                  <a:cubicBezTo>
                    <a:pt x="1879" y="943"/>
                    <a:pt x="1879" y="943"/>
                    <a:pt x="1879" y="943"/>
                  </a:cubicBezTo>
                  <a:cubicBezTo>
                    <a:pt x="1895" y="927"/>
                    <a:pt x="1895" y="901"/>
                    <a:pt x="1879" y="886"/>
                  </a:cubicBezTo>
                  <a:cubicBezTo>
                    <a:pt x="1864" y="870"/>
                    <a:pt x="1838" y="870"/>
                    <a:pt x="1823" y="886"/>
                  </a:cubicBezTo>
                  <a:cubicBezTo>
                    <a:pt x="1725" y="984"/>
                    <a:pt x="1725" y="984"/>
                    <a:pt x="1725" y="984"/>
                  </a:cubicBezTo>
                  <a:cubicBezTo>
                    <a:pt x="1549" y="984"/>
                    <a:pt x="1549" y="984"/>
                    <a:pt x="1549" y="984"/>
                  </a:cubicBezTo>
                  <a:cubicBezTo>
                    <a:pt x="1670" y="863"/>
                    <a:pt x="1670" y="863"/>
                    <a:pt x="1670" y="863"/>
                  </a:cubicBezTo>
                  <a:cubicBezTo>
                    <a:pt x="1686" y="847"/>
                    <a:pt x="1686" y="822"/>
                    <a:pt x="1670" y="806"/>
                  </a:cubicBezTo>
                  <a:cubicBezTo>
                    <a:pt x="1655" y="790"/>
                    <a:pt x="1629" y="790"/>
                    <a:pt x="1613" y="806"/>
                  </a:cubicBezTo>
                  <a:cubicBezTo>
                    <a:pt x="1435" y="984"/>
                    <a:pt x="1435" y="984"/>
                    <a:pt x="1435" y="984"/>
                  </a:cubicBezTo>
                  <a:cubicBezTo>
                    <a:pt x="1121" y="984"/>
                    <a:pt x="1121" y="984"/>
                    <a:pt x="1121" y="984"/>
                  </a:cubicBezTo>
                  <a:cubicBezTo>
                    <a:pt x="1343" y="761"/>
                    <a:pt x="1343" y="761"/>
                    <a:pt x="1343" y="761"/>
                  </a:cubicBezTo>
                  <a:cubicBezTo>
                    <a:pt x="1595" y="761"/>
                    <a:pt x="1595" y="761"/>
                    <a:pt x="1595" y="761"/>
                  </a:cubicBezTo>
                  <a:cubicBezTo>
                    <a:pt x="1617" y="761"/>
                    <a:pt x="1635" y="743"/>
                    <a:pt x="1635" y="721"/>
                  </a:cubicBezTo>
                  <a:cubicBezTo>
                    <a:pt x="1635" y="699"/>
                    <a:pt x="1617" y="681"/>
                    <a:pt x="1595" y="681"/>
                  </a:cubicBezTo>
                  <a:cubicBezTo>
                    <a:pt x="1424" y="681"/>
                    <a:pt x="1424" y="681"/>
                    <a:pt x="1424" y="681"/>
                  </a:cubicBezTo>
                  <a:cubicBezTo>
                    <a:pt x="1548" y="557"/>
                    <a:pt x="1548" y="557"/>
                    <a:pt x="1548" y="557"/>
                  </a:cubicBezTo>
                  <a:cubicBezTo>
                    <a:pt x="1800" y="557"/>
                    <a:pt x="1800" y="557"/>
                    <a:pt x="1800" y="557"/>
                  </a:cubicBezTo>
                  <a:cubicBezTo>
                    <a:pt x="1822" y="557"/>
                    <a:pt x="1840" y="539"/>
                    <a:pt x="1840" y="517"/>
                  </a:cubicBezTo>
                  <a:cubicBezTo>
                    <a:pt x="1840" y="495"/>
                    <a:pt x="1822" y="477"/>
                    <a:pt x="1800" y="477"/>
                  </a:cubicBezTo>
                  <a:cubicBezTo>
                    <a:pt x="1628" y="477"/>
                    <a:pt x="1628" y="477"/>
                    <a:pt x="1628" y="477"/>
                  </a:cubicBezTo>
                  <a:cubicBezTo>
                    <a:pt x="1748" y="357"/>
                    <a:pt x="1748" y="357"/>
                    <a:pt x="1748" y="357"/>
                  </a:cubicBezTo>
                  <a:cubicBezTo>
                    <a:pt x="1764" y="341"/>
                    <a:pt x="1764" y="316"/>
                    <a:pt x="1748" y="300"/>
                  </a:cubicBezTo>
                  <a:cubicBezTo>
                    <a:pt x="1732" y="284"/>
                    <a:pt x="1707" y="284"/>
                    <a:pt x="1691" y="300"/>
                  </a:cubicBezTo>
                  <a:cubicBezTo>
                    <a:pt x="1571" y="420"/>
                    <a:pt x="1571" y="420"/>
                    <a:pt x="1571" y="420"/>
                  </a:cubicBezTo>
                  <a:cubicBezTo>
                    <a:pt x="1571" y="248"/>
                    <a:pt x="1571" y="248"/>
                    <a:pt x="1571" y="248"/>
                  </a:cubicBezTo>
                  <a:cubicBezTo>
                    <a:pt x="1571" y="226"/>
                    <a:pt x="1553" y="208"/>
                    <a:pt x="1531" y="208"/>
                  </a:cubicBezTo>
                  <a:cubicBezTo>
                    <a:pt x="1509" y="208"/>
                    <a:pt x="1491" y="226"/>
                    <a:pt x="1491" y="248"/>
                  </a:cubicBezTo>
                  <a:cubicBezTo>
                    <a:pt x="1491" y="500"/>
                    <a:pt x="1491" y="500"/>
                    <a:pt x="1491" y="500"/>
                  </a:cubicBezTo>
                  <a:cubicBezTo>
                    <a:pt x="1367" y="624"/>
                    <a:pt x="1367" y="624"/>
                    <a:pt x="1367" y="624"/>
                  </a:cubicBezTo>
                  <a:cubicBezTo>
                    <a:pt x="1367" y="453"/>
                    <a:pt x="1367" y="453"/>
                    <a:pt x="1367" y="453"/>
                  </a:cubicBezTo>
                  <a:cubicBezTo>
                    <a:pt x="1367" y="431"/>
                    <a:pt x="1349" y="413"/>
                    <a:pt x="1327" y="413"/>
                  </a:cubicBezTo>
                  <a:cubicBezTo>
                    <a:pt x="1305" y="413"/>
                    <a:pt x="1287" y="431"/>
                    <a:pt x="1287" y="453"/>
                  </a:cubicBezTo>
                  <a:cubicBezTo>
                    <a:pt x="1287" y="705"/>
                    <a:pt x="1287" y="705"/>
                    <a:pt x="1287" y="705"/>
                  </a:cubicBezTo>
                  <a:cubicBezTo>
                    <a:pt x="1064" y="927"/>
                    <a:pt x="1064" y="927"/>
                    <a:pt x="1064" y="927"/>
                  </a:cubicBezTo>
                  <a:cubicBezTo>
                    <a:pt x="1064" y="613"/>
                    <a:pt x="1064" y="613"/>
                    <a:pt x="1064" y="613"/>
                  </a:cubicBezTo>
                  <a:cubicBezTo>
                    <a:pt x="1242" y="435"/>
                    <a:pt x="1242" y="435"/>
                    <a:pt x="1242" y="435"/>
                  </a:cubicBezTo>
                  <a:cubicBezTo>
                    <a:pt x="1258" y="419"/>
                    <a:pt x="1258" y="393"/>
                    <a:pt x="1242" y="378"/>
                  </a:cubicBezTo>
                  <a:cubicBezTo>
                    <a:pt x="1226" y="362"/>
                    <a:pt x="1201" y="362"/>
                    <a:pt x="1185" y="378"/>
                  </a:cubicBezTo>
                  <a:cubicBezTo>
                    <a:pt x="1064" y="499"/>
                    <a:pt x="1064" y="499"/>
                    <a:pt x="1064" y="499"/>
                  </a:cubicBezTo>
                  <a:cubicBezTo>
                    <a:pt x="1064" y="323"/>
                    <a:pt x="1064" y="323"/>
                    <a:pt x="1064" y="323"/>
                  </a:cubicBezTo>
                  <a:cubicBezTo>
                    <a:pt x="1242" y="145"/>
                    <a:pt x="1242" y="145"/>
                    <a:pt x="1242" y="145"/>
                  </a:cubicBezTo>
                  <a:cubicBezTo>
                    <a:pt x="1258" y="130"/>
                    <a:pt x="1258" y="104"/>
                    <a:pt x="1242" y="89"/>
                  </a:cubicBezTo>
                  <a:cubicBezTo>
                    <a:pt x="1226" y="73"/>
                    <a:pt x="1201" y="73"/>
                    <a:pt x="1185" y="89"/>
                  </a:cubicBezTo>
                  <a:cubicBezTo>
                    <a:pt x="1064" y="210"/>
                    <a:pt x="1064" y="210"/>
                    <a:pt x="1064" y="210"/>
                  </a:cubicBezTo>
                  <a:cubicBezTo>
                    <a:pt x="1064" y="40"/>
                    <a:pt x="1064" y="40"/>
                    <a:pt x="1064" y="40"/>
                  </a:cubicBezTo>
                  <a:cubicBezTo>
                    <a:pt x="1064" y="18"/>
                    <a:pt x="1046" y="0"/>
                    <a:pt x="1024" y="0"/>
                  </a:cubicBezTo>
                  <a:cubicBezTo>
                    <a:pt x="1002" y="0"/>
                    <a:pt x="984" y="18"/>
                    <a:pt x="984" y="40"/>
                  </a:cubicBezTo>
                  <a:cubicBezTo>
                    <a:pt x="984" y="210"/>
                    <a:pt x="984" y="210"/>
                    <a:pt x="984" y="210"/>
                  </a:cubicBezTo>
                  <a:cubicBezTo>
                    <a:pt x="863" y="89"/>
                    <a:pt x="863" y="89"/>
                    <a:pt x="863" y="89"/>
                  </a:cubicBezTo>
                  <a:cubicBezTo>
                    <a:pt x="847" y="73"/>
                    <a:pt x="822" y="73"/>
                    <a:pt x="806" y="89"/>
                  </a:cubicBezTo>
                  <a:cubicBezTo>
                    <a:pt x="790" y="104"/>
                    <a:pt x="790" y="130"/>
                    <a:pt x="806" y="145"/>
                  </a:cubicBezTo>
                  <a:cubicBezTo>
                    <a:pt x="984" y="323"/>
                    <a:pt x="984" y="323"/>
                    <a:pt x="984" y="323"/>
                  </a:cubicBezTo>
                  <a:cubicBezTo>
                    <a:pt x="984" y="499"/>
                    <a:pt x="984" y="499"/>
                    <a:pt x="984" y="499"/>
                  </a:cubicBezTo>
                  <a:cubicBezTo>
                    <a:pt x="863" y="378"/>
                    <a:pt x="863" y="378"/>
                    <a:pt x="863" y="378"/>
                  </a:cubicBezTo>
                  <a:cubicBezTo>
                    <a:pt x="847" y="362"/>
                    <a:pt x="822" y="362"/>
                    <a:pt x="806" y="378"/>
                  </a:cubicBezTo>
                  <a:cubicBezTo>
                    <a:pt x="790" y="393"/>
                    <a:pt x="790" y="419"/>
                    <a:pt x="806" y="435"/>
                  </a:cubicBezTo>
                  <a:cubicBezTo>
                    <a:pt x="984" y="613"/>
                    <a:pt x="984" y="613"/>
                    <a:pt x="984" y="613"/>
                  </a:cubicBezTo>
                  <a:cubicBezTo>
                    <a:pt x="984" y="927"/>
                    <a:pt x="984" y="927"/>
                    <a:pt x="984" y="927"/>
                  </a:cubicBezTo>
                  <a:cubicBezTo>
                    <a:pt x="761" y="705"/>
                    <a:pt x="761" y="705"/>
                    <a:pt x="761" y="705"/>
                  </a:cubicBezTo>
                  <a:cubicBezTo>
                    <a:pt x="761" y="453"/>
                    <a:pt x="761" y="453"/>
                    <a:pt x="761" y="453"/>
                  </a:cubicBezTo>
                  <a:cubicBezTo>
                    <a:pt x="761" y="431"/>
                    <a:pt x="743" y="413"/>
                    <a:pt x="721" y="413"/>
                  </a:cubicBezTo>
                  <a:cubicBezTo>
                    <a:pt x="699" y="413"/>
                    <a:pt x="681" y="431"/>
                    <a:pt x="681" y="453"/>
                  </a:cubicBezTo>
                  <a:cubicBezTo>
                    <a:pt x="681" y="624"/>
                    <a:pt x="681" y="624"/>
                    <a:pt x="681" y="624"/>
                  </a:cubicBezTo>
                  <a:cubicBezTo>
                    <a:pt x="557" y="500"/>
                    <a:pt x="557" y="500"/>
                    <a:pt x="557" y="500"/>
                  </a:cubicBezTo>
                  <a:cubicBezTo>
                    <a:pt x="557" y="248"/>
                    <a:pt x="557" y="248"/>
                    <a:pt x="557" y="248"/>
                  </a:cubicBezTo>
                  <a:cubicBezTo>
                    <a:pt x="557" y="226"/>
                    <a:pt x="539" y="208"/>
                    <a:pt x="517" y="208"/>
                  </a:cubicBezTo>
                  <a:cubicBezTo>
                    <a:pt x="495" y="208"/>
                    <a:pt x="477" y="226"/>
                    <a:pt x="477" y="248"/>
                  </a:cubicBezTo>
                  <a:cubicBezTo>
                    <a:pt x="477" y="420"/>
                    <a:pt x="477" y="420"/>
                    <a:pt x="477" y="420"/>
                  </a:cubicBezTo>
                  <a:cubicBezTo>
                    <a:pt x="357" y="300"/>
                    <a:pt x="357" y="300"/>
                    <a:pt x="357" y="300"/>
                  </a:cubicBezTo>
                  <a:cubicBezTo>
                    <a:pt x="341" y="284"/>
                    <a:pt x="316" y="284"/>
                    <a:pt x="300" y="300"/>
                  </a:cubicBezTo>
                  <a:cubicBezTo>
                    <a:pt x="284" y="316"/>
                    <a:pt x="284" y="341"/>
                    <a:pt x="300" y="357"/>
                  </a:cubicBezTo>
                  <a:cubicBezTo>
                    <a:pt x="420" y="477"/>
                    <a:pt x="420" y="477"/>
                    <a:pt x="420" y="477"/>
                  </a:cubicBezTo>
                  <a:cubicBezTo>
                    <a:pt x="248" y="477"/>
                    <a:pt x="248" y="477"/>
                    <a:pt x="248" y="477"/>
                  </a:cubicBezTo>
                  <a:cubicBezTo>
                    <a:pt x="226" y="477"/>
                    <a:pt x="208" y="495"/>
                    <a:pt x="208" y="517"/>
                  </a:cubicBezTo>
                  <a:cubicBezTo>
                    <a:pt x="208" y="539"/>
                    <a:pt x="226" y="557"/>
                    <a:pt x="248" y="557"/>
                  </a:cubicBezTo>
                  <a:cubicBezTo>
                    <a:pt x="500" y="557"/>
                    <a:pt x="500" y="557"/>
                    <a:pt x="500" y="557"/>
                  </a:cubicBezTo>
                  <a:cubicBezTo>
                    <a:pt x="624" y="681"/>
                    <a:pt x="624" y="681"/>
                    <a:pt x="624" y="681"/>
                  </a:cubicBezTo>
                  <a:cubicBezTo>
                    <a:pt x="453" y="681"/>
                    <a:pt x="453" y="681"/>
                    <a:pt x="453" y="681"/>
                  </a:cubicBezTo>
                  <a:cubicBezTo>
                    <a:pt x="431" y="681"/>
                    <a:pt x="413" y="699"/>
                    <a:pt x="413" y="721"/>
                  </a:cubicBezTo>
                  <a:cubicBezTo>
                    <a:pt x="413" y="743"/>
                    <a:pt x="431" y="761"/>
                    <a:pt x="453" y="761"/>
                  </a:cubicBezTo>
                  <a:cubicBezTo>
                    <a:pt x="705" y="761"/>
                    <a:pt x="705" y="761"/>
                    <a:pt x="705" y="761"/>
                  </a:cubicBezTo>
                  <a:cubicBezTo>
                    <a:pt x="927" y="984"/>
                    <a:pt x="927" y="984"/>
                    <a:pt x="927" y="984"/>
                  </a:cubicBezTo>
                  <a:cubicBezTo>
                    <a:pt x="613" y="984"/>
                    <a:pt x="613" y="984"/>
                    <a:pt x="613" y="984"/>
                  </a:cubicBezTo>
                  <a:cubicBezTo>
                    <a:pt x="435" y="806"/>
                    <a:pt x="435" y="806"/>
                    <a:pt x="435" y="806"/>
                  </a:cubicBezTo>
                  <a:cubicBezTo>
                    <a:pt x="419" y="790"/>
                    <a:pt x="393" y="790"/>
                    <a:pt x="378" y="806"/>
                  </a:cubicBezTo>
                  <a:cubicBezTo>
                    <a:pt x="362" y="822"/>
                    <a:pt x="362" y="847"/>
                    <a:pt x="378" y="863"/>
                  </a:cubicBezTo>
                  <a:cubicBezTo>
                    <a:pt x="499" y="984"/>
                    <a:pt x="499" y="984"/>
                    <a:pt x="499" y="984"/>
                  </a:cubicBezTo>
                  <a:cubicBezTo>
                    <a:pt x="323" y="984"/>
                    <a:pt x="323" y="984"/>
                    <a:pt x="323" y="984"/>
                  </a:cubicBezTo>
                  <a:cubicBezTo>
                    <a:pt x="145" y="806"/>
                    <a:pt x="145" y="806"/>
                    <a:pt x="145" y="806"/>
                  </a:cubicBezTo>
                  <a:cubicBezTo>
                    <a:pt x="130" y="790"/>
                    <a:pt x="104" y="790"/>
                    <a:pt x="89" y="806"/>
                  </a:cubicBezTo>
                  <a:cubicBezTo>
                    <a:pt x="73" y="822"/>
                    <a:pt x="73" y="847"/>
                    <a:pt x="89" y="863"/>
                  </a:cubicBezTo>
                  <a:cubicBezTo>
                    <a:pt x="210" y="984"/>
                    <a:pt x="210" y="984"/>
                    <a:pt x="210" y="984"/>
                  </a:cubicBezTo>
                  <a:cubicBezTo>
                    <a:pt x="40" y="984"/>
                    <a:pt x="40" y="984"/>
                    <a:pt x="40" y="984"/>
                  </a:cubicBezTo>
                  <a:cubicBezTo>
                    <a:pt x="18" y="984"/>
                    <a:pt x="0" y="1002"/>
                    <a:pt x="0" y="1024"/>
                  </a:cubicBezTo>
                  <a:cubicBezTo>
                    <a:pt x="0" y="1046"/>
                    <a:pt x="18" y="1064"/>
                    <a:pt x="40" y="1064"/>
                  </a:cubicBezTo>
                  <a:cubicBezTo>
                    <a:pt x="210" y="1064"/>
                    <a:pt x="210" y="1064"/>
                    <a:pt x="210" y="1064"/>
                  </a:cubicBezTo>
                  <a:cubicBezTo>
                    <a:pt x="89" y="1185"/>
                    <a:pt x="89" y="1185"/>
                    <a:pt x="89" y="1185"/>
                  </a:cubicBezTo>
                  <a:cubicBezTo>
                    <a:pt x="73" y="1201"/>
                    <a:pt x="73" y="1226"/>
                    <a:pt x="89" y="1242"/>
                  </a:cubicBezTo>
                  <a:cubicBezTo>
                    <a:pt x="96" y="1250"/>
                    <a:pt x="107" y="1254"/>
                    <a:pt x="117" y="1254"/>
                  </a:cubicBezTo>
                  <a:cubicBezTo>
                    <a:pt x="127" y="1254"/>
                    <a:pt x="138" y="1250"/>
                    <a:pt x="145" y="1242"/>
                  </a:cubicBezTo>
                  <a:cubicBezTo>
                    <a:pt x="323" y="1064"/>
                    <a:pt x="323" y="1064"/>
                    <a:pt x="323" y="1064"/>
                  </a:cubicBezTo>
                  <a:cubicBezTo>
                    <a:pt x="499" y="1064"/>
                    <a:pt x="499" y="1064"/>
                    <a:pt x="499" y="1064"/>
                  </a:cubicBezTo>
                  <a:cubicBezTo>
                    <a:pt x="378" y="1185"/>
                    <a:pt x="378" y="1185"/>
                    <a:pt x="378" y="1185"/>
                  </a:cubicBezTo>
                  <a:cubicBezTo>
                    <a:pt x="362" y="1201"/>
                    <a:pt x="362" y="1226"/>
                    <a:pt x="378" y="1242"/>
                  </a:cubicBezTo>
                  <a:cubicBezTo>
                    <a:pt x="386" y="1250"/>
                    <a:pt x="396" y="1254"/>
                    <a:pt x="406" y="1254"/>
                  </a:cubicBezTo>
                  <a:cubicBezTo>
                    <a:pt x="416" y="1254"/>
                    <a:pt x="427" y="1250"/>
                    <a:pt x="435" y="1242"/>
                  </a:cubicBezTo>
                  <a:cubicBezTo>
                    <a:pt x="613" y="1064"/>
                    <a:pt x="613" y="1064"/>
                    <a:pt x="613" y="1064"/>
                  </a:cubicBezTo>
                  <a:cubicBezTo>
                    <a:pt x="927" y="1064"/>
                    <a:pt x="927" y="1064"/>
                    <a:pt x="927" y="1064"/>
                  </a:cubicBezTo>
                  <a:cubicBezTo>
                    <a:pt x="705" y="1287"/>
                    <a:pt x="705" y="1287"/>
                    <a:pt x="705" y="1287"/>
                  </a:cubicBezTo>
                  <a:cubicBezTo>
                    <a:pt x="453" y="1287"/>
                    <a:pt x="453" y="1287"/>
                    <a:pt x="453" y="1287"/>
                  </a:cubicBezTo>
                  <a:cubicBezTo>
                    <a:pt x="431" y="1287"/>
                    <a:pt x="413" y="1305"/>
                    <a:pt x="413" y="1327"/>
                  </a:cubicBezTo>
                  <a:cubicBezTo>
                    <a:pt x="413" y="1349"/>
                    <a:pt x="431" y="1367"/>
                    <a:pt x="453" y="1367"/>
                  </a:cubicBezTo>
                  <a:cubicBezTo>
                    <a:pt x="624" y="1367"/>
                    <a:pt x="624" y="1367"/>
                    <a:pt x="624" y="1367"/>
                  </a:cubicBezTo>
                  <a:cubicBezTo>
                    <a:pt x="500" y="1491"/>
                    <a:pt x="500" y="1491"/>
                    <a:pt x="500" y="1491"/>
                  </a:cubicBezTo>
                  <a:cubicBezTo>
                    <a:pt x="248" y="1491"/>
                    <a:pt x="248" y="1491"/>
                    <a:pt x="248" y="1491"/>
                  </a:cubicBezTo>
                  <a:cubicBezTo>
                    <a:pt x="226" y="1491"/>
                    <a:pt x="208" y="1509"/>
                    <a:pt x="208" y="1531"/>
                  </a:cubicBezTo>
                  <a:cubicBezTo>
                    <a:pt x="208" y="1553"/>
                    <a:pt x="226" y="1571"/>
                    <a:pt x="248" y="1571"/>
                  </a:cubicBezTo>
                  <a:cubicBezTo>
                    <a:pt x="420" y="1571"/>
                    <a:pt x="420" y="1571"/>
                    <a:pt x="420" y="1571"/>
                  </a:cubicBezTo>
                  <a:cubicBezTo>
                    <a:pt x="300" y="1691"/>
                    <a:pt x="300" y="1691"/>
                    <a:pt x="300" y="1691"/>
                  </a:cubicBezTo>
                  <a:cubicBezTo>
                    <a:pt x="284" y="1707"/>
                    <a:pt x="284" y="1732"/>
                    <a:pt x="300" y="1748"/>
                  </a:cubicBezTo>
                  <a:cubicBezTo>
                    <a:pt x="308" y="1756"/>
                    <a:pt x="318" y="1760"/>
                    <a:pt x="328" y="1760"/>
                  </a:cubicBezTo>
                  <a:cubicBezTo>
                    <a:pt x="339" y="1760"/>
                    <a:pt x="349" y="1756"/>
                    <a:pt x="357" y="1748"/>
                  </a:cubicBezTo>
                  <a:cubicBezTo>
                    <a:pt x="477" y="1628"/>
                    <a:pt x="477" y="1628"/>
                    <a:pt x="477" y="1628"/>
                  </a:cubicBezTo>
                  <a:cubicBezTo>
                    <a:pt x="477" y="1800"/>
                    <a:pt x="477" y="1800"/>
                    <a:pt x="477" y="1800"/>
                  </a:cubicBezTo>
                  <a:cubicBezTo>
                    <a:pt x="477" y="1822"/>
                    <a:pt x="495" y="1840"/>
                    <a:pt x="517" y="1840"/>
                  </a:cubicBezTo>
                  <a:cubicBezTo>
                    <a:pt x="539" y="1840"/>
                    <a:pt x="557" y="1822"/>
                    <a:pt x="557" y="1800"/>
                  </a:cubicBezTo>
                  <a:cubicBezTo>
                    <a:pt x="557" y="1548"/>
                    <a:pt x="557" y="1548"/>
                    <a:pt x="557" y="1548"/>
                  </a:cubicBezTo>
                  <a:cubicBezTo>
                    <a:pt x="681" y="1424"/>
                    <a:pt x="681" y="1424"/>
                    <a:pt x="681" y="1424"/>
                  </a:cubicBezTo>
                  <a:cubicBezTo>
                    <a:pt x="681" y="1595"/>
                    <a:pt x="681" y="1595"/>
                    <a:pt x="681" y="1595"/>
                  </a:cubicBezTo>
                  <a:cubicBezTo>
                    <a:pt x="681" y="1617"/>
                    <a:pt x="699" y="1635"/>
                    <a:pt x="721" y="1635"/>
                  </a:cubicBezTo>
                  <a:cubicBezTo>
                    <a:pt x="743" y="1635"/>
                    <a:pt x="761" y="1617"/>
                    <a:pt x="761" y="1595"/>
                  </a:cubicBezTo>
                  <a:cubicBezTo>
                    <a:pt x="761" y="1343"/>
                    <a:pt x="761" y="1343"/>
                    <a:pt x="761" y="1343"/>
                  </a:cubicBezTo>
                  <a:cubicBezTo>
                    <a:pt x="984" y="1121"/>
                    <a:pt x="984" y="1121"/>
                    <a:pt x="984" y="1121"/>
                  </a:cubicBezTo>
                  <a:cubicBezTo>
                    <a:pt x="984" y="1435"/>
                    <a:pt x="984" y="1435"/>
                    <a:pt x="984" y="1435"/>
                  </a:cubicBezTo>
                  <a:cubicBezTo>
                    <a:pt x="806" y="1613"/>
                    <a:pt x="806" y="1613"/>
                    <a:pt x="806" y="1613"/>
                  </a:cubicBezTo>
                  <a:cubicBezTo>
                    <a:pt x="790" y="1629"/>
                    <a:pt x="790" y="1655"/>
                    <a:pt x="806" y="1670"/>
                  </a:cubicBezTo>
                  <a:cubicBezTo>
                    <a:pt x="822" y="1686"/>
                    <a:pt x="847" y="1686"/>
                    <a:pt x="863" y="1670"/>
                  </a:cubicBezTo>
                  <a:cubicBezTo>
                    <a:pt x="984" y="1549"/>
                    <a:pt x="984" y="1549"/>
                    <a:pt x="984" y="1549"/>
                  </a:cubicBezTo>
                  <a:cubicBezTo>
                    <a:pt x="984" y="1725"/>
                    <a:pt x="984" y="1725"/>
                    <a:pt x="984" y="1725"/>
                  </a:cubicBezTo>
                  <a:cubicBezTo>
                    <a:pt x="806" y="1903"/>
                    <a:pt x="806" y="1903"/>
                    <a:pt x="806" y="1903"/>
                  </a:cubicBezTo>
                  <a:cubicBezTo>
                    <a:pt x="790" y="1918"/>
                    <a:pt x="790" y="1944"/>
                    <a:pt x="806" y="1959"/>
                  </a:cubicBezTo>
                  <a:cubicBezTo>
                    <a:pt x="822" y="1975"/>
                    <a:pt x="847" y="1975"/>
                    <a:pt x="863" y="1959"/>
                  </a:cubicBezTo>
                  <a:cubicBezTo>
                    <a:pt x="984" y="1838"/>
                    <a:pt x="984" y="1838"/>
                    <a:pt x="984" y="1838"/>
                  </a:cubicBezTo>
                  <a:cubicBezTo>
                    <a:pt x="984" y="2008"/>
                    <a:pt x="984" y="2008"/>
                    <a:pt x="984" y="2008"/>
                  </a:cubicBezTo>
                  <a:cubicBezTo>
                    <a:pt x="984" y="2030"/>
                    <a:pt x="1002" y="2048"/>
                    <a:pt x="1024" y="2048"/>
                  </a:cubicBezTo>
                  <a:cubicBezTo>
                    <a:pt x="1046" y="2048"/>
                    <a:pt x="1064" y="2030"/>
                    <a:pt x="1064" y="2008"/>
                  </a:cubicBezTo>
                  <a:cubicBezTo>
                    <a:pt x="1064" y="1838"/>
                    <a:pt x="1064" y="1838"/>
                    <a:pt x="1064" y="1838"/>
                  </a:cubicBezTo>
                  <a:cubicBezTo>
                    <a:pt x="1185" y="1959"/>
                    <a:pt x="1185" y="1959"/>
                    <a:pt x="1185" y="1959"/>
                  </a:cubicBezTo>
                  <a:cubicBezTo>
                    <a:pt x="1193" y="1967"/>
                    <a:pt x="1204" y="1971"/>
                    <a:pt x="1214" y="1971"/>
                  </a:cubicBezTo>
                  <a:cubicBezTo>
                    <a:pt x="1224" y="1971"/>
                    <a:pt x="1234" y="1967"/>
                    <a:pt x="1242" y="1959"/>
                  </a:cubicBezTo>
                  <a:cubicBezTo>
                    <a:pt x="1258" y="1944"/>
                    <a:pt x="1258" y="1918"/>
                    <a:pt x="1242" y="1903"/>
                  </a:cubicBezTo>
                  <a:cubicBezTo>
                    <a:pt x="1064" y="1725"/>
                    <a:pt x="1064" y="1725"/>
                    <a:pt x="1064" y="1725"/>
                  </a:cubicBezTo>
                  <a:cubicBezTo>
                    <a:pt x="1064" y="1549"/>
                    <a:pt x="1064" y="1549"/>
                    <a:pt x="1064" y="1549"/>
                  </a:cubicBezTo>
                  <a:cubicBezTo>
                    <a:pt x="1185" y="1670"/>
                    <a:pt x="1185" y="1670"/>
                    <a:pt x="1185" y="1670"/>
                  </a:cubicBezTo>
                  <a:cubicBezTo>
                    <a:pt x="1193" y="1678"/>
                    <a:pt x="1204" y="1682"/>
                    <a:pt x="1214" y="1682"/>
                  </a:cubicBezTo>
                  <a:cubicBezTo>
                    <a:pt x="1224" y="1682"/>
                    <a:pt x="1234" y="1678"/>
                    <a:pt x="1242" y="1670"/>
                  </a:cubicBezTo>
                  <a:cubicBezTo>
                    <a:pt x="1258" y="1655"/>
                    <a:pt x="1258" y="1629"/>
                    <a:pt x="1242" y="1613"/>
                  </a:cubicBezTo>
                  <a:cubicBezTo>
                    <a:pt x="1064" y="1435"/>
                    <a:pt x="1064" y="1435"/>
                    <a:pt x="1064" y="1435"/>
                  </a:cubicBezTo>
                  <a:cubicBezTo>
                    <a:pt x="1064" y="1121"/>
                    <a:pt x="1064" y="1121"/>
                    <a:pt x="1064" y="1121"/>
                  </a:cubicBezTo>
                  <a:cubicBezTo>
                    <a:pt x="1287" y="1343"/>
                    <a:pt x="1287" y="1343"/>
                    <a:pt x="1287" y="1343"/>
                  </a:cubicBezTo>
                  <a:cubicBezTo>
                    <a:pt x="1287" y="1595"/>
                    <a:pt x="1287" y="1595"/>
                    <a:pt x="1287" y="1595"/>
                  </a:cubicBezTo>
                  <a:cubicBezTo>
                    <a:pt x="1287" y="1617"/>
                    <a:pt x="1305" y="1635"/>
                    <a:pt x="1327" y="1635"/>
                  </a:cubicBezTo>
                  <a:cubicBezTo>
                    <a:pt x="1349" y="1635"/>
                    <a:pt x="1367" y="1617"/>
                    <a:pt x="1367" y="1595"/>
                  </a:cubicBezTo>
                  <a:cubicBezTo>
                    <a:pt x="1367" y="1424"/>
                    <a:pt x="1367" y="1424"/>
                    <a:pt x="1367" y="1424"/>
                  </a:cubicBezTo>
                  <a:cubicBezTo>
                    <a:pt x="1491" y="1548"/>
                    <a:pt x="1491" y="1548"/>
                    <a:pt x="1491" y="1548"/>
                  </a:cubicBezTo>
                  <a:cubicBezTo>
                    <a:pt x="1491" y="1800"/>
                    <a:pt x="1491" y="1800"/>
                    <a:pt x="1491" y="1800"/>
                  </a:cubicBezTo>
                  <a:cubicBezTo>
                    <a:pt x="1491" y="1822"/>
                    <a:pt x="1509" y="1840"/>
                    <a:pt x="1531" y="1840"/>
                  </a:cubicBezTo>
                  <a:cubicBezTo>
                    <a:pt x="1553" y="1840"/>
                    <a:pt x="1571" y="1822"/>
                    <a:pt x="1571" y="1800"/>
                  </a:cubicBezTo>
                  <a:cubicBezTo>
                    <a:pt x="1571" y="1628"/>
                    <a:pt x="1571" y="1628"/>
                    <a:pt x="1571" y="1628"/>
                  </a:cubicBezTo>
                  <a:cubicBezTo>
                    <a:pt x="1691" y="1748"/>
                    <a:pt x="1691" y="1748"/>
                    <a:pt x="1691" y="1748"/>
                  </a:cubicBezTo>
                  <a:cubicBezTo>
                    <a:pt x="1699" y="1756"/>
                    <a:pt x="1709" y="1760"/>
                    <a:pt x="1720" y="1760"/>
                  </a:cubicBezTo>
                  <a:cubicBezTo>
                    <a:pt x="1730" y="1760"/>
                    <a:pt x="1740" y="1756"/>
                    <a:pt x="1748" y="1748"/>
                  </a:cubicBezTo>
                  <a:cubicBezTo>
                    <a:pt x="1764" y="1732"/>
                    <a:pt x="1764" y="1707"/>
                    <a:pt x="1748" y="1691"/>
                  </a:cubicBezTo>
                  <a:cubicBezTo>
                    <a:pt x="1628" y="1571"/>
                    <a:pt x="1628" y="1571"/>
                    <a:pt x="1628" y="1571"/>
                  </a:cubicBezTo>
                  <a:cubicBezTo>
                    <a:pt x="1800" y="1571"/>
                    <a:pt x="1800" y="1571"/>
                    <a:pt x="1800" y="1571"/>
                  </a:cubicBezTo>
                  <a:cubicBezTo>
                    <a:pt x="1822" y="1571"/>
                    <a:pt x="1840" y="1553"/>
                    <a:pt x="1840" y="1531"/>
                  </a:cubicBezTo>
                  <a:cubicBezTo>
                    <a:pt x="1840" y="1509"/>
                    <a:pt x="1822" y="1491"/>
                    <a:pt x="1800" y="1491"/>
                  </a:cubicBezTo>
                  <a:cubicBezTo>
                    <a:pt x="1548" y="1491"/>
                    <a:pt x="1548" y="1491"/>
                    <a:pt x="1548" y="1491"/>
                  </a:cubicBezTo>
                  <a:cubicBezTo>
                    <a:pt x="1424" y="1367"/>
                    <a:pt x="1424" y="1367"/>
                    <a:pt x="1424" y="1367"/>
                  </a:cubicBezTo>
                  <a:cubicBezTo>
                    <a:pt x="1595" y="1367"/>
                    <a:pt x="1595" y="1367"/>
                    <a:pt x="1595" y="1367"/>
                  </a:cubicBezTo>
                  <a:cubicBezTo>
                    <a:pt x="1617" y="1367"/>
                    <a:pt x="1635" y="1349"/>
                    <a:pt x="1635" y="1327"/>
                  </a:cubicBezTo>
                  <a:cubicBezTo>
                    <a:pt x="1635" y="1305"/>
                    <a:pt x="1617" y="1287"/>
                    <a:pt x="1595" y="1287"/>
                  </a:cubicBezTo>
                  <a:cubicBezTo>
                    <a:pt x="1343" y="1287"/>
                    <a:pt x="1343" y="1287"/>
                    <a:pt x="1343" y="1287"/>
                  </a:cubicBezTo>
                  <a:cubicBezTo>
                    <a:pt x="1121" y="1064"/>
                    <a:pt x="1121" y="1064"/>
                    <a:pt x="1121" y="1064"/>
                  </a:cubicBezTo>
                  <a:cubicBezTo>
                    <a:pt x="1435" y="1064"/>
                    <a:pt x="1435" y="1064"/>
                    <a:pt x="1435" y="1064"/>
                  </a:cubicBezTo>
                  <a:cubicBezTo>
                    <a:pt x="1613" y="1242"/>
                    <a:pt x="1613" y="1242"/>
                    <a:pt x="1613" y="1242"/>
                  </a:cubicBezTo>
                  <a:cubicBezTo>
                    <a:pt x="1621" y="1250"/>
                    <a:pt x="1632" y="1254"/>
                    <a:pt x="1642" y="1254"/>
                  </a:cubicBezTo>
                  <a:cubicBezTo>
                    <a:pt x="1652" y="1254"/>
                    <a:pt x="1662" y="1250"/>
                    <a:pt x="1670" y="1242"/>
                  </a:cubicBezTo>
                  <a:cubicBezTo>
                    <a:pt x="1686" y="1226"/>
                    <a:pt x="1686" y="1201"/>
                    <a:pt x="1670" y="1185"/>
                  </a:cubicBezTo>
                  <a:cubicBezTo>
                    <a:pt x="1549" y="1064"/>
                    <a:pt x="1549" y="1064"/>
                    <a:pt x="1549" y="1064"/>
                  </a:cubicBezTo>
                  <a:cubicBezTo>
                    <a:pt x="1725" y="1064"/>
                    <a:pt x="1725" y="1064"/>
                    <a:pt x="1725" y="1064"/>
                  </a:cubicBezTo>
                  <a:cubicBezTo>
                    <a:pt x="1903" y="1242"/>
                    <a:pt x="1903" y="1242"/>
                    <a:pt x="1903" y="1242"/>
                  </a:cubicBezTo>
                  <a:cubicBezTo>
                    <a:pt x="1910" y="1250"/>
                    <a:pt x="1921" y="1254"/>
                    <a:pt x="1931" y="1254"/>
                  </a:cubicBezTo>
                  <a:cubicBezTo>
                    <a:pt x="1941" y="1254"/>
                    <a:pt x="1952" y="1250"/>
                    <a:pt x="1959" y="1242"/>
                  </a:cubicBezTo>
                  <a:cubicBezTo>
                    <a:pt x="1975" y="1226"/>
                    <a:pt x="1975" y="1201"/>
                    <a:pt x="1959" y="1185"/>
                  </a:cubicBezTo>
                  <a:cubicBezTo>
                    <a:pt x="1838" y="1064"/>
                    <a:pt x="1838" y="1064"/>
                    <a:pt x="1838" y="1064"/>
                  </a:cubicBezTo>
                  <a:cubicBezTo>
                    <a:pt x="2008" y="1064"/>
                    <a:pt x="2008" y="1064"/>
                    <a:pt x="2008" y="1064"/>
                  </a:cubicBezTo>
                  <a:cubicBezTo>
                    <a:pt x="2030" y="1064"/>
                    <a:pt x="2048" y="1046"/>
                    <a:pt x="2048" y="1024"/>
                  </a:cubicBezTo>
                  <a:cubicBezTo>
                    <a:pt x="2048" y="1002"/>
                    <a:pt x="2030" y="984"/>
                    <a:pt x="2008" y="9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6"/>
            <p:cNvSpPr>
              <a:spLocks/>
            </p:cNvSpPr>
            <p:nvPr/>
          </p:nvSpPr>
          <p:spPr bwMode="auto">
            <a:xfrm>
              <a:off x="5862" y="2067"/>
              <a:ext cx="246" cy="189"/>
            </a:xfrm>
            <a:custGeom>
              <a:avLst/>
              <a:gdLst>
                <a:gd name="T0" fmla="*/ 52 w 104"/>
                <a:gd name="T1" fmla="*/ 80 h 80"/>
                <a:gd name="T2" fmla="*/ 52 w 104"/>
                <a:gd name="T3" fmla="*/ 0 h 80"/>
                <a:gd name="T4" fmla="*/ 52 w 104"/>
                <a:gd name="T5" fmla="*/ 80 h 80"/>
              </a:gdLst>
              <a:ahLst/>
              <a:cxnLst>
                <a:cxn ang="0">
                  <a:pos x="T0" y="T1"/>
                </a:cxn>
                <a:cxn ang="0">
                  <a:pos x="T2" y="T3"/>
                </a:cxn>
                <a:cxn ang="0">
                  <a:pos x="T4" y="T5"/>
                </a:cxn>
              </a:cxnLst>
              <a:rect l="0" t="0" r="r" b="b"/>
              <a:pathLst>
                <a:path w="104" h="80">
                  <a:moveTo>
                    <a:pt x="52" y="80"/>
                  </a:moveTo>
                  <a:cubicBezTo>
                    <a:pt x="104" y="80"/>
                    <a:pt x="104" y="0"/>
                    <a:pt x="52" y="0"/>
                  </a:cubicBezTo>
                  <a:cubicBezTo>
                    <a:pt x="0" y="0"/>
                    <a:pt x="0" y="80"/>
                    <a:pt x="52"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1850214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gray">
          <a:xfrm>
            <a:off x="795" y="-89647"/>
            <a:ext cx="12190412" cy="6947647"/>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noProof="1">
              <a:solidFill>
                <a:srgbClr val="000000"/>
              </a:solidFill>
              <a:latin typeface="Calibri"/>
              <a:cs typeface="Arial" charset="0"/>
            </a:endParaRPr>
          </a:p>
        </p:txBody>
      </p:sp>
      <p:grpSp>
        <p:nvGrpSpPr>
          <p:cNvPr id="26" name="Gruppieren 124"/>
          <p:cNvGrpSpPr/>
          <p:nvPr/>
        </p:nvGrpSpPr>
        <p:grpSpPr>
          <a:xfrm>
            <a:off x="7957556" y="1678688"/>
            <a:ext cx="2665428" cy="1989951"/>
            <a:chOff x="4779353" y="2091665"/>
            <a:chExt cx="3725293" cy="2781223"/>
          </a:xfrm>
        </p:grpSpPr>
        <p:grpSp>
          <p:nvGrpSpPr>
            <p:cNvPr id="27" name="Gruppieren 21"/>
            <p:cNvGrpSpPr/>
            <p:nvPr/>
          </p:nvGrpSpPr>
          <p:grpSpPr bwMode="gray">
            <a:xfrm>
              <a:off x="4779353" y="2091665"/>
              <a:ext cx="3725293" cy="2781223"/>
              <a:chOff x="417673" y="4447388"/>
              <a:chExt cx="2508091" cy="1872486"/>
            </a:xfrm>
          </p:grpSpPr>
          <p:grpSp>
            <p:nvGrpSpPr>
              <p:cNvPr id="33" name="Gruppieren 124"/>
              <p:cNvGrpSpPr/>
              <p:nvPr/>
            </p:nvGrpSpPr>
            <p:grpSpPr bwMode="gray">
              <a:xfrm>
                <a:off x="783497" y="5960680"/>
                <a:ext cx="1776442" cy="359194"/>
                <a:chOff x="6437712" y="4669235"/>
                <a:chExt cx="1776442" cy="359194"/>
              </a:xfrm>
            </p:grpSpPr>
            <p:grpSp>
              <p:nvGrpSpPr>
                <p:cNvPr id="52" name="Gruppieren 141"/>
                <p:cNvGrpSpPr/>
                <p:nvPr/>
              </p:nvGrpSpPr>
              <p:grpSpPr bwMode="gray">
                <a:xfrm>
                  <a:off x="6437712" y="4870323"/>
                  <a:ext cx="1776442" cy="158106"/>
                  <a:chOff x="2566915" y="3248025"/>
                  <a:chExt cx="4013274" cy="357188"/>
                </a:xfrm>
              </p:grpSpPr>
              <p:sp>
                <p:nvSpPr>
                  <p:cNvPr id="56"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7"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8"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9"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0"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1"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2"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3"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4"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53" name="Gruppieren 142"/>
                <p:cNvGrpSpPr/>
                <p:nvPr/>
              </p:nvGrpSpPr>
              <p:grpSpPr bwMode="gray">
                <a:xfrm>
                  <a:off x="7171079" y="4669235"/>
                  <a:ext cx="309708" cy="237569"/>
                  <a:chOff x="7226249" y="4669235"/>
                  <a:chExt cx="237569" cy="237569"/>
                </a:xfrm>
              </p:grpSpPr>
              <p:sp>
                <p:nvSpPr>
                  <p:cNvPr id="54" name="Rechteck 28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55" name="Rechteck 28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35" name="Gruppieren 126"/>
              <p:cNvGrpSpPr/>
              <p:nvPr/>
            </p:nvGrpSpPr>
            <p:grpSpPr bwMode="gray">
              <a:xfrm>
                <a:off x="417673" y="4447388"/>
                <a:ext cx="2508091" cy="1560198"/>
                <a:chOff x="417673" y="4447388"/>
                <a:chExt cx="2508091" cy="1560198"/>
              </a:xfrm>
            </p:grpSpPr>
            <p:sp>
              <p:nvSpPr>
                <p:cNvPr id="40"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1"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2"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43" name="Group 12"/>
                <p:cNvGrpSpPr>
                  <a:grpSpLocks noChangeAspect="1"/>
                </p:cNvGrpSpPr>
                <p:nvPr/>
              </p:nvGrpSpPr>
              <p:grpSpPr bwMode="gray">
                <a:xfrm>
                  <a:off x="2092659" y="5996879"/>
                  <a:ext cx="250129" cy="10707"/>
                  <a:chOff x="1974" y="3040"/>
                  <a:chExt cx="319" cy="20"/>
                </a:xfrm>
              </p:grpSpPr>
              <p:sp>
                <p:nvSpPr>
                  <p:cNvPr id="48"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49"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0"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1"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44" name="Group 19"/>
                <p:cNvGrpSpPr>
                  <a:grpSpLocks noChangeAspect="1"/>
                </p:cNvGrpSpPr>
                <p:nvPr/>
              </p:nvGrpSpPr>
              <p:grpSpPr bwMode="gray">
                <a:xfrm>
                  <a:off x="2708726" y="5919014"/>
                  <a:ext cx="112898" cy="22387"/>
                  <a:chOff x="2601" y="2959"/>
                  <a:chExt cx="139" cy="27"/>
                </a:xfrm>
              </p:grpSpPr>
              <p:sp>
                <p:nvSpPr>
                  <p:cNvPr id="45"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6"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7"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31" name="Freihandform 121"/>
            <p:cNvSpPr/>
            <p:nvPr/>
          </p:nvSpPr>
          <p:spPr bwMode="auto">
            <a:xfrm>
              <a:off x="6817668" y="2220686"/>
              <a:ext cx="1554467" cy="1968137"/>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grpSp>
        <p:nvGrpSpPr>
          <p:cNvPr id="66" name="Gruppieren 21"/>
          <p:cNvGrpSpPr/>
          <p:nvPr/>
        </p:nvGrpSpPr>
        <p:grpSpPr bwMode="gray">
          <a:xfrm>
            <a:off x="1200698" y="2335686"/>
            <a:ext cx="2525391" cy="1885402"/>
            <a:chOff x="417673" y="4447388"/>
            <a:chExt cx="2508091" cy="1872486"/>
          </a:xfrm>
        </p:grpSpPr>
        <p:grpSp>
          <p:nvGrpSpPr>
            <p:cNvPr id="68" name="Gruppieren 124"/>
            <p:cNvGrpSpPr/>
            <p:nvPr/>
          </p:nvGrpSpPr>
          <p:grpSpPr bwMode="gray">
            <a:xfrm>
              <a:off x="783497" y="5960680"/>
              <a:ext cx="1776442" cy="359194"/>
              <a:chOff x="6437712" y="4669235"/>
              <a:chExt cx="1776442" cy="359194"/>
            </a:xfrm>
          </p:grpSpPr>
          <p:grpSp>
            <p:nvGrpSpPr>
              <p:cNvPr id="84" name="Gruppieren 141"/>
              <p:cNvGrpSpPr/>
              <p:nvPr/>
            </p:nvGrpSpPr>
            <p:grpSpPr bwMode="gray">
              <a:xfrm>
                <a:off x="6437712" y="4870323"/>
                <a:ext cx="1776442" cy="158106"/>
                <a:chOff x="2566915" y="3248025"/>
                <a:chExt cx="4013274" cy="357188"/>
              </a:xfrm>
            </p:grpSpPr>
            <p:sp>
              <p:nvSpPr>
                <p:cNvPr id="88"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89"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0"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1"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4"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5"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6"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7"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8"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85" name="Gruppieren 142"/>
              <p:cNvGrpSpPr/>
              <p:nvPr/>
            </p:nvGrpSpPr>
            <p:grpSpPr bwMode="gray">
              <a:xfrm>
                <a:off x="7171079" y="4669235"/>
                <a:ext cx="309708" cy="237569"/>
                <a:chOff x="7226249" y="4669235"/>
                <a:chExt cx="237569" cy="237569"/>
              </a:xfrm>
            </p:grpSpPr>
            <p:sp>
              <p:nvSpPr>
                <p:cNvPr id="86" name="Rechteck 31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87" name="Rechteck 31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70" name="Gruppieren 126"/>
            <p:cNvGrpSpPr/>
            <p:nvPr/>
          </p:nvGrpSpPr>
          <p:grpSpPr bwMode="gray">
            <a:xfrm>
              <a:off x="417673" y="4447388"/>
              <a:ext cx="2508091" cy="1560198"/>
              <a:chOff x="417673" y="4447388"/>
              <a:chExt cx="2508091" cy="1560198"/>
            </a:xfrm>
          </p:grpSpPr>
          <p:sp>
            <p:nvSpPr>
              <p:cNvPr id="72"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3"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4"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75" name="Group 12"/>
              <p:cNvGrpSpPr>
                <a:grpSpLocks noChangeAspect="1"/>
              </p:cNvGrpSpPr>
              <p:nvPr/>
            </p:nvGrpSpPr>
            <p:grpSpPr bwMode="gray">
              <a:xfrm>
                <a:off x="2092659" y="5996879"/>
                <a:ext cx="250129" cy="10707"/>
                <a:chOff x="1974" y="3040"/>
                <a:chExt cx="319" cy="20"/>
              </a:xfrm>
            </p:grpSpPr>
            <p:sp>
              <p:nvSpPr>
                <p:cNvPr id="80"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1"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2"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3"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76" name="Group 19"/>
              <p:cNvGrpSpPr>
                <a:grpSpLocks noChangeAspect="1"/>
              </p:cNvGrpSpPr>
              <p:nvPr/>
            </p:nvGrpSpPr>
            <p:grpSpPr bwMode="gray">
              <a:xfrm>
                <a:off x="2708726" y="5919014"/>
                <a:ext cx="112898" cy="22387"/>
                <a:chOff x="2601" y="2959"/>
                <a:chExt cx="139" cy="27"/>
              </a:xfrm>
            </p:grpSpPr>
            <p:sp>
              <p:nvSpPr>
                <p:cNvPr id="77"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8"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9"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67" name="Freihandform 119"/>
          <p:cNvSpPr/>
          <p:nvPr/>
        </p:nvSpPr>
        <p:spPr bwMode="auto">
          <a:xfrm>
            <a:off x="3454683" y="2428559"/>
            <a:ext cx="1063000" cy="1345882"/>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pic>
        <p:nvPicPr>
          <p:cNvPr id="99" name="_effect"/>
          <p:cNvPicPr>
            <a:picLocks noChangeAspect="1" noChangeArrowheads="1"/>
          </p:cNvPicPr>
          <p:nvPr/>
        </p:nvPicPr>
        <p:blipFill>
          <a:blip r:embed="rId3" cstate="print"/>
          <a:srcRect/>
          <a:stretch>
            <a:fillRect/>
          </a:stretch>
        </p:blipFill>
        <p:spPr bwMode="gray">
          <a:xfrm>
            <a:off x="7795682" y="3565378"/>
            <a:ext cx="3131387" cy="367883"/>
          </a:xfrm>
          <a:prstGeom prst="rect">
            <a:avLst/>
          </a:prstGeom>
          <a:noFill/>
        </p:spPr>
      </p:pic>
      <p:pic>
        <p:nvPicPr>
          <p:cNvPr id="100" name="_effect"/>
          <p:cNvPicPr>
            <a:picLocks noChangeAspect="1" noChangeArrowheads="1"/>
          </p:cNvPicPr>
          <p:nvPr/>
        </p:nvPicPr>
        <p:blipFill>
          <a:blip r:embed="rId3" cstate="print"/>
          <a:srcRect/>
          <a:stretch>
            <a:fillRect/>
          </a:stretch>
        </p:blipFill>
        <p:spPr bwMode="gray">
          <a:xfrm>
            <a:off x="3774315" y="5592148"/>
            <a:ext cx="3131387" cy="372978"/>
          </a:xfrm>
          <a:prstGeom prst="rect">
            <a:avLst/>
          </a:prstGeom>
          <a:noFill/>
        </p:spPr>
      </p:pic>
      <p:pic>
        <p:nvPicPr>
          <p:cNvPr id="101" name="_effect"/>
          <p:cNvPicPr>
            <a:picLocks noChangeAspect="1" noChangeArrowheads="1"/>
          </p:cNvPicPr>
          <p:nvPr/>
        </p:nvPicPr>
        <p:blipFill>
          <a:blip r:embed="rId3" cstate="print"/>
          <a:srcRect/>
          <a:stretch>
            <a:fillRect/>
          </a:stretch>
        </p:blipFill>
        <p:spPr bwMode="gray">
          <a:xfrm>
            <a:off x="891701" y="4051949"/>
            <a:ext cx="3131387" cy="297775"/>
          </a:xfrm>
          <a:prstGeom prst="rect">
            <a:avLst/>
          </a:prstGeom>
          <a:noFill/>
        </p:spPr>
      </p:pic>
      <p:sp>
        <p:nvSpPr>
          <p:cNvPr id="102" name="_h1"/>
          <p:cNvSpPr txBox="1">
            <a:spLocks/>
          </p:cNvSpPr>
          <p:nvPr/>
        </p:nvSpPr>
        <p:spPr bwMode="gray">
          <a:xfrm>
            <a:off x="1847850" y="238541"/>
            <a:ext cx="8497092" cy="616455"/>
          </a:xfrm>
          <a:prstGeom prst="rect">
            <a:avLst/>
          </a:prstGeom>
        </p:spPr>
        <p:txBody>
          <a:bodyPr>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en-US" noProof="1">
                <a:solidFill>
                  <a:prstClr val="black"/>
                </a:solidFill>
                <a:latin typeface="Calibri"/>
              </a:rPr>
              <a:t>Do More With PresentationPoint Products</a:t>
            </a:r>
          </a:p>
        </p:txBody>
      </p:sp>
      <p:grpSp>
        <p:nvGrpSpPr>
          <p:cNvPr id="104" name="Gruppieren 123"/>
          <p:cNvGrpSpPr/>
          <p:nvPr/>
        </p:nvGrpSpPr>
        <p:grpSpPr>
          <a:xfrm>
            <a:off x="4306119" y="4041382"/>
            <a:ext cx="2850585" cy="2128185"/>
            <a:chOff x="1830074" y="2859090"/>
            <a:chExt cx="3984074" cy="2974423"/>
          </a:xfrm>
        </p:grpSpPr>
        <p:grpSp>
          <p:nvGrpSpPr>
            <p:cNvPr id="105" name="Gruppieren 21"/>
            <p:cNvGrpSpPr/>
            <p:nvPr/>
          </p:nvGrpSpPr>
          <p:grpSpPr bwMode="gray">
            <a:xfrm>
              <a:off x="1830074" y="2859090"/>
              <a:ext cx="3984074" cy="2974423"/>
              <a:chOff x="417673" y="4447388"/>
              <a:chExt cx="2508091" cy="1872486"/>
            </a:xfrm>
          </p:grpSpPr>
          <p:grpSp>
            <p:nvGrpSpPr>
              <p:cNvPr id="107" name="Gruppieren 124"/>
              <p:cNvGrpSpPr/>
              <p:nvPr/>
            </p:nvGrpSpPr>
            <p:grpSpPr bwMode="gray">
              <a:xfrm>
                <a:off x="783497" y="5960680"/>
                <a:ext cx="1776442" cy="359194"/>
                <a:chOff x="6437712" y="4669235"/>
                <a:chExt cx="1776442" cy="359194"/>
              </a:xfrm>
            </p:grpSpPr>
            <p:grpSp>
              <p:nvGrpSpPr>
                <p:cNvPr id="123" name="Gruppieren 141"/>
                <p:cNvGrpSpPr/>
                <p:nvPr/>
              </p:nvGrpSpPr>
              <p:grpSpPr bwMode="gray">
                <a:xfrm>
                  <a:off x="6437712" y="4870323"/>
                  <a:ext cx="1776442" cy="158106"/>
                  <a:chOff x="2566915" y="3248025"/>
                  <a:chExt cx="4013274" cy="357188"/>
                </a:xfrm>
              </p:grpSpPr>
              <p:sp>
                <p:nvSpPr>
                  <p:cNvPr id="127"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8"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9"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0"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1"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2"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3"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4"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5"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124" name="Gruppieren 142"/>
                <p:cNvGrpSpPr/>
                <p:nvPr/>
              </p:nvGrpSpPr>
              <p:grpSpPr bwMode="gray">
                <a:xfrm>
                  <a:off x="7171079" y="4669235"/>
                  <a:ext cx="309708" cy="237569"/>
                  <a:chOff x="7226249" y="4669235"/>
                  <a:chExt cx="237569" cy="237569"/>
                </a:xfrm>
              </p:grpSpPr>
              <p:sp>
                <p:nvSpPr>
                  <p:cNvPr id="125" name="Rechteck 34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126" name="Rechteck 34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109" name="Gruppieren 126"/>
              <p:cNvGrpSpPr/>
              <p:nvPr/>
            </p:nvGrpSpPr>
            <p:grpSpPr bwMode="gray">
              <a:xfrm>
                <a:off x="417673" y="4447388"/>
                <a:ext cx="2508091" cy="1560198"/>
                <a:chOff x="417673" y="4447388"/>
                <a:chExt cx="2508091" cy="1560198"/>
              </a:xfrm>
            </p:grpSpPr>
            <p:sp>
              <p:nvSpPr>
                <p:cNvPr id="111"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2"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3"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114" name="Group 12"/>
                <p:cNvGrpSpPr>
                  <a:grpSpLocks noChangeAspect="1"/>
                </p:cNvGrpSpPr>
                <p:nvPr/>
              </p:nvGrpSpPr>
              <p:grpSpPr bwMode="gray">
                <a:xfrm>
                  <a:off x="2092659" y="5996879"/>
                  <a:ext cx="250129" cy="10707"/>
                  <a:chOff x="1974" y="3040"/>
                  <a:chExt cx="319" cy="20"/>
                </a:xfrm>
              </p:grpSpPr>
              <p:sp>
                <p:nvSpPr>
                  <p:cNvPr id="119"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0"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1"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2"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115" name="Group 19"/>
                <p:cNvGrpSpPr>
                  <a:grpSpLocks noChangeAspect="1"/>
                </p:cNvGrpSpPr>
                <p:nvPr/>
              </p:nvGrpSpPr>
              <p:grpSpPr bwMode="gray">
                <a:xfrm>
                  <a:off x="2708726" y="5919014"/>
                  <a:ext cx="112898" cy="22387"/>
                  <a:chOff x="2601" y="2959"/>
                  <a:chExt cx="139" cy="27"/>
                </a:xfrm>
              </p:grpSpPr>
              <p:sp>
                <p:nvSpPr>
                  <p:cNvPr id="116"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7"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8"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106" name="Freihandform 120"/>
            <p:cNvSpPr/>
            <p:nvPr/>
          </p:nvSpPr>
          <p:spPr bwMode="auto">
            <a:xfrm>
              <a:off x="4039132" y="3004459"/>
              <a:ext cx="1650761" cy="2090056"/>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sp>
        <p:nvSpPr>
          <p:cNvPr id="136" name="_h1"/>
          <p:cNvSpPr txBox="1">
            <a:spLocks/>
          </p:cNvSpPr>
          <p:nvPr/>
        </p:nvSpPr>
        <p:spPr bwMode="gray">
          <a:xfrm>
            <a:off x="1152504" y="152721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Add a clock or countdown to your presentations</a:t>
            </a:r>
          </a:p>
        </p:txBody>
      </p:sp>
      <p:sp>
        <p:nvSpPr>
          <p:cNvPr id="137" name="_h1"/>
          <p:cNvSpPr txBox="1">
            <a:spLocks/>
          </p:cNvSpPr>
          <p:nvPr/>
        </p:nvSpPr>
        <p:spPr bwMode="gray">
          <a:xfrm>
            <a:off x="8015388" y="83666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Real-time weather and forecasts</a:t>
            </a:r>
          </a:p>
        </p:txBody>
      </p:sp>
      <p:sp>
        <p:nvSpPr>
          <p:cNvPr id="138" name="_h1"/>
          <p:cNvSpPr txBox="1">
            <a:spLocks/>
          </p:cNvSpPr>
          <p:nvPr/>
        </p:nvSpPr>
        <p:spPr bwMode="gray">
          <a:xfrm>
            <a:off x="4428250" y="3216729"/>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Live RSS feed in your PowerPoint</a:t>
            </a:r>
          </a:p>
        </p:txBody>
      </p:sp>
      <p:pic>
        <p:nvPicPr>
          <p:cNvPr id="139" name="_effect"/>
          <p:cNvPicPr>
            <a:picLocks noChangeAspect="1" noChangeArrowheads="1"/>
          </p:cNvPicPr>
          <p:nvPr/>
        </p:nvPicPr>
        <p:blipFill>
          <a:blip r:embed="rId3" cstate="print"/>
          <a:srcRect/>
          <a:stretch>
            <a:fillRect/>
          </a:stretch>
        </p:blipFill>
        <p:spPr bwMode="gray">
          <a:xfrm>
            <a:off x="4120840" y="5985622"/>
            <a:ext cx="3131387" cy="367883"/>
          </a:xfrm>
          <a:prstGeom prst="rect">
            <a:avLst/>
          </a:prstGeom>
          <a:noFill/>
        </p:spPr>
      </p:pic>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946" y="4144605"/>
            <a:ext cx="2662852" cy="1497854"/>
          </a:xfrm>
          <a:prstGeom prst="rect">
            <a:avLst/>
          </a:prstGeom>
        </p:spPr>
      </p:pic>
      <p:pic>
        <p:nvPicPr>
          <p:cNvPr id="6" name="Picture 5">
            <a:hlinkClick r:id="rId6"/>
          </p:cNvPr>
          <p:cNvPicPr>
            <a:picLocks noChangeAspect="1"/>
          </p:cNvPicPr>
          <p:nvPr/>
        </p:nvPicPr>
        <p:blipFill rotWithShape="1">
          <a:blip r:embed="rId7" cstate="print">
            <a:extLst>
              <a:ext uri="{28A0092B-C50C-407E-A947-70E740481C1C}">
                <a14:useLocalDpi xmlns:a14="http://schemas.microsoft.com/office/drawing/2010/main" val="0"/>
              </a:ext>
            </a:extLst>
          </a:blip>
          <a:srcRect l="-1" t="11564" r="1407" b="15203"/>
          <a:stretch/>
        </p:blipFill>
        <p:spPr>
          <a:xfrm>
            <a:off x="8041060" y="1780303"/>
            <a:ext cx="2493712" cy="1393545"/>
          </a:xfrm>
          <a:prstGeom prst="rect">
            <a:avLst/>
          </a:prstGeom>
        </p:spPr>
      </p:pic>
      <p:pic>
        <p:nvPicPr>
          <p:cNvPr id="7" name="Picture 6">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2296" y="2452198"/>
            <a:ext cx="2270199" cy="1276987"/>
          </a:xfrm>
          <a:prstGeom prst="rect">
            <a:avLst/>
          </a:prstGeom>
        </p:spPr>
      </p:pic>
    </p:spTree>
    <p:extLst>
      <p:ext uri="{BB962C8B-B14F-4D97-AF65-F5344CB8AC3E}">
        <p14:creationId xmlns:p14="http://schemas.microsoft.com/office/powerpoint/2010/main" val="40986577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27523" y="2382560"/>
            <a:ext cx="43369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srgbClr val="F26247"/>
                </a:solidFill>
                <a:effectLst/>
                <a:uLnTx/>
                <a:uFillTx/>
                <a:latin typeface="Segoe UI" panose="020B0502040204020203" pitchFamily="34" charset="0"/>
                <a:ea typeface="+mn-ea"/>
                <a:cs typeface="Segoe UI" panose="020B0502040204020203" pitchFamily="34" charset="0"/>
              </a:rPr>
              <a:t>COPYRIGHT NOTICE:</a:t>
            </a:r>
          </a:p>
        </p:txBody>
      </p:sp>
      <p:sp>
        <p:nvSpPr>
          <p:cNvPr id="5" name="Rectangle 4"/>
          <p:cNvSpPr/>
          <p:nvPr/>
        </p:nvSpPr>
        <p:spPr>
          <a:xfrm>
            <a:off x="2438400" y="2905780"/>
            <a:ext cx="73152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Semilight" panose="020B0402040204020203" pitchFamily="34" charset="0"/>
                <a:ea typeface="+mn-ea"/>
                <a:cs typeface="Segoe UI Semilight" panose="020B0402040204020203" pitchFamily="34" charset="0"/>
              </a:rPr>
              <a:t>You are allowed to use these templates in your own organization and modify them as you like. You cannot sell or give them to others. Instead, direct them to PresentationPoint.com to download their own copy.</a:t>
            </a:r>
          </a:p>
        </p:txBody>
      </p:sp>
    </p:spTree>
    <p:extLst>
      <p:ext uri="{BB962C8B-B14F-4D97-AF65-F5344CB8AC3E}">
        <p14:creationId xmlns:p14="http://schemas.microsoft.com/office/powerpoint/2010/main" val="188240997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B0A7E"/>
        </a:solidFill>
        <a:effectLst/>
      </p:bgPr>
    </p:bg>
    <p:spTree>
      <p:nvGrpSpPr>
        <p:cNvPr id="1" name=""/>
        <p:cNvGrpSpPr/>
        <p:nvPr/>
      </p:nvGrpSpPr>
      <p:grpSpPr>
        <a:xfrm>
          <a:off x="0" y="0"/>
          <a:ext cx="0" cy="0"/>
          <a:chOff x="0" y="0"/>
          <a:chExt cx="0" cy="0"/>
        </a:xfrm>
      </p:grpSpPr>
      <p:sp>
        <p:nvSpPr>
          <p:cNvPr id="11" name="Shape 539">
            <a:hlinkClick r:id="rId2"/>
          </p:cNvPr>
          <p:cNvSpPr/>
          <p:nvPr/>
        </p:nvSpPr>
        <p:spPr>
          <a:xfrm>
            <a:off x="4548448" y="-576301"/>
            <a:ext cx="8204914" cy="8204406"/>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chemeClr val="bg1">
              <a:alpha val="19000"/>
            </a:schemeClr>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hlinkClick r:id="rId2"/>
          </p:cNvPr>
          <p:cNvSpPr/>
          <p:nvPr/>
        </p:nvSpPr>
        <p:spPr>
          <a:xfrm>
            <a:off x="3048004" y="1836976"/>
            <a:ext cx="60959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USING THIS TEMPLATE FOR DIGITAL SIGNAGE?</a:t>
            </a:r>
          </a:p>
        </p:txBody>
      </p:sp>
      <p:sp>
        <p:nvSpPr>
          <p:cNvPr id="5" name="Rectangle 4">
            <a:hlinkClick r:id="rId2"/>
          </p:cNvPr>
          <p:cNvSpPr/>
          <p:nvPr/>
        </p:nvSpPr>
        <p:spPr>
          <a:xfrm>
            <a:off x="3511550" y="4190027"/>
            <a:ext cx="51689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THE POWERPOINT DIGITAL SIGNAGE SOLUTION</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BB0A7E"/>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B0A7E"/>
                </a:solidFill>
                <a:effectLst/>
                <a:uLnTx/>
                <a:uFillTx/>
                <a:latin typeface="Segoe UI Semilight" panose="020B0402040204020203" pitchFamily="34" charset="0"/>
                <a:ea typeface="+mn-ea"/>
                <a:cs typeface="Segoe UI Semilight" panose="020B0402040204020203" pitchFamily="34" charset="0"/>
              </a:rPr>
              <a:t>Check out iPoint</a:t>
            </a:r>
          </a:p>
        </p:txBody>
      </p:sp>
    </p:spTree>
    <p:extLst>
      <p:ext uri="{BB962C8B-B14F-4D97-AF65-F5344CB8AC3E}">
        <p14:creationId xmlns:p14="http://schemas.microsoft.com/office/powerpoint/2010/main" val="271127017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AA12"/>
        </a:solidFill>
        <a:effectLst/>
      </p:bgPr>
    </p:bg>
    <p:spTree>
      <p:nvGrpSpPr>
        <p:cNvPr id="1" name=""/>
        <p:cNvGrpSpPr/>
        <p:nvPr/>
      </p:nvGrpSpPr>
      <p:grpSpPr>
        <a:xfrm>
          <a:off x="0" y="0"/>
          <a:ext cx="0" cy="0"/>
          <a:chOff x="0" y="0"/>
          <a:chExt cx="0" cy="0"/>
        </a:xfrm>
      </p:grpSpPr>
      <p:grpSp>
        <p:nvGrpSpPr>
          <p:cNvPr id="9" name="Shape 568"/>
          <p:cNvGrpSpPr/>
          <p:nvPr/>
        </p:nvGrpSpPr>
        <p:grpSpPr>
          <a:xfrm>
            <a:off x="-195790" y="-282945"/>
            <a:ext cx="9987490" cy="7322788"/>
            <a:chOff x="3936375" y="3703750"/>
            <a:chExt cx="453050" cy="332175"/>
          </a:xfrm>
          <a:solidFill>
            <a:schemeClr val="bg1">
              <a:alpha val="18000"/>
            </a:schemeClr>
          </a:solidFill>
        </p:grpSpPr>
        <p:sp>
          <p:nvSpPr>
            <p:cNvPr id="10" name="Shape 569"/>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570"/>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hape 571"/>
            <p:cNvSpPr/>
            <p:nvPr/>
          </p:nvSpPr>
          <p:spPr>
            <a:xfrm>
              <a:off x="4259350" y="3864325"/>
              <a:ext cx="77575" cy="133125"/>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hape 572"/>
            <p:cNvSpPr/>
            <p:nvPr/>
          </p:nvSpPr>
          <p:spPr>
            <a:xfrm>
              <a:off x="4078625" y="3717800"/>
              <a:ext cx="77575" cy="279650"/>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Shape 573"/>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3048004" y="1836976"/>
            <a:ext cx="60959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NEED TO CONNECT THIS TEMPLATE TO DATA?</a:t>
            </a:r>
          </a:p>
        </p:txBody>
      </p:sp>
      <p:sp>
        <p:nvSpPr>
          <p:cNvPr id="5" name="Rectangle 4">
            <a:hlinkClick r:id="rId2"/>
          </p:cNvPr>
          <p:cNvSpPr/>
          <p:nvPr/>
        </p:nvSpPr>
        <p:spPr>
          <a:xfrm>
            <a:off x="3835400" y="4190027"/>
            <a:ext cx="45212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OUR POWERPOINT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ADD-ON FOR DATA</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EBAA12"/>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AA12"/>
                </a:solidFill>
                <a:effectLst/>
                <a:uLnTx/>
                <a:uFillTx/>
                <a:latin typeface="Segoe UI Semilight" panose="020B0402040204020203" pitchFamily="34" charset="0"/>
                <a:ea typeface="+mn-ea"/>
                <a:cs typeface="Segoe UI Semilight" panose="020B0402040204020203" pitchFamily="34" charset="0"/>
              </a:rPr>
              <a:t>Check out DataPoint</a:t>
            </a:r>
          </a:p>
        </p:txBody>
      </p:sp>
    </p:spTree>
    <p:extLst>
      <p:ext uri="{BB962C8B-B14F-4D97-AF65-F5344CB8AC3E}">
        <p14:creationId xmlns:p14="http://schemas.microsoft.com/office/powerpoint/2010/main" val="272194226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BFA0"/>
        </a:solidFill>
        <a:effectLst/>
      </p:bgPr>
    </p:bg>
    <p:spTree>
      <p:nvGrpSpPr>
        <p:cNvPr id="1" name=""/>
        <p:cNvGrpSpPr/>
        <p:nvPr/>
      </p:nvGrpSpPr>
      <p:grpSpPr>
        <a:xfrm>
          <a:off x="0" y="0"/>
          <a:ext cx="0" cy="0"/>
          <a:chOff x="0" y="0"/>
          <a:chExt cx="0" cy="0"/>
        </a:xfrm>
      </p:grpSpPr>
      <p:grpSp>
        <p:nvGrpSpPr>
          <p:cNvPr id="9" name="Shape 455"/>
          <p:cNvGrpSpPr/>
          <p:nvPr/>
        </p:nvGrpSpPr>
        <p:grpSpPr>
          <a:xfrm>
            <a:off x="4188670" y="-468235"/>
            <a:ext cx="8003330" cy="7795444"/>
            <a:chOff x="5926225" y="921350"/>
            <a:chExt cx="517800" cy="504350"/>
          </a:xfrm>
          <a:solidFill>
            <a:schemeClr val="bg1">
              <a:alpha val="18000"/>
            </a:schemeClr>
          </a:solidFill>
        </p:grpSpPr>
        <p:sp>
          <p:nvSpPr>
            <p:cNvPr id="10" name="Shape 456"/>
            <p:cNvSpPr/>
            <p:nvPr/>
          </p:nvSpPr>
          <p:spPr>
            <a:xfrm>
              <a:off x="5926225" y="921350"/>
              <a:ext cx="517800" cy="504350"/>
            </a:xfrm>
            <a:custGeom>
              <a:avLst/>
              <a:gdLst/>
              <a:ahLst/>
              <a:cxnLst/>
              <a:rect l="0" t="0" r="0" b="0"/>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hape 457"/>
            <p:cNvSpPr/>
            <p:nvPr/>
          </p:nvSpPr>
          <p:spPr>
            <a:xfrm>
              <a:off x="6016600" y="1005000"/>
              <a:ext cx="337050" cy="337050"/>
            </a:xfrm>
            <a:custGeom>
              <a:avLst/>
              <a:gdLst/>
              <a:ahLst/>
              <a:cxnLst/>
              <a:rect l="0" t="0" r="0" b="0"/>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2590804" y="1836976"/>
            <a:ext cx="70103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WANT TO ADD WEATHER AND NEWS TO YOUR TEMPLATE?</a:t>
            </a:r>
          </a:p>
        </p:txBody>
      </p:sp>
      <p:sp>
        <p:nvSpPr>
          <p:cNvPr id="5" name="Rectangle 4">
            <a:hlinkClick r:id="rId2"/>
          </p:cNvPr>
          <p:cNvSpPr/>
          <p:nvPr/>
        </p:nvSpPr>
        <p:spPr>
          <a:xfrm>
            <a:off x="3511550" y="4190027"/>
            <a:ext cx="51689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POWERPOINT ADD-ON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FOR NEWS AND WEATHER</a:t>
            </a:r>
          </a:p>
        </p:txBody>
      </p:sp>
      <p:sp>
        <p:nvSpPr>
          <p:cNvPr id="2" name="Rounded Rectangle 1">
            <a:hlinkClick r:id="rId2"/>
          </p:cNvPr>
          <p:cNvSpPr/>
          <p:nvPr/>
        </p:nvSpPr>
        <p:spPr>
          <a:xfrm>
            <a:off x="3511550" y="3251716"/>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429487"/>
            <a:ext cx="211373" cy="368357"/>
            <a:chOff x="7340982" y="4675151"/>
            <a:chExt cx="211373" cy="368357"/>
          </a:xfrm>
          <a:solidFill>
            <a:srgbClr val="34BFA0"/>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382833"/>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4BFA0"/>
                </a:solidFill>
                <a:effectLst/>
                <a:uLnTx/>
                <a:uFillTx/>
                <a:latin typeface="Segoe UI Semilight" panose="020B0402040204020203" pitchFamily="34" charset="0"/>
                <a:ea typeface="+mn-ea"/>
                <a:cs typeface="Segoe UI Semilight" panose="020B0402040204020203" pitchFamily="34" charset="0"/>
              </a:rPr>
              <a:t>Try Dynamic Elements</a:t>
            </a:r>
          </a:p>
        </p:txBody>
      </p:sp>
    </p:spTree>
    <p:extLst>
      <p:ext uri="{BB962C8B-B14F-4D97-AF65-F5344CB8AC3E}">
        <p14:creationId xmlns:p14="http://schemas.microsoft.com/office/powerpoint/2010/main" val="125086795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5777"/>
        </a:solidFill>
        <a:effectLst/>
      </p:bgPr>
    </p:bg>
    <p:spTree>
      <p:nvGrpSpPr>
        <p:cNvPr id="1" name=""/>
        <p:cNvGrpSpPr/>
        <p:nvPr/>
      </p:nvGrpSpPr>
      <p:grpSpPr>
        <a:xfrm>
          <a:off x="0" y="0"/>
          <a:ext cx="0" cy="0"/>
          <a:chOff x="0" y="0"/>
          <a:chExt cx="0" cy="0"/>
        </a:xfrm>
      </p:grpSpPr>
      <p:grpSp>
        <p:nvGrpSpPr>
          <p:cNvPr id="20" name="Group 19"/>
          <p:cNvGrpSpPr/>
          <p:nvPr/>
        </p:nvGrpSpPr>
        <p:grpSpPr>
          <a:xfrm rot="1800000">
            <a:off x="3163756" y="-916253"/>
            <a:ext cx="5864488" cy="8322148"/>
            <a:chOff x="6839976" y="581959"/>
            <a:chExt cx="549275" cy="779463"/>
          </a:xfrm>
          <a:solidFill>
            <a:schemeClr val="bg1">
              <a:alpha val="11000"/>
            </a:schemeClr>
          </a:solidFill>
        </p:grpSpPr>
        <p:sp>
          <p:nvSpPr>
            <p:cNvPr id="10" name="Freeform 9"/>
            <p:cNvSpPr>
              <a:spLocks noEditPoints="1"/>
            </p:cNvSpPr>
            <p:nvPr/>
          </p:nvSpPr>
          <p:spPr bwMode="auto">
            <a:xfrm>
              <a:off x="6839976" y="581959"/>
              <a:ext cx="549275" cy="779463"/>
            </a:xfrm>
            <a:custGeom>
              <a:avLst/>
              <a:gdLst>
                <a:gd name="T0" fmla="*/ 243 w 284"/>
                <a:gd name="T1" fmla="*/ 155 h 403"/>
                <a:gd name="T2" fmla="*/ 268 w 284"/>
                <a:gd name="T3" fmla="*/ 108 h 403"/>
                <a:gd name="T4" fmla="*/ 268 w 284"/>
                <a:gd name="T5" fmla="*/ 47 h 403"/>
                <a:gd name="T6" fmla="*/ 277 w 284"/>
                <a:gd name="T7" fmla="*/ 47 h 403"/>
                <a:gd name="T8" fmla="*/ 284 w 284"/>
                <a:gd name="T9" fmla="*/ 40 h 403"/>
                <a:gd name="T10" fmla="*/ 284 w 284"/>
                <a:gd name="T11" fmla="*/ 7 h 403"/>
                <a:gd name="T12" fmla="*/ 277 w 284"/>
                <a:gd name="T13" fmla="*/ 0 h 403"/>
                <a:gd name="T14" fmla="*/ 7 w 284"/>
                <a:gd name="T15" fmla="*/ 0 h 403"/>
                <a:gd name="T16" fmla="*/ 0 w 284"/>
                <a:gd name="T17" fmla="*/ 7 h 403"/>
                <a:gd name="T18" fmla="*/ 0 w 284"/>
                <a:gd name="T19" fmla="*/ 40 h 403"/>
                <a:gd name="T20" fmla="*/ 7 w 284"/>
                <a:gd name="T21" fmla="*/ 47 h 403"/>
                <a:gd name="T22" fmla="*/ 15 w 284"/>
                <a:gd name="T23" fmla="*/ 47 h 403"/>
                <a:gd name="T24" fmla="*/ 15 w 284"/>
                <a:gd name="T25" fmla="*/ 109 h 403"/>
                <a:gd name="T26" fmla="*/ 40 w 284"/>
                <a:gd name="T27" fmla="*/ 155 h 403"/>
                <a:gd name="T28" fmla="*/ 109 w 284"/>
                <a:gd name="T29" fmla="*/ 197 h 403"/>
                <a:gd name="T30" fmla="*/ 109 w 284"/>
                <a:gd name="T31" fmla="*/ 215 h 403"/>
                <a:gd name="T32" fmla="*/ 40 w 284"/>
                <a:gd name="T33" fmla="*/ 257 h 403"/>
                <a:gd name="T34" fmla="*/ 15 w 284"/>
                <a:gd name="T35" fmla="*/ 304 h 403"/>
                <a:gd name="T36" fmla="*/ 15 w 284"/>
                <a:gd name="T37" fmla="*/ 357 h 403"/>
                <a:gd name="T38" fmla="*/ 7 w 284"/>
                <a:gd name="T39" fmla="*/ 357 h 403"/>
                <a:gd name="T40" fmla="*/ 0 w 284"/>
                <a:gd name="T41" fmla="*/ 364 h 403"/>
                <a:gd name="T42" fmla="*/ 0 w 284"/>
                <a:gd name="T43" fmla="*/ 397 h 403"/>
                <a:gd name="T44" fmla="*/ 7 w 284"/>
                <a:gd name="T45" fmla="*/ 403 h 403"/>
                <a:gd name="T46" fmla="*/ 277 w 284"/>
                <a:gd name="T47" fmla="*/ 403 h 403"/>
                <a:gd name="T48" fmla="*/ 284 w 284"/>
                <a:gd name="T49" fmla="*/ 397 h 403"/>
                <a:gd name="T50" fmla="*/ 284 w 284"/>
                <a:gd name="T51" fmla="*/ 364 h 403"/>
                <a:gd name="T52" fmla="*/ 277 w 284"/>
                <a:gd name="T53" fmla="*/ 357 h 403"/>
                <a:gd name="T54" fmla="*/ 268 w 284"/>
                <a:gd name="T55" fmla="*/ 357 h 403"/>
                <a:gd name="T56" fmla="*/ 268 w 284"/>
                <a:gd name="T57" fmla="*/ 303 h 403"/>
                <a:gd name="T58" fmla="*/ 244 w 284"/>
                <a:gd name="T59" fmla="*/ 257 h 403"/>
                <a:gd name="T60" fmla="*/ 175 w 284"/>
                <a:gd name="T61" fmla="*/ 215 h 403"/>
                <a:gd name="T62" fmla="*/ 175 w 284"/>
                <a:gd name="T63" fmla="*/ 197 h 403"/>
                <a:gd name="T64" fmla="*/ 243 w 284"/>
                <a:gd name="T65" fmla="*/ 155 h 403"/>
                <a:gd name="T66" fmla="*/ 156 w 284"/>
                <a:gd name="T67" fmla="*/ 233 h 403"/>
                <a:gd name="T68" fmla="*/ 230 w 284"/>
                <a:gd name="T69" fmla="*/ 278 h 403"/>
                <a:gd name="T70" fmla="*/ 241 w 284"/>
                <a:gd name="T71" fmla="*/ 286 h 403"/>
                <a:gd name="T72" fmla="*/ 243 w 284"/>
                <a:gd name="T73" fmla="*/ 303 h 403"/>
                <a:gd name="T74" fmla="*/ 243 w 284"/>
                <a:gd name="T75" fmla="*/ 357 h 403"/>
                <a:gd name="T76" fmla="*/ 40 w 284"/>
                <a:gd name="T77" fmla="*/ 357 h 403"/>
                <a:gd name="T78" fmla="*/ 40 w 284"/>
                <a:gd name="T79" fmla="*/ 304 h 403"/>
                <a:gd name="T80" fmla="*/ 55 w 284"/>
                <a:gd name="T81" fmla="*/ 277 h 403"/>
                <a:gd name="T82" fmla="*/ 128 w 284"/>
                <a:gd name="T83" fmla="*/ 233 h 403"/>
                <a:gd name="T84" fmla="*/ 134 w 284"/>
                <a:gd name="T85" fmla="*/ 222 h 403"/>
                <a:gd name="T86" fmla="*/ 134 w 284"/>
                <a:gd name="T87" fmla="*/ 190 h 403"/>
                <a:gd name="T88" fmla="*/ 128 w 284"/>
                <a:gd name="T89" fmla="*/ 179 h 403"/>
                <a:gd name="T90" fmla="*/ 53 w 284"/>
                <a:gd name="T91" fmla="*/ 134 h 403"/>
                <a:gd name="T92" fmla="*/ 53 w 284"/>
                <a:gd name="T93" fmla="*/ 134 h 403"/>
                <a:gd name="T94" fmla="*/ 43 w 284"/>
                <a:gd name="T95" fmla="*/ 126 h 403"/>
                <a:gd name="T96" fmla="*/ 40 w 284"/>
                <a:gd name="T97" fmla="*/ 109 h 403"/>
                <a:gd name="T98" fmla="*/ 40 w 284"/>
                <a:gd name="T99" fmla="*/ 47 h 403"/>
                <a:gd name="T100" fmla="*/ 243 w 284"/>
                <a:gd name="T101" fmla="*/ 47 h 403"/>
                <a:gd name="T102" fmla="*/ 243 w 284"/>
                <a:gd name="T103" fmla="*/ 108 h 403"/>
                <a:gd name="T104" fmla="*/ 229 w 284"/>
                <a:gd name="T105" fmla="*/ 135 h 403"/>
                <a:gd name="T106" fmla="*/ 156 w 284"/>
                <a:gd name="T107" fmla="*/ 179 h 403"/>
                <a:gd name="T108" fmla="*/ 150 w 284"/>
                <a:gd name="T109" fmla="*/ 190 h 403"/>
                <a:gd name="T110" fmla="*/ 150 w 284"/>
                <a:gd name="T111" fmla="*/ 222 h 403"/>
                <a:gd name="T112" fmla="*/ 156 w 284"/>
                <a:gd name="T113" fmla="*/ 23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403">
                  <a:moveTo>
                    <a:pt x="243" y="155"/>
                  </a:moveTo>
                  <a:cubicBezTo>
                    <a:pt x="251" y="150"/>
                    <a:pt x="268" y="138"/>
                    <a:pt x="268" y="108"/>
                  </a:cubicBezTo>
                  <a:cubicBezTo>
                    <a:pt x="268" y="47"/>
                    <a:pt x="268" y="47"/>
                    <a:pt x="268" y="47"/>
                  </a:cubicBezTo>
                  <a:cubicBezTo>
                    <a:pt x="277" y="47"/>
                    <a:pt x="277" y="47"/>
                    <a:pt x="277" y="47"/>
                  </a:cubicBezTo>
                  <a:cubicBezTo>
                    <a:pt x="281" y="47"/>
                    <a:pt x="284" y="44"/>
                    <a:pt x="284" y="40"/>
                  </a:cubicBezTo>
                  <a:cubicBezTo>
                    <a:pt x="284" y="7"/>
                    <a:pt x="284" y="7"/>
                    <a:pt x="284" y="7"/>
                  </a:cubicBezTo>
                  <a:cubicBezTo>
                    <a:pt x="284" y="3"/>
                    <a:pt x="281" y="0"/>
                    <a:pt x="277" y="0"/>
                  </a:cubicBezTo>
                  <a:cubicBezTo>
                    <a:pt x="7" y="0"/>
                    <a:pt x="7" y="0"/>
                    <a:pt x="7" y="0"/>
                  </a:cubicBezTo>
                  <a:cubicBezTo>
                    <a:pt x="3" y="0"/>
                    <a:pt x="0" y="3"/>
                    <a:pt x="0" y="7"/>
                  </a:cubicBezTo>
                  <a:cubicBezTo>
                    <a:pt x="0" y="40"/>
                    <a:pt x="0" y="40"/>
                    <a:pt x="0" y="40"/>
                  </a:cubicBezTo>
                  <a:cubicBezTo>
                    <a:pt x="0" y="44"/>
                    <a:pt x="3" y="47"/>
                    <a:pt x="7" y="47"/>
                  </a:cubicBezTo>
                  <a:cubicBezTo>
                    <a:pt x="15" y="47"/>
                    <a:pt x="15" y="47"/>
                    <a:pt x="15" y="47"/>
                  </a:cubicBezTo>
                  <a:cubicBezTo>
                    <a:pt x="15" y="109"/>
                    <a:pt x="15" y="109"/>
                    <a:pt x="15" y="109"/>
                  </a:cubicBezTo>
                  <a:cubicBezTo>
                    <a:pt x="15" y="139"/>
                    <a:pt x="24" y="146"/>
                    <a:pt x="40" y="155"/>
                  </a:cubicBezTo>
                  <a:cubicBezTo>
                    <a:pt x="109" y="197"/>
                    <a:pt x="109" y="197"/>
                    <a:pt x="109" y="197"/>
                  </a:cubicBezTo>
                  <a:cubicBezTo>
                    <a:pt x="109" y="215"/>
                    <a:pt x="109" y="215"/>
                    <a:pt x="109" y="215"/>
                  </a:cubicBezTo>
                  <a:cubicBezTo>
                    <a:pt x="92" y="225"/>
                    <a:pt x="46" y="253"/>
                    <a:pt x="40" y="257"/>
                  </a:cubicBezTo>
                  <a:cubicBezTo>
                    <a:pt x="33" y="262"/>
                    <a:pt x="15" y="274"/>
                    <a:pt x="15" y="304"/>
                  </a:cubicBezTo>
                  <a:cubicBezTo>
                    <a:pt x="15" y="357"/>
                    <a:pt x="15" y="357"/>
                    <a:pt x="15" y="357"/>
                  </a:cubicBezTo>
                  <a:cubicBezTo>
                    <a:pt x="7" y="357"/>
                    <a:pt x="7" y="357"/>
                    <a:pt x="7" y="357"/>
                  </a:cubicBezTo>
                  <a:cubicBezTo>
                    <a:pt x="3" y="357"/>
                    <a:pt x="0" y="360"/>
                    <a:pt x="0" y="364"/>
                  </a:cubicBezTo>
                  <a:cubicBezTo>
                    <a:pt x="0" y="397"/>
                    <a:pt x="0" y="397"/>
                    <a:pt x="0" y="397"/>
                  </a:cubicBezTo>
                  <a:cubicBezTo>
                    <a:pt x="0" y="400"/>
                    <a:pt x="3" y="403"/>
                    <a:pt x="7" y="403"/>
                  </a:cubicBezTo>
                  <a:cubicBezTo>
                    <a:pt x="277" y="403"/>
                    <a:pt x="277" y="403"/>
                    <a:pt x="277" y="403"/>
                  </a:cubicBezTo>
                  <a:cubicBezTo>
                    <a:pt x="281" y="403"/>
                    <a:pt x="284" y="400"/>
                    <a:pt x="284" y="397"/>
                  </a:cubicBezTo>
                  <a:cubicBezTo>
                    <a:pt x="284" y="364"/>
                    <a:pt x="284" y="364"/>
                    <a:pt x="284" y="364"/>
                  </a:cubicBezTo>
                  <a:cubicBezTo>
                    <a:pt x="284" y="360"/>
                    <a:pt x="281" y="357"/>
                    <a:pt x="277" y="357"/>
                  </a:cubicBezTo>
                  <a:cubicBezTo>
                    <a:pt x="268" y="357"/>
                    <a:pt x="268" y="357"/>
                    <a:pt x="268" y="357"/>
                  </a:cubicBezTo>
                  <a:cubicBezTo>
                    <a:pt x="268" y="303"/>
                    <a:pt x="268" y="303"/>
                    <a:pt x="268" y="303"/>
                  </a:cubicBezTo>
                  <a:cubicBezTo>
                    <a:pt x="268" y="274"/>
                    <a:pt x="259" y="267"/>
                    <a:pt x="244" y="257"/>
                  </a:cubicBezTo>
                  <a:cubicBezTo>
                    <a:pt x="175" y="215"/>
                    <a:pt x="175" y="215"/>
                    <a:pt x="175" y="215"/>
                  </a:cubicBezTo>
                  <a:cubicBezTo>
                    <a:pt x="175" y="197"/>
                    <a:pt x="175" y="197"/>
                    <a:pt x="175" y="197"/>
                  </a:cubicBezTo>
                  <a:cubicBezTo>
                    <a:pt x="192" y="187"/>
                    <a:pt x="237" y="159"/>
                    <a:pt x="243" y="155"/>
                  </a:cubicBezTo>
                  <a:close/>
                  <a:moveTo>
                    <a:pt x="156" y="233"/>
                  </a:moveTo>
                  <a:cubicBezTo>
                    <a:pt x="230" y="278"/>
                    <a:pt x="230" y="278"/>
                    <a:pt x="230" y="278"/>
                  </a:cubicBezTo>
                  <a:cubicBezTo>
                    <a:pt x="236" y="282"/>
                    <a:pt x="239" y="284"/>
                    <a:pt x="241" y="286"/>
                  </a:cubicBezTo>
                  <a:cubicBezTo>
                    <a:pt x="242" y="289"/>
                    <a:pt x="243" y="294"/>
                    <a:pt x="243" y="303"/>
                  </a:cubicBezTo>
                  <a:cubicBezTo>
                    <a:pt x="243" y="357"/>
                    <a:pt x="243" y="357"/>
                    <a:pt x="243" y="357"/>
                  </a:cubicBezTo>
                  <a:cubicBezTo>
                    <a:pt x="40" y="357"/>
                    <a:pt x="40" y="357"/>
                    <a:pt x="40" y="357"/>
                  </a:cubicBezTo>
                  <a:cubicBezTo>
                    <a:pt x="40" y="304"/>
                    <a:pt x="40" y="304"/>
                    <a:pt x="40" y="304"/>
                  </a:cubicBezTo>
                  <a:cubicBezTo>
                    <a:pt x="40" y="287"/>
                    <a:pt x="49" y="282"/>
                    <a:pt x="55" y="277"/>
                  </a:cubicBezTo>
                  <a:cubicBezTo>
                    <a:pt x="59" y="274"/>
                    <a:pt x="101" y="249"/>
                    <a:pt x="128" y="233"/>
                  </a:cubicBezTo>
                  <a:cubicBezTo>
                    <a:pt x="132" y="231"/>
                    <a:pt x="134" y="226"/>
                    <a:pt x="134" y="222"/>
                  </a:cubicBezTo>
                  <a:cubicBezTo>
                    <a:pt x="134" y="190"/>
                    <a:pt x="134" y="190"/>
                    <a:pt x="134" y="190"/>
                  </a:cubicBezTo>
                  <a:cubicBezTo>
                    <a:pt x="134" y="186"/>
                    <a:pt x="132" y="182"/>
                    <a:pt x="128" y="179"/>
                  </a:cubicBezTo>
                  <a:cubicBezTo>
                    <a:pt x="53" y="134"/>
                    <a:pt x="53" y="134"/>
                    <a:pt x="53" y="134"/>
                  </a:cubicBezTo>
                  <a:cubicBezTo>
                    <a:pt x="53" y="134"/>
                    <a:pt x="53" y="134"/>
                    <a:pt x="53" y="134"/>
                  </a:cubicBezTo>
                  <a:cubicBezTo>
                    <a:pt x="47" y="130"/>
                    <a:pt x="44" y="128"/>
                    <a:pt x="43" y="126"/>
                  </a:cubicBezTo>
                  <a:cubicBezTo>
                    <a:pt x="41" y="123"/>
                    <a:pt x="40" y="118"/>
                    <a:pt x="40" y="109"/>
                  </a:cubicBezTo>
                  <a:cubicBezTo>
                    <a:pt x="40" y="47"/>
                    <a:pt x="40" y="47"/>
                    <a:pt x="40" y="47"/>
                  </a:cubicBezTo>
                  <a:cubicBezTo>
                    <a:pt x="243" y="47"/>
                    <a:pt x="243" y="47"/>
                    <a:pt x="243" y="47"/>
                  </a:cubicBezTo>
                  <a:cubicBezTo>
                    <a:pt x="243" y="108"/>
                    <a:pt x="243" y="108"/>
                    <a:pt x="243" y="108"/>
                  </a:cubicBezTo>
                  <a:cubicBezTo>
                    <a:pt x="243" y="125"/>
                    <a:pt x="235" y="131"/>
                    <a:pt x="229" y="135"/>
                  </a:cubicBezTo>
                  <a:cubicBezTo>
                    <a:pt x="224" y="138"/>
                    <a:pt x="183" y="163"/>
                    <a:pt x="156" y="179"/>
                  </a:cubicBezTo>
                  <a:cubicBezTo>
                    <a:pt x="152" y="182"/>
                    <a:pt x="150" y="186"/>
                    <a:pt x="150" y="190"/>
                  </a:cubicBezTo>
                  <a:cubicBezTo>
                    <a:pt x="150" y="222"/>
                    <a:pt x="150" y="222"/>
                    <a:pt x="150" y="222"/>
                  </a:cubicBezTo>
                  <a:cubicBezTo>
                    <a:pt x="150" y="226"/>
                    <a:pt x="152" y="231"/>
                    <a:pt x="156"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a:spLocks/>
            </p:cNvSpPr>
            <p:nvPr/>
          </p:nvSpPr>
          <p:spPr bwMode="auto">
            <a:xfrm>
              <a:off x="6968564" y="828022"/>
              <a:ext cx="309563" cy="93663"/>
            </a:xfrm>
            <a:custGeom>
              <a:avLst/>
              <a:gdLst>
                <a:gd name="T0" fmla="*/ 155 w 160"/>
                <a:gd name="T1" fmla="*/ 5 h 49"/>
                <a:gd name="T2" fmla="*/ 153 w 160"/>
                <a:gd name="T3" fmla="*/ 2 h 49"/>
                <a:gd name="T4" fmla="*/ 76 w 160"/>
                <a:gd name="T5" fmla="*/ 23 h 49"/>
                <a:gd name="T6" fmla="*/ 4 w 160"/>
                <a:gd name="T7" fmla="*/ 5 h 49"/>
                <a:gd name="T8" fmla="*/ 5 w 160"/>
                <a:gd name="T9" fmla="*/ 11 h 49"/>
                <a:gd name="T10" fmla="*/ 66 w 160"/>
                <a:gd name="T11" fmla="*/ 46 h 49"/>
                <a:gd name="T12" fmla="*/ 84 w 160"/>
                <a:gd name="T13" fmla="*/ 46 h 49"/>
                <a:gd name="T14" fmla="*/ 155 w 160"/>
                <a:gd name="T15" fmla="*/ 5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49">
                  <a:moveTo>
                    <a:pt x="155" y="5"/>
                  </a:moveTo>
                  <a:cubicBezTo>
                    <a:pt x="155" y="5"/>
                    <a:pt x="160" y="1"/>
                    <a:pt x="153" y="2"/>
                  </a:cubicBezTo>
                  <a:cubicBezTo>
                    <a:pt x="137" y="5"/>
                    <a:pt x="110" y="21"/>
                    <a:pt x="76" y="23"/>
                  </a:cubicBezTo>
                  <a:cubicBezTo>
                    <a:pt x="41" y="26"/>
                    <a:pt x="25" y="0"/>
                    <a:pt x="4" y="5"/>
                  </a:cubicBezTo>
                  <a:cubicBezTo>
                    <a:pt x="0" y="6"/>
                    <a:pt x="0" y="8"/>
                    <a:pt x="5" y="11"/>
                  </a:cubicBezTo>
                  <a:cubicBezTo>
                    <a:pt x="10" y="15"/>
                    <a:pt x="59" y="42"/>
                    <a:pt x="66" y="46"/>
                  </a:cubicBezTo>
                  <a:cubicBezTo>
                    <a:pt x="73" y="49"/>
                    <a:pt x="77" y="49"/>
                    <a:pt x="84" y="46"/>
                  </a:cubicBezTo>
                  <a:cubicBezTo>
                    <a:pt x="94" y="41"/>
                    <a:pt x="155" y="5"/>
                    <a:pt x="15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p:cNvSpPr>
              <a:spLocks/>
            </p:cNvSpPr>
            <p:nvPr/>
          </p:nvSpPr>
          <p:spPr bwMode="auto">
            <a:xfrm>
              <a:off x="6962214" y="1177272"/>
              <a:ext cx="307975" cy="77788"/>
            </a:xfrm>
            <a:custGeom>
              <a:avLst/>
              <a:gdLst>
                <a:gd name="T0" fmla="*/ 9 w 160"/>
                <a:gd name="T1" fmla="*/ 31 h 40"/>
                <a:gd name="T2" fmla="*/ 13 w 160"/>
                <a:gd name="T3" fmla="*/ 40 h 40"/>
                <a:gd name="T4" fmla="*/ 146 w 160"/>
                <a:gd name="T5" fmla="*/ 40 h 40"/>
                <a:gd name="T6" fmla="*/ 148 w 160"/>
                <a:gd name="T7" fmla="*/ 29 h 40"/>
                <a:gd name="T8" fmla="*/ 80 w 160"/>
                <a:gd name="T9" fmla="*/ 0 h 40"/>
                <a:gd name="T10" fmla="*/ 9 w 160"/>
                <a:gd name="T11" fmla="*/ 31 h 40"/>
              </a:gdLst>
              <a:ahLst/>
              <a:cxnLst>
                <a:cxn ang="0">
                  <a:pos x="T0" y="T1"/>
                </a:cxn>
                <a:cxn ang="0">
                  <a:pos x="T2" y="T3"/>
                </a:cxn>
                <a:cxn ang="0">
                  <a:pos x="T4" y="T5"/>
                </a:cxn>
                <a:cxn ang="0">
                  <a:pos x="T6" y="T7"/>
                </a:cxn>
                <a:cxn ang="0">
                  <a:pos x="T8" y="T9"/>
                </a:cxn>
                <a:cxn ang="0">
                  <a:pos x="T10" y="T11"/>
                </a:cxn>
              </a:cxnLst>
              <a:rect l="0" t="0" r="r" b="b"/>
              <a:pathLst>
                <a:path w="160" h="40">
                  <a:moveTo>
                    <a:pt x="9" y="31"/>
                  </a:moveTo>
                  <a:cubicBezTo>
                    <a:pt x="3" y="36"/>
                    <a:pt x="0" y="40"/>
                    <a:pt x="13" y="40"/>
                  </a:cubicBezTo>
                  <a:cubicBezTo>
                    <a:pt x="24" y="40"/>
                    <a:pt x="132" y="40"/>
                    <a:pt x="146" y="40"/>
                  </a:cubicBezTo>
                  <a:cubicBezTo>
                    <a:pt x="160" y="40"/>
                    <a:pt x="154" y="36"/>
                    <a:pt x="148" y="29"/>
                  </a:cubicBezTo>
                  <a:cubicBezTo>
                    <a:pt x="136" y="18"/>
                    <a:pt x="112" y="0"/>
                    <a:pt x="80" y="0"/>
                  </a:cubicBezTo>
                  <a:cubicBezTo>
                    <a:pt x="47" y="0"/>
                    <a:pt x="22" y="19"/>
                    <a:pt x="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12"/>
            <p:cNvSpPr>
              <a:spLocks noChangeArrowheads="1"/>
            </p:cNvSpPr>
            <p:nvPr/>
          </p:nvSpPr>
          <p:spPr bwMode="auto">
            <a:xfrm>
              <a:off x="7106676" y="94390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p:cNvSpPr>
              <a:spLocks noChangeArrowheads="1"/>
            </p:cNvSpPr>
            <p:nvPr/>
          </p:nvSpPr>
          <p:spPr bwMode="auto">
            <a:xfrm>
              <a:off x="7106676" y="9756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p:cNvSpPr>
              <a:spLocks noChangeArrowheads="1"/>
            </p:cNvSpPr>
            <p:nvPr/>
          </p:nvSpPr>
          <p:spPr bwMode="auto">
            <a:xfrm>
              <a:off x="7106676" y="101058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p:cNvSpPr>
              <a:spLocks noChangeArrowheads="1"/>
            </p:cNvSpPr>
            <p:nvPr/>
          </p:nvSpPr>
          <p:spPr bwMode="auto">
            <a:xfrm>
              <a:off x="7106676" y="1043922"/>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p:cNvSpPr>
              <a:spLocks noChangeArrowheads="1"/>
            </p:cNvSpPr>
            <p:nvPr/>
          </p:nvSpPr>
          <p:spPr bwMode="auto">
            <a:xfrm>
              <a:off x="7106676" y="10772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p:cNvSpPr>
              <a:spLocks noChangeArrowheads="1"/>
            </p:cNvSpPr>
            <p:nvPr/>
          </p:nvSpPr>
          <p:spPr bwMode="auto">
            <a:xfrm>
              <a:off x="7106676" y="1112184"/>
              <a:ext cx="12700" cy="14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val 18"/>
            <p:cNvSpPr>
              <a:spLocks noChangeArrowheads="1"/>
            </p:cNvSpPr>
            <p:nvPr/>
          </p:nvSpPr>
          <p:spPr bwMode="auto">
            <a:xfrm>
              <a:off x="7106676" y="114393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a:hlinkClick r:id="rId2"/>
          </p:cNvPr>
          <p:cNvSpPr/>
          <p:nvPr/>
        </p:nvSpPr>
        <p:spPr>
          <a:xfrm>
            <a:off x="2590804" y="1652310"/>
            <a:ext cx="70103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WANT TIMERS &amp; CLOCKS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ON YOUR TEMPLATE?</a:t>
            </a:r>
          </a:p>
        </p:txBody>
      </p:sp>
      <p:sp>
        <p:nvSpPr>
          <p:cNvPr id="5" name="Rectangle 4">
            <a:hlinkClick r:id="rId2"/>
          </p:cNvPr>
          <p:cNvSpPr/>
          <p:nvPr/>
        </p:nvSpPr>
        <p:spPr>
          <a:xfrm>
            <a:off x="3511550" y="4005361"/>
            <a:ext cx="51689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POWERPOINT ADD-ON FOR CLOCKS, TIMERS AND COUNTDOWNS</a:t>
            </a:r>
          </a:p>
        </p:txBody>
      </p:sp>
      <p:sp>
        <p:nvSpPr>
          <p:cNvPr id="2" name="Rounded Rectangle 1">
            <a:hlinkClick r:id="rId2"/>
          </p:cNvPr>
          <p:cNvSpPr/>
          <p:nvPr/>
        </p:nvSpPr>
        <p:spPr>
          <a:xfrm>
            <a:off x="3511550" y="3067050"/>
            <a:ext cx="5168900" cy="723900"/>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8242682" y="3244821"/>
            <a:ext cx="211373" cy="368357"/>
            <a:chOff x="7340982" y="4675151"/>
            <a:chExt cx="211373" cy="368357"/>
          </a:xfrm>
          <a:solidFill>
            <a:srgbClr val="EB5777"/>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hlinkClick r:id="rId2"/>
          </p:cNvPr>
          <p:cNvSpPr/>
          <p:nvPr/>
        </p:nvSpPr>
        <p:spPr>
          <a:xfrm>
            <a:off x="3708400" y="3198167"/>
            <a:ext cx="47456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B5777"/>
                </a:solidFill>
                <a:effectLst/>
                <a:uLnTx/>
                <a:uFillTx/>
                <a:latin typeface="Segoe UI Semilight" panose="020B0402040204020203" pitchFamily="34" charset="0"/>
                <a:ea typeface="+mn-ea"/>
                <a:cs typeface="Segoe UI Semilight" panose="020B0402040204020203" pitchFamily="34" charset="0"/>
              </a:rPr>
              <a:t>Try Dynamic Time</a:t>
            </a:r>
          </a:p>
        </p:txBody>
      </p:sp>
    </p:spTree>
    <p:extLst>
      <p:ext uri="{BB962C8B-B14F-4D97-AF65-F5344CB8AC3E}">
        <p14:creationId xmlns:p14="http://schemas.microsoft.com/office/powerpoint/2010/main" val="45609307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2"/>
            <a:ext cx="12192000" cy="6857998"/>
          </a:xfrm>
          <a:prstGeom prst="rect">
            <a:avLst/>
          </a:prstGeom>
        </p:spPr>
      </p:pic>
      <p:sp>
        <p:nvSpPr>
          <p:cNvPr id="5" name="Rectangle 4"/>
          <p:cNvSpPr/>
          <p:nvPr/>
        </p:nvSpPr>
        <p:spPr>
          <a:xfrm>
            <a:off x="419540" y="2"/>
            <a:ext cx="6679328" cy="1446550"/>
          </a:xfrm>
          <a:prstGeom prst="rect">
            <a:avLst/>
          </a:prstGeom>
          <a:effectLst>
            <a:outerShdw blurRad="50800" dist="38100" dir="2700000" algn="tl" rotWithShape="0">
              <a:prstClr val="black">
                <a:alpha val="22000"/>
              </a:prstClr>
            </a:outerShdw>
          </a:effectLst>
        </p:spPr>
        <p:txBody>
          <a:bodyPr wrap="none">
            <a:spAutoFit/>
          </a:bodyPr>
          <a:lstStyle/>
          <a:p>
            <a:pPr algn="ctr"/>
            <a:r>
              <a:rPr lang="en-US" sz="8800" b="1" dirty="0">
                <a:solidFill>
                  <a:schemeClr val="bg1"/>
                </a:solidFill>
                <a:latin typeface="Above DEMO" pitchFamily="2" charset="0"/>
              </a:rPr>
              <a:t>CHRISTMAS</a:t>
            </a:r>
          </a:p>
        </p:txBody>
      </p:sp>
      <p:sp>
        <p:nvSpPr>
          <p:cNvPr id="6" name="Rectangle 5"/>
          <p:cNvSpPr/>
          <p:nvPr/>
        </p:nvSpPr>
        <p:spPr>
          <a:xfrm>
            <a:off x="320658" y="913229"/>
            <a:ext cx="6800901" cy="2477601"/>
          </a:xfrm>
          <a:prstGeom prst="rect">
            <a:avLst/>
          </a:prstGeom>
          <a:effectLst>
            <a:outerShdw blurRad="50800" dist="38100" dir="2700000" algn="tl" rotWithShape="0">
              <a:prstClr val="black">
                <a:alpha val="16000"/>
              </a:prstClr>
            </a:outerShdw>
          </a:effectLst>
        </p:spPr>
        <p:txBody>
          <a:bodyPr wrap="none">
            <a:spAutoFit/>
          </a:bodyPr>
          <a:lstStyle/>
          <a:p>
            <a:pPr algn="ctr"/>
            <a:r>
              <a:rPr lang="en-US" sz="15500" b="1" dirty="0">
                <a:solidFill>
                  <a:srgbClr val="FF0000"/>
                </a:solidFill>
                <a:latin typeface="Above DEMO" pitchFamily="2" charset="0"/>
              </a:rPr>
              <a:t>PARTY</a:t>
            </a:r>
          </a:p>
        </p:txBody>
      </p:sp>
      <p:sp>
        <p:nvSpPr>
          <p:cNvPr id="7" name="Pentagon 6"/>
          <p:cNvSpPr/>
          <p:nvPr/>
        </p:nvSpPr>
        <p:spPr>
          <a:xfrm>
            <a:off x="0" y="3124201"/>
            <a:ext cx="3619500" cy="609600"/>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36600" y="3155967"/>
            <a:ext cx="2523448" cy="584775"/>
          </a:xfrm>
          <a:prstGeom prst="rect">
            <a:avLst/>
          </a:prstGeom>
        </p:spPr>
        <p:txBody>
          <a:bodyPr wrap="none">
            <a:spAutoFit/>
          </a:bodyPr>
          <a:lstStyle/>
          <a:p>
            <a:r>
              <a:rPr lang="en-US" sz="3200" b="1" dirty="0">
                <a:solidFill>
                  <a:schemeClr val="bg1"/>
                </a:solidFill>
                <a:latin typeface="Adobe Gothic Std B" panose="020B0800000000000000" pitchFamily="34" charset="-128"/>
                <a:ea typeface="Adobe Gothic Std B" panose="020B0800000000000000" pitchFamily="34" charset="-128"/>
              </a:rPr>
              <a:t>24 DEC 2018</a:t>
            </a:r>
          </a:p>
        </p:txBody>
      </p:sp>
    </p:spTree>
    <p:extLst>
      <p:ext uri="{BB962C8B-B14F-4D97-AF65-F5344CB8AC3E}">
        <p14:creationId xmlns:p14="http://schemas.microsoft.com/office/powerpoint/2010/main" val="322648895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7998"/>
          </a:xfrm>
          <a:prstGeom prst="rect">
            <a:avLst/>
          </a:prstGeom>
        </p:spPr>
      </p:pic>
      <p:sp>
        <p:nvSpPr>
          <p:cNvPr id="5" name="Rectangle 4"/>
          <p:cNvSpPr/>
          <p:nvPr/>
        </p:nvSpPr>
        <p:spPr>
          <a:xfrm>
            <a:off x="6810427" y="719540"/>
            <a:ext cx="5012911" cy="1569660"/>
          </a:xfrm>
          <a:prstGeom prst="rect">
            <a:avLst/>
          </a:prstGeom>
        </p:spPr>
        <p:txBody>
          <a:bodyPr wrap="none">
            <a:spAutoFit/>
          </a:bodyPr>
          <a:lstStyle/>
          <a:p>
            <a:pPr algn="r"/>
            <a:r>
              <a:rPr lang="en-US" sz="9600" b="1" dirty="0">
                <a:solidFill>
                  <a:schemeClr val="bg1"/>
                </a:solidFill>
                <a:latin typeface="Agency FB" panose="020B0503020202020204" pitchFamily="34" charset="0"/>
              </a:rPr>
              <a:t>CHRISTMAS</a:t>
            </a:r>
          </a:p>
        </p:txBody>
      </p:sp>
      <p:sp>
        <p:nvSpPr>
          <p:cNvPr id="6" name="Rectangle 5"/>
          <p:cNvSpPr/>
          <p:nvPr/>
        </p:nvSpPr>
        <p:spPr>
          <a:xfrm>
            <a:off x="6515475" y="1543867"/>
            <a:ext cx="5307863" cy="3770263"/>
          </a:xfrm>
          <a:prstGeom prst="rect">
            <a:avLst/>
          </a:prstGeom>
        </p:spPr>
        <p:txBody>
          <a:bodyPr wrap="none">
            <a:spAutoFit/>
          </a:bodyPr>
          <a:lstStyle/>
          <a:p>
            <a:pPr algn="r"/>
            <a:r>
              <a:rPr lang="en-US" sz="23500" b="1" dirty="0">
                <a:solidFill>
                  <a:srgbClr val="FFFF00"/>
                </a:solidFill>
                <a:latin typeface="Agency FB" panose="020B0503020202020204" pitchFamily="34" charset="0"/>
              </a:rPr>
              <a:t>SALE</a:t>
            </a:r>
          </a:p>
        </p:txBody>
      </p:sp>
      <p:sp>
        <p:nvSpPr>
          <p:cNvPr id="7" name="Rectangle 6"/>
          <p:cNvSpPr/>
          <p:nvPr/>
        </p:nvSpPr>
        <p:spPr>
          <a:xfrm>
            <a:off x="8041533" y="4568797"/>
            <a:ext cx="3781805" cy="1569660"/>
          </a:xfrm>
          <a:prstGeom prst="rect">
            <a:avLst/>
          </a:prstGeom>
        </p:spPr>
        <p:txBody>
          <a:bodyPr wrap="none">
            <a:spAutoFit/>
          </a:bodyPr>
          <a:lstStyle/>
          <a:p>
            <a:pPr algn="r"/>
            <a:r>
              <a:rPr lang="en-US" sz="9600" b="1" spc="600" dirty="0">
                <a:solidFill>
                  <a:schemeClr val="bg1"/>
                </a:solidFill>
                <a:latin typeface="Agency FB" panose="020B0503020202020204" pitchFamily="34" charset="0"/>
              </a:rPr>
              <a:t>21.12.18</a:t>
            </a:r>
          </a:p>
        </p:txBody>
      </p:sp>
      <p:pic>
        <p:nvPicPr>
          <p:cNvPr id="8" name="Picture 7"/>
          <p:cNvPicPr>
            <a:picLocks noChangeAspect="1"/>
          </p:cNvPicPr>
          <p:nvPr/>
        </p:nvPicPr>
        <p:blipFill>
          <a:blip r:embed="rId3"/>
          <a:stretch>
            <a:fillRect/>
          </a:stretch>
        </p:blipFill>
        <p:spPr>
          <a:xfrm>
            <a:off x="0" y="114300"/>
            <a:ext cx="1971822" cy="809484"/>
          </a:xfrm>
          <a:prstGeom prst="rect">
            <a:avLst/>
          </a:prstGeom>
        </p:spPr>
      </p:pic>
      <p:sp>
        <p:nvSpPr>
          <p:cNvPr id="9" name="Rectangle 8"/>
          <p:cNvSpPr/>
          <p:nvPr/>
        </p:nvSpPr>
        <p:spPr>
          <a:xfrm>
            <a:off x="88900" y="6282514"/>
            <a:ext cx="2712987" cy="338554"/>
          </a:xfrm>
          <a:prstGeom prst="rect">
            <a:avLst/>
          </a:prstGeom>
        </p:spPr>
        <p:txBody>
          <a:bodyPr wrap="none">
            <a:spAutoFit/>
          </a:bodyPr>
          <a:lstStyle/>
          <a:p>
            <a:r>
              <a:rPr lang="en-US" sz="1600" b="1" spc="3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YOURWEBSITE.COM</a:t>
            </a:r>
          </a:p>
        </p:txBody>
      </p:sp>
    </p:spTree>
    <p:extLst>
      <p:ext uri="{BB962C8B-B14F-4D97-AF65-F5344CB8AC3E}">
        <p14:creationId xmlns:p14="http://schemas.microsoft.com/office/powerpoint/2010/main" val="117159940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311" b="6311"/>
          <a:stretch/>
        </p:blipFill>
        <p:spPr>
          <a:xfrm>
            <a:off x="0" y="2"/>
            <a:ext cx="12192000" cy="6857998"/>
          </a:xfrm>
          <a:prstGeom prst="rect">
            <a:avLst/>
          </a:prstGeom>
        </p:spPr>
      </p:pic>
      <p:pic>
        <p:nvPicPr>
          <p:cNvPr id="7" name="Picture 6"/>
          <p:cNvPicPr>
            <a:picLocks noChangeAspect="1"/>
          </p:cNvPicPr>
          <p:nvPr/>
        </p:nvPicPr>
        <p:blipFill rotWithShape="1">
          <a:blip r:embed="rId3"/>
          <a:srcRect l="15210" t="23372" r="16753" b="29459"/>
          <a:stretch/>
        </p:blipFill>
        <p:spPr>
          <a:xfrm>
            <a:off x="214009" y="384244"/>
            <a:ext cx="6761870" cy="3768656"/>
          </a:xfrm>
          <a:prstGeom prst="rect">
            <a:avLst/>
          </a:prstGeom>
        </p:spPr>
      </p:pic>
      <p:sp>
        <p:nvSpPr>
          <p:cNvPr id="8" name="Rectangle 7"/>
          <p:cNvSpPr/>
          <p:nvPr/>
        </p:nvSpPr>
        <p:spPr>
          <a:xfrm>
            <a:off x="287332" y="6330434"/>
            <a:ext cx="3195170" cy="400110"/>
          </a:xfrm>
          <a:prstGeom prst="rect">
            <a:avLst/>
          </a:prstGeom>
        </p:spPr>
        <p:txBody>
          <a:bodyPr wrap="none">
            <a:spAutoFit/>
          </a:bodyPr>
          <a:lstStyle/>
          <a:p>
            <a:r>
              <a:rPr lang="en-US" sz="2000" b="1" spc="3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YOURWEBSITE.COM</a:t>
            </a:r>
          </a:p>
        </p:txBody>
      </p:sp>
      <p:sp>
        <p:nvSpPr>
          <p:cNvPr id="9" name="Rectangle 8"/>
          <p:cNvSpPr/>
          <p:nvPr/>
        </p:nvSpPr>
        <p:spPr>
          <a:xfrm>
            <a:off x="4113036" y="4416130"/>
            <a:ext cx="1722523" cy="1446550"/>
          </a:xfrm>
          <a:prstGeom prst="rect">
            <a:avLst/>
          </a:prstGeom>
          <a:effectLst>
            <a:outerShdw blurRad="50800" dist="38100" dir="2700000" algn="tl" rotWithShape="0">
              <a:prstClr val="black">
                <a:alpha val="40000"/>
              </a:prstClr>
            </a:outerShdw>
          </a:effectLst>
        </p:spPr>
        <p:txBody>
          <a:bodyPr wrap="none">
            <a:spAutoFit/>
          </a:bodyPr>
          <a:lstStyle/>
          <a:p>
            <a:pPr algn="ctr"/>
            <a:r>
              <a:rPr lang="en-US" sz="8800" b="1" dirty="0">
                <a:solidFill>
                  <a:schemeClr val="bg1"/>
                </a:solidFill>
                <a:latin typeface="Segoe UI" panose="020B0502040204020203" pitchFamily="34" charset="0"/>
                <a:cs typeface="Segoe UI" panose="020B0502040204020203" pitchFamily="34" charset="0"/>
              </a:rPr>
              <a:t>off</a:t>
            </a:r>
          </a:p>
        </p:txBody>
      </p:sp>
      <p:sp>
        <p:nvSpPr>
          <p:cNvPr id="10" name="Rectangle 9"/>
          <p:cNvSpPr/>
          <p:nvPr/>
        </p:nvSpPr>
        <p:spPr>
          <a:xfrm>
            <a:off x="408176" y="3855267"/>
            <a:ext cx="3704860" cy="2185214"/>
          </a:xfrm>
          <a:prstGeom prst="rect">
            <a:avLst/>
          </a:prstGeom>
          <a:effectLst>
            <a:outerShdw blurRad="50800" dist="38100" dir="2700000" algn="tl" rotWithShape="0">
              <a:prstClr val="black">
                <a:alpha val="20000"/>
              </a:prstClr>
            </a:outerShdw>
          </a:effectLst>
        </p:spPr>
        <p:txBody>
          <a:bodyPr wrap="none">
            <a:spAutoFit/>
          </a:bodyPr>
          <a:lstStyle/>
          <a:p>
            <a:pPr algn="ctr"/>
            <a:r>
              <a:rPr lang="en-US" sz="13600" b="1" dirty="0">
                <a:solidFill>
                  <a:srgbClr val="FF0000"/>
                </a:solidFill>
                <a:latin typeface="Segoe UI" panose="020B0502040204020203" pitchFamily="34" charset="0"/>
                <a:cs typeface="Segoe UI" panose="020B0502040204020203" pitchFamily="34" charset="0"/>
              </a:rPr>
              <a:t>50%</a:t>
            </a:r>
          </a:p>
        </p:txBody>
      </p:sp>
    </p:spTree>
    <p:extLst>
      <p:ext uri="{BB962C8B-B14F-4D97-AF65-F5344CB8AC3E}">
        <p14:creationId xmlns:p14="http://schemas.microsoft.com/office/powerpoint/2010/main" val="210805291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theme/theme1.xml><?xml version="1.0" encoding="utf-8"?>
<a:theme xmlns:a="http://schemas.openxmlformats.org/drawingml/2006/main" name="1_Office Theme">
  <a:themeElements>
    <a:clrScheme name="Custom 10">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54F72"/>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Standard">
      <a:dk1>
        <a:sysClr val="windowText" lastClr="000000"/>
      </a:dk1>
      <a:lt1>
        <a:sysClr val="window" lastClr="FFFFFF"/>
      </a:lt1>
      <a:dk2>
        <a:srgbClr val="000000"/>
      </a:dk2>
      <a:lt2>
        <a:srgbClr val="F8F8F8"/>
      </a:lt2>
      <a:accent1>
        <a:srgbClr val="2A79FF"/>
      </a:accent1>
      <a:accent2>
        <a:srgbClr val="B2B2B2"/>
      </a:accent2>
      <a:accent3>
        <a:srgbClr val="969696"/>
      </a:accent3>
      <a:accent4>
        <a:srgbClr val="808080"/>
      </a:accent4>
      <a:accent5>
        <a:srgbClr val="5F5F5F"/>
      </a:accent5>
      <a:accent6>
        <a:srgbClr val="474747"/>
      </a:accent6>
      <a:hlink>
        <a:srgbClr val="C00000"/>
      </a:hlink>
      <a:folHlink>
        <a:srgbClr val="FFC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A50021"/>
          </a:solidFill>
          <a:round/>
          <a:headEnd/>
          <a:tailEnd/>
        </a:ln>
      </a:spPr>
      <a:bodyPr/>
      <a:lstStyle>
        <a:defPPr>
          <a:defRPr dirty="0"/>
        </a:defPPr>
      </a:lst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1029</TotalTime>
  <Words>260</Words>
  <Application>Microsoft Office PowerPoint</Application>
  <PresentationFormat>Widescreen</PresentationFormat>
  <Paragraphs>62</Paragraphs>
  <Slides>17</Slides>
  <Notes>1</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17</vt:i4>
      </vt:variant>
    </vt:vector>
  </HeadingPairs>
  <TitlesOfParts>
    <vt:vector size="34" baseType="lpstr">
      <vt:lpstr>Adobe Gothic Std B</vt:lpstr>
      <vt:lpstr>Above DEMO</vt:lpstr>
      <vt:lpstr>Arial</vt:lpstr>
      <vt:lpstr>Symbol</vt:lpstr>
      <vt:lpstr>Lobster 1.3</vt:lpstr>
      <vt:lpstr>Book Antiqua</vt:lpstr>
      <vt:lpstr>Segoe UI</vt:lpstr>
      <vt:lpstr>Montserrat Light</vt:lpstr>
      <vt:lpstr>Agency FB</vt:lpstr>
      <vt:lpstr>Calibri</vt:lpstr>
      <vt:lpstr>Impact</vt:lpstr>
      <vt:lpstr>Wingdings</vt:lpstr>
      <vt:lpstr>Calibri Light</vt:lpstr>
      <vt:lpstr>Segoe UI Semilight</vt:lpstr>
      <vt:lpstr>Montserrat ExtraBold</vt:lpstr>
      <vt:lpstr>1_Office Theme</vt:lpstr>
      <vt:lpstr>Larissa-Design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Presentation Point</cp:lastModifiedBy>
  <cp:revision>73</cp:revision>
  <dcterms:created xsi:type="dcterms:W3CDTF">2016-11-06T13:44:57Z</dcterms:created>
  <dcterms:modified xsi:type="dcterms:W3CDTF">2018-06-27T21:24:55Z</dcterms:modified>
</cp:coreProperties>
</file>