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66" r:id="rId3"/>
    <p:sldId id="267" r:id="rId4"/>
    <p:sldId id="268" r:id="rId5"/>
    <p:sldId id="269" r:id="rId6"/>
    <p:sldId id="270" r:id="rId7"/>
    <p:sldId id="271" r:id="rId8"/>
    <p:sldId id="256" r:id="rId9"/>
    <p:sldId id="257" r:id="rId10"/>
    <p:sldId id="258" r:id="rId11"/>
    <p:sldId id="260" r:id="rId12"/>
    <p:sldId id="259" r:id="rId13"/>
    <p:sldId id="261" r:id="rId14"/>
    <p:sldId id="262" r:id="rId15"/>
    <p:sldId id="263" r:id="rId16"/>
    <p:sldId id="264" r:id="rId17"/>
    <p:sldId id="265"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6EAA"/>
    <a:srgbClr val="E2327D"/>
    <a:srgbClr val="00BFAF"/>
    <a:srgbClr val="42C8BE"/>
    <a:srgbClr val="B52864"/>
    <a:srgbClr val="E7355B"/>
    <a:srgbClr val="F0512A"/>
    <a:srgbClr val="FC5E21"/>
    <a:srgbClr val="F9A7B7"/>
    <a:srgbClr val="F5BD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65" d="100"/>
          <a:sy n="65" d="100"/>
        </p:scale>
        <p:origin x="78" y="51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C14FF-7B36-41DF-A785-0DDAD44B9680}" type="datetimeFigureOut">
              <a:rPr lang="en-US" smtClean="0"/>
              <a:t>5/2/2017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DC7D19-D1CB-480E-A40E-5526607685F3}" type="slidenum">
              <a:rPr lang="en-US" smtClean="0"/>
              <a:t>‹#›</a:t>
            </a:fld>
            <a:endParaRPr lang="en-US"/>
          </a:p>
        </p:txBody>
      </p:sp>
    </p:spTree>
    <p:extLst>
      <p:ext uri="{BB962C8B-B14F-4D97-AF65-F5344CB8AC3E}">
        <p14:creationId xmlns:p14="http://schemas.microsoft.com/office/powerpoint/2010/main" val="851498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29644-27C0-4655-9503-40E917BF2C41}"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3" name="Rectangle 7"/>
          <p:cNvSpPr txBox="1">
            <a:spLocks noGrp="1" noChangeArrowheads="1"/>
          </p:cNvSpPr>
          <p:nvPr/>
        </p:nvSpPr>
        <p:spPr bwMode="auto">
          <a:xfrm>
            <a:off x="3780694" y="9433753"/>
            <a:ext cx="2888394" cy="492885"/>
          </a:xfrm>
          <a:prstGeom prst="rect">
            <a:avLst/>
          </a:prstGeom>
          <a:noFill/>
          <a:ln w="9525">
            <a:noFill/>
            <a:miter lim="800000"/>
            <a:headEnd/>
            <a:tailEnd/>
          </a:ln>
        </p:spPr>
        <p:txBody>
          <a:bodyPr lIns="94824" tIns="47416" rIns="94824" bIns="47416" anchor="b"/>
          <a:lstStyle/>
          <a:p>
            <a:pPr marL="0" marR="0" lvl="0" indent="0" algn="r" defTabSz="947738" rtl="0" eaLnBrk="1" fontAlgn="auto" latinLnBrk="0" hangingPunct="1">
              <a:lnSpc>
                <a:spcPct val="100000"/>
              </a:lnSpc>
              <a:spcBef>
                <a:spcPts val="0"/>
              </a:spcBef>
              <a:spcAft>
                <a:spcPts val="0"/>
              </a:spcAft>
              <a:buClrTx/>
              <a:buSzTx/>
              <a:buFontTx/>
              <a:buNone/>
              <a:tabLst/>
              <a:defRPr/>
            </a:pPr>
            <a:fld id="{0C7B8A1B-A169-42ED-96E3-CF5B68CF2C7A}" type="slidenum">
              <a:rPr kumimoji="0" lang="en-GB" sz="1300" b="0" i="0" u="none" strike="noStrike" kern="1200" cap="none" spc="0" normalizeH="0" baseline="0" noProof="0">
                <a:ln>
                  <a:noFill/>
                </a:ln>
                <a:solidFill>
                  <a:prstClr val="black"/>
                </a:solidFill>
                <a:effectLst/>
                <a:uLnTx/>
                <a:uFillTx/>
                <a:latin typeface="Calibri"/>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4" name="Rectangle 2"/>
          <p:cNvSpPr>
            <a:spLocks noGrp="1" noRot="1" noChangeAspect="1" noChangeArrowheads="1" noTextEdit="1"/>
          </p:cNvSpPr>
          <p:nvPr>
            <p:ph type="sldImg"/>
          </p:nvPr>
        </p:nvSpPr>
        <p:spPr>
          <a:xfrm>
            <a:off x="25400" y="744538"/>
            <a:ext cx="6619875" cy="3724275"/>
          </a:xfrm>
          <a:ln/>
        </p:spPr>
      </p:sp>
      <p:sp>
        <p:nvSpPr>
          <p:cNvPr id="97285" name="Rectangle 3"/>
          <p:cNvSpPr>
            <a:spLocks noGrp="1" noChangeArrowheads="1"/>
          </p:cNvSpPr>
          <p:nvPr>
            <p:ph type="body" idx="1"/>
          </p:nvPr>
        </p:nvSpPr>
        <p:spPr>
          <a:xfrm>
            <a:off x="889212" y="4715153"/>
            <a:ext cx="4890665" cy="4466987"/>
          </a:xfrm>
          <a:noFill/>
          <a:ln/>
        </p:spPr>
        <p:txBody>
          <a:bodyPr lIns="94824" tIns="47416" rIns="94824" bIns="47416"/>
          <a:lstStyle/>
          <a:p>
            <a:pPr eaLnBrk="1" hangingPunct="1"/>
            <a:endParaRPr lang="de-DE" noProof="1">
              <a:cs typeface="Arial" pitchFamily="34" charset="0"/>
            </a:endParaRPr>
          </a:p>
        </p:txBody>
      </p:sp>
    </p:spTree>
    <p:extLst>
      <p:ext uri="{BB962C8B-B14F-4D97-AF65-F5344CB8AC3E}">
        <p14:creationId xmlns:p14="http://schemas.microsoft.com/office/powerpoint/2010/main" val="2399087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15511131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204067750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07280752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E373F149-83C4-4179-9681-702531CCFDAC}" type="datetimeFigureOut">
              <a:rPr lang="de-DE" smtClean="0">
                <a:solidFill>
                  <a:prstClr val="black">
                    <a:tint val="75000"/>
                  </a:prstClr>
                </a:solidFill>
              </a:rPr>
              <a:pPr/>
              <a:t>02.05.2017</a:t>
            </a:fld>
            <a:endParaRPr lang="de-DE" dirty="0">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dirty="0">
              <a:solidFill>
                <a:prstClr val="black">
                  <a:tint val="75000"/>
                </a:prstClr>
              </a:solidFill>
            </a:endParaRPr>
          </a:p>
        </p:txBody>
      </p:sp>
      <p:sp>
        <p:nvSpPr>
          <p:cNvPr id="7" name="Foliennummernplatzhalter 6"/>
          <p:cNvSpPr>
            <a:spLocks noGrp="1"/>
          </p:cNvSpPr>
          <p:nvPr>
            <p:ph type="sldNum" sz="quarter" idx="12"/>
          </p:nvPr>
        </p:nvSpPr>
        <p:spPr/>
        <p:txBody>
          <a:bodyPr/>
          <a:lstStyle/>
          <a:p>
            <a:fld id="{9DC1E638-3F78-4E0D-883A-B278700C48C0}"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292671205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5186710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10044204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5746FD-7827-4151-B06F-1EAC5F82C007}"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15072478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5746FD-7827-4151-B06F-1EAC5F82C007}" type="datetimeFigureOut">
              <a:rPr lang="en-US" smtClean="0"/>
              <a:t>5/2/2017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10182629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5746FD-7827-4151-B06F-1EAC5F82C007}" type="datetimeFigureOut">
              <a:rPr lang="en-US" smtClean="0"/>
              <a:t>5/2/2017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32632841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5746FD-7827-4151-B06F-1EAC5F82C007}" type="datetimeFigureOut">
              <a:rPr lang="en-US" smtClean="0"/>
              <a:t>5/2/2017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269411087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5746FD-7827-4151-B06F-1EAC5F82C007}"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210374489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5746FD-7827-4151-B06F-1EAC5F82C007}"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84823810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5746FD-7827-4151-B06F-1EAC5F82C007}" type="datetimeFigureOut">
              <a:rPr lang="en-US" smtClean="0"/>
              <a:t>5/2/2017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7B521-3CF4-4710-97FB-C29AEC6AFC87}" type="slidenum">
              <a:rPr lang="en-US" smtClean="0"/>
              <a:t>‹#›</a:t>
            </a:fld>
            <a:endParaRPr lang="en-US"/>
          </a:p>
        </p:txBody>
      </p:sp>
    </p:spTree>
    <p:extLst>
      <p:ext uri="{BB962C8B-B14F-4D97-AF65-F5344CB8AC3E}">
        <p14:creationId xmlns:p14="http://schemas.microsoft.com/office/powerpoint/2010/main" val="1116426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5"/>
          <p:cNvSpPr>
            <a:spLocks noChangeArrowheads="1"/>
          </p:cNvSpPr>
          <p:nvPr userDrawn="1"/>
        </p:nvSpPr>
        <p:spPr bwMode="gray">
          <a:xfrm>
            <a:off x="1" y="2017714"/>
            <a:ext cx="12191999"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sz="1800" noProof="1">
              <a:solidFill>
                <a:srgbClr val="000000"/>
              </a:solidFill>
              <a:cs typeface="Arial" charset="0"/>
            </a:endParaRPr>
          </a:p>
        </p:txBody>
      </p:sp>
      <p:sp>
        <p:nvSpPr>
          <p:cNvPr id="3" name="Textplatzhalter 2"/>
          <p:cNvSpPr>
            <a:spLocks noGrp="1"/>
          </p:cNvSpPr>
          <p:nvPr>
            <p:ph type="body" idx="1"/>
          </p:nvPr>
        </p:nvSpPr>
        <p:spPr>
          <a:xfrm>
            <a:off x="323889" y="1554958"/>
            <a:ext cx="11544217" cy="424735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2" name="Titelplatzhalter 1"/>
          <p:cNvSpPr>
            <a:spLocks noGrp="1"/>
          </p:cNvSpPr>
          <p:nvPr>
            <p:ph type="title"/>
          </p:nvPr>
        </p:nvSpPr>
        <p:spPr>
          <a:xfrm>
            <a:off x="323891" y="-1"/>
            <a:ext cx="11544216" cy="1090810"/>
          </a:xfrm>
          <a:prstGeom prst="rect">
            <a:avLst/>
          </a:prstGeom>
        </p:spPr>
        <p:txBody>
          <a:bodyPr vert="horz" lIns="0" tIns="0" rIns="0" bIns="0" rtlCol="0" anchor="ctr">
            <a:normAutofit/>
          </a:bodyPr>
          <a:lstStyle/>
          <a:p>
            <a:endParaRPr lang="de-DE" dirty="0"/>
          </a:p>
        </p:txBody>
      </p:sp>
      <p:sp>
        <p:nvSpPr>
          <p:cNvPr id="4" name="Datumsplatzhalter 3"/>
          <p:cNvSpPr>
            <a:spLocks noGrp="1"/>
          </p:cNvSpPr>
          <p:nvPr>
            <p:ph type="dt" sz="half" idx="2"/>
          </p:nvPr>
        </p:nvSpPr>
        <p:spPr>
          <a:xfrm>
            <a:off x="323889" y="6356350"/>
            <a:ext cx="2135078" cy="360000"/>
          </a:xfrm>
          <a:prstGeom prst="rect">
            <a:avLst/>
          </a:prstGeom>
        </p:spPr>
        <p:txBody>
          <a:bodyPr vert="horz" lIns="0" tIns="0" rIns="0" bIns="0" rtlCol="0" anchor="ctr"/>
          <a:lstStyle>
            <a:lvl1pPr algn="l">
              <a:defRPr sz="1200">
                <a:solidFill>
                  <a:schemeClr val="tx1">
                    <a:tint val="75000"/>
                  </a:schemeClr>
                </a:solidFill>
              </a:defRPr>
            </a:lvl1pPr>
          </a:lstStyle>
          <a:p>
            <a:fld id="{E373F149-83C4-4179-9681-702531CCFDAC}" type="datetimeFigureOut">
              <a:rPr lang="de-DE" smtClean="0"/>
              <a:pPr/>
              <a:t>02.05.2017</a:t>
            </a:fld>
            <a:endParaRPr lang="de-DE" dirty="0"/>
          </a:p>
        </p:txBody>
      </p:sp>
      <p:sp>
        <p:nvSpPr>
          <p:cNvPr id="5" name="Fußzeilenplatzhalter 4"/>
          <p:cNvSpPr>
            <a:spLocks noGrp="1"/>
          </p:cNvSpPr>
          <p:nvPr>
            <p:ph type="ftr" sz="quarter" idx="3"/>
          </p:nvPr>
        </p:nvSpPr>
        <p:spPr>
          <a:xfrm>
            <a:off x="2458968" y="6356350"/>
            <a:ext cx="7274061" cy="360000"/>
          </a:xfrm>
          <a:prstGeom prst="rect">
            <a:avLst/>
          </a:prstGeom>
        </p:spPr>
        <p:txBody>
          <a:bodyPr vert="horz" lIns="0" tIns="0" rIns="0" bIns="0" rtlCol="0" anchor="ctr"/>
          <a:lstStyle>
            <a:lvl1pPr algn="ctr">
              <a:defRPr sz="12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9733028" y="6356350"/>
            <a:ext cx="2135078" cy="360000"/>
          </a:xfrm>
          <a:prstGeom prst="rect">
            <a:avLst/>
          </a:prstGeom>
        </p:spPr>
        <p:txBody>
          <a:bodyPr vert="horz" lIns="0" tIns="0" rIns="0" bIns="0" rtlCol="0" anchor="ctr"/>
          <a:lstStyle>
            <a:lvl1pPr algn="r">
              <a:defRPr sz="1200">
                <a:solidFill>
                  <a:schemeClr val="tx1">
                    <a:tint val="75000"/>
                  </a:schemeClr>
                </a:solidFill>
              </a:defRPr>
            </a:lvl1pPr>
          </a:lstStyle>
          <a:p>
            <a:fld id="{9DC1E638-3F78-4E0D-883A-B278700C48C0}" type="slidenum">
              <a:rPr lang="de-DE" smtClean="0"/>
              <a:pPr/>
              <a:t>‹#›</a:t>
            </a:fld>
            <a:endParaRPr lang="de-DE" dirty="0"/>
          </a:p>
        </p:txBody>
      </p:sp>
    </p:spTree>
    <p:extLst>
      <p:ext uri="{BB962C8B-B14F-4D97-AF65-F5344CB8AC3E}">
        <p14:creationId xmlns:p14="http://schemas.microsoft.com/office/powerpoint/2010/main" val="737790850"/>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xStyles>
    <p:titleStyle>
      <a:lvl1pPr algn="l" defTabSz="914400" rtl="0" eaLnBrk="1" latinLnBrk="0" hangingPunct="1">
        <a:spcBef>
          <a:spcPct val="0"/>
        </a:spcBef>
        <a:buNone/>
        <a:defRPr sz="3000" b="1" kern="1200">
          <a:solidFill>
            <a:schemeClr val="tx1"/>
          </a:solidFill>
          <a:latin typeface="+mj-lt"/>
          <a:ea typeface="+mj-ea"/>
          <a:cs typeface="+mj-cs"/>
        </a:defRPr>
      </a:lvl1pPr>
    </p:titleStyle>
    <p:bodyStyle>
      <a:lvl1pPr marL="176213"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1pPr>
      <a:lvl2pPr marL="360363"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2pPr>
      <a:lvl3pPr marL="536575"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resentationpoint.com/"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www.presentationpoint.com/software/dynamicelements/time/" TargetMode="External"/><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http://www.presentationpoint.com/software/dynamicelements/weather/" TargetMode="External"/><Relationship Id="rId5" Type="http://schemas.openxmlformats.org/officeDocument/2006/relationships/image" Target="../media/image18.jpeg"/><Relationship Id="rId4" Type="http://schemas.openxmlformats.org/officeDocument/2006/relationships/hyperlink" Target="http://www.presentationpoint.com/software/dynamicelements/news/" TargetMode="External"/><Relationship Id="rId9"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presentationpoint.com/software/ipoin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presentationpoint.com/software/datapoin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ww.presentationpoint.com/software/dynamicelement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presentationpoint.com/software/dynamicelements/tim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812" b="7812"/>
          <a:stretch/>
        </p:blipFill>
        <p:spPr>
          <a:xfrm>
            <a:off x="0" y="0"/>
            <a:ext cx="12192000" cy="6858001"/>
          </a:xfrm>
          <a:prstGeom prst="rect">
            <a:avLst/>
          </a:prstGeom>
        </p:spPr>
      </p:pic>
      <p:sp>
        <p:nvSpPr>
          <p:cNvPr id="5" name="Rectangle 4">
            <a:hlinkClick r:id="rId3"/>
          </p:cNvPr>
          <p:cNvSpPr/>
          <p:nvPr/>
        </p:nvSpPr>
        <p:spPr>
          <a:xfrm>
            <a:off x="0" y="0"/>
            <a:ext cx="12192000" cy="6858001"/>
          </a:xfrm>
          <a:prstGeom prst="rect">
            <a:avLst/>
          </a:prstGeom>
          <a:gradFill flip="none" rotWithShape="1">
            <a:gsLst>
              <a:gs pos="0">
                <a:srgbClr val="A63060">
                  <a:alpha val="0"/>
                </a:srgbClr>
              </a:gs>
              <a:gs pos="55000">
                <a:srgbClr val="A63060">
                  <a:alpha val="73000"/>
                </a:srgbClr>
              </a:gs>
              <a:gs pos="100000">
                <a:srgbClr val="A6306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hlinkClick r:id="rId3"/>
          </p:cNvPr>
          <p:cNvSpPr/>
          <p:nvPr/>
        </p:nvSpPr>
        <p:spPr>
          <a:xfrm>
            <a:off x="145534" y="1736229"/>
            <a:ext cx="7499866"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PowerPoint Templates provided by </a:t>
            </a:r>
            <a:r>
              <a:rPr kumimoji="0" lang="en-US" sz="4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PresentationPoint.com</a:t>
            </a:r>
          </a:p>
        </p:txBody>
      </p:sp>
      <p:pic>
        <p:nvPicPr>
          <p:cNvPr id="1026" name="Picture 2" descr="PresentationPoin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934" y="269875"/>
            <a:ext cx="2381250" cy="2857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hlinkClick r:id="rId3"/>
          </p:cNvPr>
          <p:cNvSpPr/>
          <p:nvPr/>
        </p:nvSpPr>
        <p:spPr>
          <a:xfrm>
            <a:off x="145533" y="6302375"/>
            <a:ext cx="1187229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www.PresentationPoint.com</a:t>
            </a:r>
          </a:p>
        </p:txBody>
      </p:sp>
      <p:sp>
        <p:nvSpPr>
          <p:cNvPr id="7" name="Rectangle 6"/>
          <p:cNvSpPr/>
          <p:nvPr/>
        </p:nvSpPr>
        <p:spPr>
          <a:xfrm>
            <a:off x="145534" y="4044553"/>
            <a:ext cx="6726606"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Software solutions for digital signage and data driven presentations</a:t>
            </a:r>
            <a:endParaRPr kumimoji="0" lang="en-US" sz="32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315295936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5" name="Rectangle 4"/>
          <p:cNvSpPr/>
          <p:nvPr/>
        </p:nvSpPr>
        <p:spPr>
          <a:xfrm>
            <a:off x="0" y="0"/>
            <a:ext cx="12192000" cy="6858000"/>
          </a:xfrm>
          <a:prstGeom prst="rect">
            <a:avLst/>
          </a:prstGeom>
          <a:solidFill>
            <a:schemeClr val="bg2">
              <a:lumMod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512400" y="2479000"/>
            <a:ext cx="1167307" cy="461665"/>
          </a:xfrm>
          <a:prstGeom prst="rect">
            <a:avLst/>
          </a:prstGeom>
        </p:spPr>
        <p:txBody>
          <a:bodyPr wrap="none">
            <a:spAutoFit/>
          </a:bodyPr>
          <a:lstStyle/>
          <a:p>
            <a:r>
              <a:rPr lang="en-US" sz="2400" b="1" spc="600" dirty="0">
                <a:solidFill>
                  <a:schemeClr val="bg1"/>
                </a:solidFill>
                <a:latin typeface="Times New Roman" panose="02020603050405020304" pitchFamily="18" charset="0"/>
                <a:cs typeface="Times New Roman" panose="02020603050405020304" pitchFamily="18" charset="0"/>
              </a:rPr>
              <a:t>MON</a:t>
            </a:r>
          </a:p>
        </p:txBody>
      </p:sp>
      <p:sp>
        <p:nvSpPr>
          <p:cNvPr id="7" name="Rectangle 6"/>
          <p:cNvSpPr/>
          <p:nvPr/>
        </p:nvSpPr>
        <p:spPr>
          <a:xfrm>
            <a:off x="3512400" y="2949072"/>
            <a:ext cx="1048685" cy="461665"/>
          </a:xfrm>
          <a:prstGeom prst="rect">
            <a:avLst/>
          </a:prstGeom>
        </p:spPr>
        <p:txBody>
          <a:bodyPr wrap="none">
            <a:spAutoFit/>
          </a:bodyPr>
          <a:lstStyle/>
          <a:p>
            <a:r>
              <a:rPr lang="en-US" sz="2400" b="1" spc="600" dirty="0">
                <a:solidFill>
                  <a:schemeClr val="bg1"/>
                </a:solidFill>
                <a:latin typeface="Times New Roman" panose="02020603050405020304" pitchFamily="18" charset="0"/>
                <a:cs typeface="Times New Roman" panose="02020603050405020304" pitchFamily="18" charset="0"/>
              </a:rPr>
              <a:t>TUE</a:t>
            </a:r>
          </a:p>
        </p:txBody>
      </p:sp>
      <p:sp>
        <p:nvSpPr>
          <p:cNvPr id="8" name="Rectangle 7"/>
          <p:cNvSpPr/>
          <p:nvPr/>
        </p:nvSpPr>
        <p:spPr>
          <a:xfrm>
            <a:off x="3512400" y="3419144"/>
            <a:ext cx="1151277" cy="461665"/>
          </a:xfrm>
          <a:prstGeom prst="rect">
            <a:avLst/>
          </a:prstGeom>
        </p:spPr>
        <p:txBody>
          <a:bodyPr wrap="none">
            <a:spAutoFit/>
          </a:bodyPr>
          <a:lstStyle/>
          <a:p>
            <a:r>
              <a:rPr lang="en-US" sz="2400" b="1" spc="600" dirty="0">
                <a:solidFill>
                  <a:schemeClr val="bg1"/>
                </a:solidFill>
                <a:latin typeface="Times New Roman" panose="02020603050405020304" pitchFamily="18" charset="0"/>
                <a:cs typeface="Times New Roman" panose="02020603050405020304" pitchFamily="18" charset="0"/>
              </a:rPr>
              <a:t>WED</a:t>
            </a:r>
          </a:p>
        </p:txBody>
      </p:sp>
      <p:sp>
        <p:nvSpPr>
          <p:cNvPr id="9" name="Rectangle 8"/>
          <p:cNvSpPr/>
          <p:nvPr/>
        </p:nvSpPr>
        <p:spPr>
          <a:xfrm>
            <a:off x="3512400" y="3889216"/>
            <a:ext cx="1082348" cy="461665"/>
          </a:xfrm>
          <a:prstGeom prst="rect">
            <a:avLst/>
          </a:prstGeom>
        </p:spPr>
        <p:txBody>
          <a:bodyPr wrap="none">
            <a:spAutoFit/>
          </a:bodyPr>
          <a:lstStyle/>
          <a:p>
            <a:r>
              <a:rPr lang="en-US" sz="2400" b="1" spc="600" dirty="0">
                <a:solidFill>
                  <a:schemeClr val="bg1"/>
                </a:solidFill>
                <a:latin typeface="Times New Roman" panose="02020603050405020304" pitchFamily="18" charset="0"/>
                <a:cs typeface="Times New Roman" panose="02020603050405020304" pitchFamily="18" charset="0"/>
              </a:rPr>
              <a:t>THU</a:t>
            </a:r>
          </a:p>
        </p:txBody>
      </p:sp>
      <p:sp>
        <p:nvSpPr>
          <p:cNvPr id="10" name="Rectangle 9"/>
          <p:cNvSpPr/>
          <p:nvPr/>
        </p:nvSpPr>
        <p:spPr>
          <a:xfrm>
            <a:off x="3512400" y="4359288"/>
            <a:ext cx="946093" cy="461665"/>
          </a:xfrm>
          <a:prstGeom prst="rect">
            <a:avLst/>
          </a:prstGeom>
        </p:spPr>
        <p:txBody>
          <a:bodyPr wrap="none">
            <a:spAutoFit/>
          </a:bodyPr>
          <a:lstStyle/>
          <a:p>
            <a:r>
              <a:rPr lang="en-US" sz="2400" b="1" spc="600" dirty="0">
                <a:solidFill>
                  <a:schemeClr val="bg1"/>
                </a:solidFill>
                <a:latin typeface="Times New Roman" panose="02020603050405020304" pitchFamily="18" charset="0"/>
                <a:cs typeface="Times New Roman" panose="02020603050405020304" pitchFamily="18" charset="0"/>
              </a:rPr>
              <a:t>FRI</a:t>
            </a:r>
          </a:p>
        </p:txBody>
      </p:sp>
      <p:sp>
        <p:nvSpPr>
          <p:cNvPr id="11" name="Rectangle 10"/>
          <p:cNvSpPr/>
          <p:nvPr/>
        </p:nvSpPr>
        <p:spPr>
          <a:xfrm>
            <a:off x="3512400" y="4829360"/>
            <a:ext cx="992195" cy="461665"/>
          </a:xfrm>
          <a:prstGeom prst="rect">
            <a:avLst/>
          </a:prstGeom>
        </p:spPr>
        <p:txBody>
          <a:bodyPr wrap="none">
            <a:spAutoFit/>
          </a:bodyPr>
          <a:lstStyle/>
          <a:p>
            <a:r>
              <a:rPr lang="en-US" sz="2400" b="1" spc="600" dirty="0">
                <a:solidFill>
                  <a:schemeClr val="bg1"/>
                </a:solidFill>
                <a:latin typeface="Times New Roman" panose="02020603050405020304" pitchFamily="18" charset="0"/>
                <a:cs typeface="Times New Roman" panose="02020603050405020304" pitchFamily="18" charset="0"/>
              </a:rPr>
              <a:t>SAT</a:t>
            </a:r>
          </a:p>
        </p:txBody>
      </p:sp>
      <p:sp>
        <p:nvSpPr>
          <p:cNvPr id="12" name="Rectangle 11"/>
          <p:cNvSpPr/>
          <p:nvPr/>
        </p:nvSpPr>
        <p:spPr>
          <a:xfrm>
            <a:off x="3512400" y="5299432"/>
            <a:ext cx="1032655" cy="461665"/>
          </a:xfrm>
          <a:prstGeom prst="rect">
            <a:avLst/>
          </a:prstGeom>
        </p:spPr>
        <p:txBody>
          <a:bodyPr wrap="none">
            <a:spAutoFit/>
          </a:bodyPr>
          <a:lstStyle/>
          <a:p>
            <a:r>
              <a:rPr lang="en-US" sz="2400" b="1" spc="600" dirty="0">
                <a:solidFill>
                  <a:schemeClr val="bg1"/>
                </a:solidFill>
                <a:latin typeface="Times New Roman" panose="02020603050405020304" pitchFamily="18" charset="0"/>
                <a:cs typeface="Times New Roman" panose="02020603050405020304" pitchFamily="18" charset="0"/>
              </a:rPr>
              <a:t>SUN</a:t>
            </a:r>
          </a:p>
        </p:txBody>
      </p:sp>
      <p:sp>
        <p:nvSpPr>
          <p:cNvPr id="13" name="Rectangle 12"/>
          <p:cNvSpPr/>
          <p:nvPr/>
        </p:nvSpPr>
        <p:spPr>
          <a:xfrm>
            <a:off x="5295378" y="2470593"/>
            <a:ext cx="1689886" cy="461665"/>
          </a:xfrm>
          <a:prstGeom prst="rect">
            <a:avLst/>
          </a:prstGeom>
        </p:spPr>
        <p:txBody>
          <a:bodyPr wrap="none">
            <a:spAutoFit/>
          </a:bodyPr>
          <a:lstStyle/>
          <a:p>
            <a:pPr algn="ctr"/>
            <a:r>
              <a:rPr lang="en-US" sz="2400" spc="600" dirty="0">
                <a:solidFill>
                  <a:schemeClr val="bg1"/>
                </a:solidFill>
                <a:latin typeface="Times New Roman" panose="02020603050405020304" pitchFamily="18" charset="0"/>
                <a:cs typeface="Times New Roman" panose="02020603050405020304" pitchFamily="18" charset="0"/>
              </a:rPr>
              <a:t>7:30AM</a:t>
            </a:r>
          </a:p>
        </p:txBody>
      </p:sp>
      <p:sp>
        <p:nvSpPr>
          <p:cNvPr id="14" name="Rectangle 13"/>
          <p:cNvSpPr/>
          <p:nvPr/>
        </p:nvSpPr>
        <p:spPr>
          <a:xfrm>
            <a:off x="7041010" y="2470593"/>
            <a:ext cx="1638590" cy="461665"/>
          </a:xfrm>
          <a:prstGeom prst="rect">
            <a:avLst/>
          </a:prstGeom>
        </p:spPr>
        <p:txBody>
          <a:bodyPr wrap="none">
            <a:spAutoFit/>
          </a:bodyPr>
          <a:lstStyle/>
          <a:p>
            <a:pPr algn="ctr"/>
            <a:r>
              <a:rPr lang="en-US" sz="2400" spc="600" dirty="0">
                <a:solidFill>
                  <a:schemeClr val="bg1"/>
                </a:solidFill>
                <a:latin typeface="Times New Roman" panose="02020603050405020304" pitchFamily="18" charset="0"/>
                <a:cs typeface="Times New Roman" panose="02020603050405020304" pitchFamily="18" charset="0"/>
              </a:rPr>
              <a:t>5:30PM</a:t>
            </a:r>
          </a:p>
        </p:txBody>
      </p:sp>
      <p:sp>
        <p:nvSpPr>
          <p:cNvPr id="15" name="Rectangle 14"/>
          <p:cNvSpPr/>
          <p:nvPr/>
        </p:nvSpPr>
        <p:spPr>
          <a:xfrm>
            <a:off x="5295378" y="2938692"/>
            <a:ext cx="1689886" cy="461665"/>
          </a:xfrm>
          <a:prstGeom prst="rect">
            <a:avLst/>
          </a:prstGeom>
        </p:spPr>
        <p:txBody>
          <a:bodyPr wrap="none">
            <a:spAutoFit/>
          </a:bodyPr>
          <a:lstStyle/>
          <a:p>
            <a:pPr algn="ctr"/>
            <a:r>
              <a:rPr lang="en-US" sz="2400" spc="600" dirty="0">
                <a:solidFill>
                  <a:schemeClr val="bg1"/>
                </a:solidFill>
                <a:latin typeface="Times New Roman" panose="02020603050405020304" pitchFamily="18" charset="0"/>
                <a:cs typeface="Times New Roman" panose="02020603050405020304" pitchFamily="18" charset="0"/>
              </a:rPr>
              <a:t>7:30AM</a:t>
            </a:r>
          </a:p>
        </p:txBody>
      </p:sp>
      <p:sp>
        <p:nvSpPr>
          <p:cNvPr id="16" name="Rectangle 15"/>
          <p:cNvSpPr/>
          <p:nvPr/>
        </p:nvSpPr>
        <p:spPr>
          <a:xfrm>
            <a:off x="7041010" y="2938692"/>
            <a:ext cx="1638590" cy="461665"/>
          </a:xfrm>
          <a:prstGeom prst="rect">
            <a:avLst/>
          </a:prstGeom>
        </p:spPr>
        <p:txBody>
          <a:bodyPr wrap="none">
            <a:spAutoFit/>
          </a:bodyPr>
          <a:lstStyle/>
          <a:p>
            <a:pPr algn="ctr"/>
            <a:r>
              <a:rPr lang="en-US" sz="2400" spc="600" dirty="0">
                <a:solidFill>
                  <a:schemeClr val="bg1"/>
                </a:solidFill>
                <a:latin typeface="Times New Roman" panose="02020603050405020304" pitchFamily="18" charset="0"/>
                <a:cs typeface="Times New Roman" panose="02020603050405020304" pitchFamily="18" charset="0"/>
              </a:rPr>
              <a:t>5:30PM</a:t>
            </a:r>
          </a:p>
        </p:txBody>
      </p:sp>
      <p:sp>
        <p:nvSpPr>
          <p:cNvPr id="17" name="Rectangle 16"/>
          <p:cNvSpPr/>
          <p:nvPr/>
        </p:nvSpPr>
        <p:spPr>
          <a:xfrm>
            <a:off x="5295378" y="3406791"/>
            <a:ext cx="1689886" cy="461665"/>
          </a:xfrm>
          <a:prstGeom prst="rect">
            <a:avLst/>
          </a:prstGeom>
        </p:spPr>
        <p:txBody>
          <a:bodyPr wrap="none">
            <a:spAutoFit/>
          </a:bodyPr>
          <a:lstStyle/>
          <a:p>
            <a:pPr algn="ctr"/>
            <a:r>
              <a:rPr lang="en-US" sz="2400" spc="600" dirty="0">
                <a:solidFill>
                  <a:schemeClr val="bg1"/>
                </a:solidFill>
                <a:latin typeface="Times New Roman" panose="02020603050405020304" pitchFamily="18" charset="0"/>
                <a:cs typeface="Times New Roman" panose="02020603050405020304" pitchFamily="18" charset="0"/>
              </a:rPr>
              <a:t>7:30AM</a:t>
            </a:r>
          </a:p>
        </p:txBody>
      </p:sp>
      <p:sp>
        <p:nvSpPr>
          <p:cNvPr id="18" name="Rectangle 17"/>
          <p:cNvSpPr/>
          <p:nvPr/>
        </p:nvSpPr>
        <p:spPr>
          <a:xfrm>
            <a:off x="7041010" y="3406791"/>
            <a:ext cx="1638590" cy="461665"/>
          </a:xfrm>
          <a:prstGeom prst="rect">
            <a:avLst/>
          </a:prstGeom>
        </p:spPr>
        <p:txBody>
          <a:bodyPr wrap="none">
            <a:spAutoFit/>
          </a:bodyPr>
          <a:lstStyle/>
          <a:p>
            <a:pPr algn="ctr"/>
            <a:r>
              <a:rPr lang="en-US" sz="2400" spc="600" dirty="0">
                <a:solidFill>
                  <a:schemeClr val="bg1"/>
                </a:solidFill>
                <a:latin typeface="Times New Roman" panose="02020603050405020304" pitchFamily="18" charset="0"/>
                <a:cs typeface="Times New Roman" panose="02020603050405020304" pitchFamily="18" charset="0"/>
              </a:rPr>
              <a:t>5:30PM</a:t>
            </a:r>
          </a:p>
        </p:txBody>
      </p:sp>
      <p:sp>
        <p:nvSpPr>
          <p:cNvPr id="19" name="Rectangle 18"/>
          <p:cNvSpPr/>
          <p:nvPr/>
        </p:nvSpPr>
        <p:spPr>
          <a:xfrm>
            <a:off x="5295378" y="3874890"/>
            <a:ext cx="1689886" cy="461665"/>
          </a:xfrm>
          <a:prstGeom prst="rect">
            <a:avLst/>
          </a:prstGeom>
        </p:spPr>
        <p:txBody>
          <a:bodyPr wrap="none">
            <a:spAutoFit/>
          </a:bodyPr>
          <a:lstStyle/>
          <a:p>
            <a:pPr algn="ctr"/>
            <a:r>
              <a:rPr lang="en-US" sz="2400" spc="600" dirty="0">
                <a:solidFill>
                  <a:schemeClr val="bg1"/>
                </a:solidFill>
                <a:latin typeface="Times New Roman" panose="02020603050405020304" pitchFamily="18" charset="0"/>
                <a:cs typeface="Times New Roman" panose="02020603050405020304" pitchFamily="18" charset="0"/>
              </a:rPr>
              <a:t>7:30AM</a:t>
            </a:r>
          </a:p>
        </p:txBody>
      </p:sp>
      <p:sp>
        <p:nvSpPr>
          <p:cNvPr id="20" name="Rectangle 19"/>
          <p:cNvSpPr/>
          <p:nvPr/>
        </p:nvSpPr>
        <p:spPr>
          <a:xfrm>
            <a:off x="7041010" y="3874890"/>
            <a:ext cx="1638590" cy="461665"/>
          </a:xfrm>
          <a:prstGeom prst="rect">
            <a:avLst/>
          </a:prstGeom>
        </p:spPr>
        <p:txBody>
          <a:bodyPr wrap="none">
            <a:spAutoFit/>
          </a:bodyPr>
          <a:lstStyle/>
          <a:p>
            <a:pPr algn="ctr"/>
            <a:r>
              <a:rPr lang="en-US" sz="2400" spc="600" dirty="0">
                <a:solidFill>
                  <a:schemeClr val="bg1"/>
                </a:solidFill>
                <a:latin typeface="Times New Roman" panose="02020603050405020304" pitchFamily="18" charset="0"/>
                <a:cs typeface="Times New Roman" panose="02020603050405020304" pitchFamily="18" charset="0"/>
              </a:rPr>
              <a:t>5:30PM</a:t>
            </a:r>
          </a:p>
        </p:txBody>
      </p:sp>
      <p:sp>
        <p:nvSpPr>
          <p:cNvPr id="21" name="Rectangle 20"/>
          <p:cNvSpPr/>
          <p:nvPr/>
        </p:nvSpPr>
        <p:spPr>
          <a:xfrm>
            <a:off x="5295378" y="4342989"/>
            <a:ext cx="1689886" cy="461665"/>
          </a:xfrm>
          <a:prstGeom prst="rect">
            <a:avLst/>
          </a:prstGeom>
        </p:spPr>
        <p:txBody>
          <a:bodyPr wrap="none">
            <a:spAutoFit/>
          </a:bodyPr>
          <a:lstStyle/>
          <a:p>
            <a:pPr algn="ctr"/>
            <a:r>
              <a:rPr lang="en-US" sz="2400" spc="600" dirty="0">
                <a:solidFill>
                  <a:schemeClr val="bg1"/>
                </a:solidFill>
                <a:latin typeface="Times New Roman" panose="02020603050405020304" pitchFamily="18" charset="0"/>
                <a:cs typeface="Times New Roman" panose="02020603050405020304" pitchFamily="18" charset="0"/>
              </a:rPr>
              <a:t>7:30AM</a:t>
            </a:r>
          </a:p>
        </p:txBody>
      </p:sp>
      <p:sp>
        <p:nvSpPr>
          <p:cNvPr id="22" name="Rectangle 21"/>
          <p:cNvSpPr/>
          <p:nvPr/>
        </p:nvSpPr>
        <p:spPr>
          <a:xfrm>
            <a:off x="7041010" y="4342989"/>
            <a:ext cx="1638590" cy="461665"/>
          </a:xfrm>
          <a:prstGeom prst="rect">
            <a:avLst/>
          </a:prstGeom>
        </p:spPr>
        <p:txBody>
          <a:bodyPr wrap="none">
            <a:spAutoFit/>
          </a:bodyPr>
          <a:lstStyle/>
          <a:p>
            <a:pPr algn="ctr"/>
            <a:r>
              <a:rPr lang="en-US" sz="2400" spc="600" dirty="0">
                <a:solidFill>
                  <a:schemeClr val="bg1"/>
                </a:solidFill>
                <a:latin typeface="Times New Roman" panose="02020603050405020304" pitchFamily="18" charset="0"/>
                <a:cs typeface="Times New Roman" panose="02020603050405020304" pitchFamily="18" charset="0"/>
              </a:rPr>
              <a:t>5:30PM</a:t>
            </a:r>
          </a:p>
        </p:txBody>
      </p:sp>
      <p:sp>
        <p:nvSpPr>
          <p:cNvPr id="23" name="Rectangle 22"/>
          <p:cNvSpPr/>
          <p:nvPr/>
        </p:nvSpPr>
        <p:spPr>
          <a:xfrm>
            <a:off x="5295378" y="4811088"/>
            <a:ext cx="1689886" cy="461665"/>
          </a:xfrm>
          <a:prstGeom prst="rect">
            <a:avLst/>
          </a:prstGeom>
        </p:spPr>
        <p:txBody>
          <a:bodyPr wrap="none">
            <a:spAutoFit/>
          </a:bodyPr>
          <a:lstStyle/>
          <a:p>
            <a:pPr algn="ctr"/>
            <a:r>
              <a:rPr lang="en-US" sz="2400" spc="600" dirty="0">
                <a:solidFill>
                  <a:schemeClr val="bg1"/>
                </a:solidFill>
                <a:latin typeface="Times New Roman" panose="02020603050405020304" pitchFamily="18" charset="0"/>
                <a:cs typeface="Times New Roman" panose="02020603050405020304" pitchFamily="18" charset="0"/>
              </a:rPr>
              <a:t>7:30AM</a:t>
            </a:r>
          </a:p>
        </p:txBody>
      </p:sp>
      <p:sp>
        <p:nvSpPr>
          <p:cNvPr id="24" name="Rectangle 23"/>
          <p:cNvSpPr/>
          <p:nvPr/>
        </p:nvSpPr>
        <p:spPr>
          <a:xfrm>
            <a:off x="7041010" y="4811088"/>
            <a:ext cx="1638590" cy="461665"/>
          </a:xfrm>
          <a:prstGeom prst="rect">
            <a:avLst/>
          </a:prstGeom>
        </p:spPr>
        <p:txBody>
          <a:bodyPr wrap="none">
            <a:spAutoFit/>
          </a:bodyPr>
          <a:lstStyle/>
          <a:p>
            <a:pPr algn="ctr"/>
            <a:r>
              <a:rPr lang="en-US" sz="2400" spc="600" dirty="0">
                <a:solidFill>
                  <a:schemeClr val="bg1"/>
                </a:solidFill>
                <a:latin typeface="Times New Roman" panose="02020603050405020304" pitchFamily="18" charset="0"/>
                <a:cs typeface="Times New Roman" panose="02020603050405020304" pitchFamily="18" charset="0"/>
              </a:rPr>
              <a:t>5:30PM</a:t>
            </a:r>
          </a:p>
        </p:txBody>
      </p:sp>
      <p:sp>
        <p:nvSpPr>
          <p:cNvPr id="25" name="Rectangle 24"/>
          <p:cNvSpPr/>
          <p:nvPr/>
        </p:nvSpPr>
        <p:spPr>
          <a:xfrm>
            <a:off x="5218435" y="5279185"/>
            <a:ext cx="1843774" cy="461665"/>
          </a:xfrm>
          <a:prstGeom prst="rect">
            <a:avLst/>
          </a:prstGeom>
        </p:spPr>
        <p:txBody>
          <a:bodyPr wrap="none">
            <a:spAutoFit/>
          </a:bodyPr>
          <a:lstStyle/>
          <a:p>
            <a:pPr algn="ctr"/>
            <a:r>
              <a:rPr lang="en-US" sz="2400" spc="600" dirty="0">
                <a:solidFill>
                  <a:schemeClr val="bg1"/>
                </a:solidFill>
                <a:latin typeface="Times New Roman" panose="02020603050405020304" pitchFamily="18" charset="0"/>
                <a:cs typeface="Times New Roman" panose="02020603050405020304" pitchFamily="18" charset="0"/>
              </a:rPr>
              <a:t>CLOSED</a:t>
            </a:r>
          </a:p>
        </p:txBody>
      </p:sp>
      <p:sp>
        <p:nvSpPr>
          <p:cNvPr id="33" name="Rectangle 32"/>
          <p:cNvSpPr/>
          <p:nvPr/>
        </p:nvSpPr>
        <p:spPr>
          <a:xfrm>
            <a:off x="4812478" y="2524065"/>
            <a:ext cx="346570" cy="461665"/>
          </a:xfrm>
          <a:prstGeom prst="rect">
            <a:avLst/>
          </a:prstGeom>
        </p:spPr>
        <p:txBody>
          <a:bodyPr wrap="none">
            <a:spAutoFit/>
          </a:bodyPr>
          <a:lstStyle/>
          <a:p>
            <a:pPr algn="ctr"/>
            <a:r>
              <a:rPr lang="en-US" sz="2400" spc="600" dirty="0">
                <a:solidFill>
                  <a:schemeClr val="bg1"/>
                </a:solidFill>
                <a:latin typeface="Times New Roman" panose="02020603050405020304" pitchFamily="18" charset="0"/>
                <a:cs typeface="Times New Roman" panose="02020603050405020304" pitchFamily="18" charset="0"/>
              </a:rPr>
              <a:t>/</a:t>
            </a:r>
          </a:p>
        </p:txBody>
      </p:sp>
      <p:sp>
        <p:nvSpPr>
          <p:cNvPr id="34" name="Rectangle 33"/>
          <p:cNvSpPr/>
          <p:nvPr/>
        </p:nvSpPr>
        <p:spPr>
          <a:xfrm>
            <a:off x="4812478" y="2986960"/>
            <a:ext cx="346570" cy="461665"/>
          </a:xfrm>
          <a:prstGeom prst="rect">
            <a:avLst/>
          </a:prstGeom>
        </p:spPr>
        <p:txBody>
          <a:bodyPr wrap="none">
            <a:spAutoFit/>
          </a:bodyPr>
          <a:lstStyle/>
          <a:p>
            <a:pPr algn="ctr"/>
            <a:r>
              <a:rPr lang="en-US" sz="2400" spc="600" dirty="0">
                <a:solidFill>
                  <a:schemeClr val="bg1"/>
                </a:solidFill>
                <a:latin typeface="Times New Roman" panose="02020603050405020304" pitchFamily="18" charset="0"/>
                <a:cs typeface="Times New Roman" panose="02020603050405020304" pitchFamily="18" charset="0"/>
              </a:rPr>
              <a:t>/</a:t>
            </a:r>
          </a:p>
        </p:txBody>
      </p:sp>
      <p:sp>
        <p:nvSpPr>
          <p:cNvPr id="35" name="Rectangle 34"/>
          <p:cNvSpPr/>
          <p:nvPr/>
        </p:nvSpPr>
        <p:spPr>
          <a:xfrm>
            <a:off x="4812478" y="3427551"/>
            <a:ext cx="346570" cy="461665"/>
          </a:xfrm>
          <a:prstGeom prst="rect">
            <a:avLst/>
          </a:prstGeom>
        </p:spPr>
        <p:txBody>
          <a:bodyPr wrap="none">
            <a:spAutoFit/>
          </a:bodyPr>
          <a:lstStyle/>
          <a:p>
            <a:pPr algn="ctr"/>
            <a:r>
              <a:rPr lang="en-US" sz="2400" spc="600" dirty="0">
                <a:solidFill>
                  <a:schemeClr val="bg1"/>
                </a:solidFill>
                <a:latin typeface="Times New Roman" panose="02020603050405020304" pitchFamily="18" charset="0"/>
                <a:cs typeface="Times New Roman" panose="02020603050405020304" pitchFamily="18" charset="0"/>
              </a:rPr>
              <a:t>/</a:t>
            </a:r>
          </a:p>
        </p:txBody>
      </p:sp>
      <p:sp>
        <p:nvSpPr>
          <p:cNvPr id="36" name="Rectangle 35"/>
          <p:cNvSpPr/>
          <p:nvPr/>
        </p:nvSpPr>
        <p:spPr>
          <a:xfrm>
            <a:off x="4812478" y="3881324"/>
            <a:ext cx="346570" cy="461665"/>
          </a:xfrm>
          <a:prstGeom prst="rect">
            <a:avLst/>
          </a:prstGeom>
        </p:spPr>
        <p:txBody>
          <a:bodyPr wrap="none">
            <a:spAutoFit/>
          </a:bodyPr>
          <a:lstStyle/>
          <a:p>
            <a:pPr algn="ctr"/>
            <a:r>
              <a:rPr lang="en-US" sz="2400" spc="600" dirty="0">
                <a:solidFill>
                  <a:schemeClr val="bg1"/>
                </a:solidFill>
                <a:latin typeface="Times New Roman" panose="02020603050405020304" pitchFamily="18" charset="0"/>
                <a:cs typeface="Times New Roman" panose="02020603050405020304" pitchFamily="18" charset="0"/>
              </a:rPr>
              <a:t>/</a:t>
            </a:r>
          </a:p>
        </p:txBody>
      </p:sp>
      <p:sp>
        <p:nvSpPr>
          <p:cNvPr id="37" name="Rectangle 36"/>
          <p:cNvSpPr/>
          <p:nvPr/>
        </p:nvSpPr>
        <p:spPr>
          <a:xfrm>
            <a:off x="4812478" y="4377814"/>
            <a:ext cx="346570" cy="461665"/>
          </a:xfrm>
          <a:prstGeom prst="rect">
            <a:avLst/>
          </a:prstGeom>
        </p:spPr>
        <p:txBody>
          <a:bodyPr wrap="none">
            <a:spAutoFit/>
          </a:bodyPr>
          <a:lstStyle/>
          <a:p>
            <a:pPr algn="ctr"/>
            <a:r>
              <a:rPr lang="en-US" sz="2400" spc="600" dirty="0">
                <a:solidFill>
                  <a:schemeClr val="bg1"/>
                </a:solidFill>
                <a:latin typeface="Times New Roman" panose="02020603050405020304" pitchFamily="18" charset="0"/>
                <a:cs typeface="Times New Roman" panose="02020603050405020304" pitchFamily="18" charset="0"/>
              </a:rPr>
              <a:t>/</a:t>
            </a:r>
          </a:p>
        </p:txBody>
      </p:sp>
      <p:sp>
        <p:nvSpPr>
          <p:cNvPr id="38" name="Rectangle 37"/>
          <p:cNvSpPr/>
          <p:nvPr/>
        </p:nvSpPr>
        <p:spPr>
          <a:xfrm>
            <a:off x="4812478" y="4830633"/>
            <a:ext cx="346570" cy="461665"/>
          </a:xfrm>
          <a:prstGeom prst="rect">
            <a:avLst/>
          </a:prstGeom>
        </p:spPr>
        <p:txBody>
          <a:bodyPr wrap="none">
            <a:spAutoFit/>
          </a:bodyPr>
          <a:lstStyle/>
          <a:p>
            <a:pPr algn="ctr"/>
            <a:r>
              <a:rPr lang="en-US" sz="2400" spc="600" dirty="0">
                <a:solidFill>
                  <a:schemeClr val="bg1"/>
                </a:solidFill>
                <a:latin typeface="Times New Roman" panose="02020603050405020304" pitchFamily="18" charset="0"/>
                <a:cs typeface="Times New Roman" panose="02020603050405020304" pitchFamily="18" charset="0"/>
              </a:rPr>
              <a:t>/</a:t>
            </a:r>
          </a:p>
        </p:txBody>
      </p:sp>
      <p:sp>
        <p:nvSpPr>
          <p:cNvPr id="39" name="Rectangle 38"/>
          <p:cNvSpPr/>
          <p:nvPr/>
        </p:nvSpPr>
        <p:spPr>
          <a:xfrm>
            <a:off x="4812478" y="5283579"/>
            <a:ext cx="346570" cy="461665"/>
          </a:xfrm>
          <a:prstGeom prst="rect">
            <a:avLst/>
          </a:prstGeom>
        </p:spPr>
        <p:txBody>
          <a:bodyPr wrap="none">
            <a:spAutoFit/>
          </a:bodyPr>
          <a:lstStyle/>
          <a:p>
            <a:pPr algn="ctr"/>
            <a:r>
              <a:rPr lang="en-US" sz="2400" spc="600" dirty="0">
                <a:solidFill>
                  <a:schemeClr val="bg1"/>
                </a:solidFill>
                <a:latin typeface="Times New Roman" panose="02020603050405020304" pitchFamily="18" charset="0"/>
                <a:cs typeface="Times New Roman" panose="02020603050405020304" pitchFamily="18" charset="0"/>
              </a:rPr>
              <a:t>/</a:t>
            </a:r>
          </a:p>
        </p:txBody>
      </p:sp>
      <p:cxnSp>
        <p:nvCxnSpPr>
          <p:cNvPr id="42" name="Straight Connector 41"/>
          <p:cNvCxnSpPr/>
          <p:nvPr/>
        </p:nvCxnSpPr>
        <p:spPr>
          <a:xfrm>
            <a:off x="3400850" y="2171700"/>
            <a:ext cx="53903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400850" y="1155700"/>
            <a:ext cx="53903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580734" y="1314368"/>
            <a:ext cx="5030544" cy="707886"/>
          </a:xfrm>
          <a:prstGeom prst="rect">
            <a:avLst/>
          </a:prstGeom>
        </p:spPr>
        <p:txBody>
          <a:bodyPr wrap="none">
            <a:spAutoFit/>
          </a:bodyPr>
          <a:lstStyle/>
          <a:p>
            <a:pPr algn="ctr"/>
            <a:r>
              <a:rPr lang="en-US" sz="4000" b="1" spc="300" dirty="0">
                <a:solidFill>
                  <a:schemeClr val="bg1"/>
                </a:solidFill>
                <a:latin typeface="Times New Roman" panose="02020603050405020304" pitchFamily="18" charset="0"/>
                <a:cs typeface="Times New Roman" panose="02020603050405020304" pitchFamily="18" charset="0"/>
              </a:rPr>
              <a:t>OPENING HOURS</a:t>
            </a:r>
          </a:p>
        </p:txBody>
      </p:sp>
      <p:sp>
        <p:nvSpPr>
          <p:cNvPr id="45" name="Rectangle 44"/>
          <p:cNvSpPr/>
          <p:nvPr/>
        </p:nvSpPr>
        <p:spPr>
          <a:xfrm>
            <a:off x="10667569" y="6283387"/>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1:30PM</a:t>
            </a:r>
          </a:p>
        </p:txBody>
      </p:sp>
      <p:sp>
        <p:nvSpPr>
          <p:cNvPr id="46" name="Rectangle 45"/>
          <p:cNvSpPr/>
          <p:nvPr/>
        </p:nvSpPr>
        <p:spPr>
          <a:xfrm>
            <a:off x="10845503" y="5856349"/>
            <a:ext cx="1075936" cy="461665"/>
          </a:xfrm>
          <a:prstGeom prst="rect">
            <a:avLst/>
          </a:prstGeom>
        </p:spPr>
        <p:txBody>
          <a:bodyPr wrap="none">
            <a:spAutoFit/>
          </a:bodyPr>
          <a:lstStyle/>
          <a:p>
            <a:pPr algn="ctr"/>
            <a:r>
              <a:rPr lang="en-US" sz="2400" b="1" spc="300" dirty="0">
                <a:solidFill>
                  <a:schemeClr val="bg1"/>
                </a:solidFill>
                <a:latin typeface="Segoe UI" panose="020B0502040204020203" pitchFamily="34" charset="0"/>
                <a:cs typeface="Segoe UI" panose="020B0502040204020203" pitchFamily="34" charset="0"/>
              </a:rPr>
              <a:t>TIME</a:t>
            </a:r>
          </a:p>
        </p:txBody>
      </p:sp>
    </p:spTree>
    <p:extLst>
      <p:ext uri="{BB962C8B-B14F-4D97-AF65-F5344CB8AC3E}">
        <p14:creationId xmlns:p14="http://schemas.microsoft.com/office/powerpoint/2010/main" val="352701418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5" name="Rectangle 4"/>
          <p:cNvSpPr/>
          <p:nvPr/>
        </p:nvSpPr>
        <p:spPr>
          <a:xfrm>
            <a:off x="0" y="0"/>
            <a:ext cx="12192000" cy="6858000"/>
          </a:xfrm>
          <a:prstGeom prst="rect">
            <a:avLst/>
          </a:prstGeom>
          <a:solidFill>
            <a:schemeClr val="accent5">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2832100" y="1063307"/>
            <a:ext cx="6527800" cy="489586"/>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32100" y="5521007"/>
            <a:ext cx="6527800" cy="489586"/>
          </a:xfrm>
          <a:prstGeom prst="rect">
            <a:avLst/>
          </a:prstGeom>
        </p:spPr>
      </p:pic>
      <p:sp>
        <p:nvSpPr>
          <p:cNvPr id="8" name="Rectangle 7"/>
          <p:cNvSpPr/>
          <p:nvPr/>
        </p:nvSpPr>
        <p:spPr>
          <a:xfrm>
            <a:off x="3550098" y="1930651"/>
            <a:ext cx="1300356" cy="461665"/>
          </a:xfrm>
          <a:prstGeom prst="rect">
            <a:avLst/>
          </a:prstGeom>
        </p:spPr>
        <p:txBody>
          <a:bodyPr wrap="none">
            <a:spAutoFit/>
          </a:bodyPr>
          <a:lstStyle/>
          <a:p>
            <a:r>
              <a:rPr lang="en-US" sz="2400" b="1" spc="300" dirty="0">
                <a:solidFill>
                  <a:schemeClr val="bg1"/>
                </a:solidFill>
                <a:latin typeface="Agency FB" panose="020B0503020202020204" pitchFamily="34" charset="0"/>
                <a:cs typeface="Segoe UI" panose="020B0502040204020203" pitchFamily="34" charset="0"/>
              </a:rPr>
              <a:t>MONDAY</a:t>
            </a:r>
          </a:p>
        </p:txBody>
      </p:sp>
      <p:sp>
        <p:nvSpPr>
          <p:cNvPr id="9" name="Rectangle 8"/>
          <p:cNvSpPr/>
          <p:nvPr/>
        </p:nvSpPr>
        <p:spPr>
          <a:xfrm>
            <a:off x="3550098" y="2400723"/>
            <a:ext cx="1402948" cy="461665"/>
          </a:xfrm>
          <a:prstGeom prst="rect">
            <a:avLst/>
          </a:prstGeom>
        </p:spPr>
        <p:txBody>
          <a:bodyPr wrap="none">
            <a:spAutoFit/>
          </a:bodyPr>
          <a:lstStyle/>
          <a:p>
            <a:r>
              <a:rPr lang="en-US" sz="2400" b="1" spc="300" dirty="0">
                <a:solidFill>
                  <a:schemeClr val="bg1"/>
                </a:solidFill>
                <a:latin typeface="Agency FB" panose="020B0503020202020204" pitchFamily="34" charset="0"/>
                <a:cs typeface="Segoe UI" panose="020B0502040204020203" pitchFamily="34" charset="0"/>
              </a:rPr>
              <a:t>TUESDAY</a:t>
            </a:r>
          </a:p>
        </p:txBody>
      </p:sp>
      <p:sp>
        <p:nvSpPr>
          <p:cNvPr id="10" name="Rectangle 9"/>
          <p:cNvSpPr/>
          <p:nvPr/>
        </p:nvSpPr>
        <p:spPr>
          <a:xfrm>
            <a:off x="3550098" y="2870795"/>
            <a:ext cx="1821332" cy="461665"/>
          </a:xfrm>
          <a:prstGeom prst="rect">
            <a:avLst/>
          </a:prstGeom>
        </p:spPr>
        <p:txBody>
          <a:bodyPr wrap="none">
            <a:spAutoFit/>
          </a:bodyPr>
          <a:lstStyle/>
          <a:p>
            <a:r>
              <a:rPr lang="en-US" sz="2400" b="1" spc="300" dirty="0">
                <a:solidFill>
                  <a:schemeClr val="bg1"/>
                </a:solidFill>
                <a:latin typeface="Agency FB" panose="020B0503020202020204" pitchFamily="34" charset="0"/>
                <a:cs typeface="Segoe UI" panose="020B0502040204020203" pitchFamily="34" charset="0"/>
              </a:rPr>
              <a:t>WEDNESDAY</a:t>
            </a:r>
          </a:p>
        </p:txBody>
      </p:sp>
      <p:sp>
        <p:nvSpPr>
          <p:cNvPr id="11" name="Rectangle 10"/>
          <p:cNvSpPr/>
          <p:nvPr/>
        </p:nvSpPr>
        <p:spPr>
          <a:xfrm>
            <a:off x="3550098" y="3340867"/>
            <a:ext cx="1608133" cy="461665"/>
          </a:xfrm>
          <a:prstGeom prst="rect">
            <a:avLst/>
          </a:prstGeom>
        </p:spPr>
        <p:txBody>
          <a:bodyPr wrap="none">
            <a:spAutoFit/>
          </a:bodyPr>
          <a:lstStyle/>
          <a:p>
            <a:r>
              <a:rPr lang="en-US" sz="2400" b="1" spc="300" dirty="0">
                <a:solidFill>
                  <a:schemeClr val="bg1"/>
                </a:solidFill>
                <a:latin typeface="Agency FB" panose="020B0503020202020204" pitchFamily="34" charset="0"/>
                <a:cs typeface="Segoe UI" panose="020B0502040204020203" pitchFamily="34" charset="0"/>
              </a:rPr>
              <a:t>THURSDAY</a:t>
            </a:r>
          </a:p>
        </p:txBody>
      </p:sp>
      <p:sp>
        <p:nvSpPr>
          <p:cNvPr id="12" name="Rectangle 11"/>
          <p:cNvSpPr/>
          <p:nvPr/>
        </p:nvSpPr>
        <p:spPr>
          <a:xfrm>
            <a:off x="3550098" y="3810939"/>
            <a:ext cx="1157689" cy="461665"/>
          </a:xfrm>
          <a:prstGeom prst="rect">
            <a:avLst/>
          </a:prstGeom>
        </p:spPr>
        <p:txBody>
          <a:bodyPr wrap="none">
            <a:spAutoFit/>
          </a:bodyPr>
          <a:lstStyle/>
          <a:p>
            <a:r>
              <a:rPr lang="en-US" sz="2400" b="1" spc="300" dirty="0">
                <a:solidFill>
                  <a:schemeClr val="bg1"/>
                </a:solidFill>
                <a:latin typeface="Agency FB" panose="020B0503020202020204" pitchFamily="34" charset="0"/>
                <a:cs typeface="Segoe UI" panose="020B0502040204020203" pitchFamily="34" charset="0"/>
              </a:rPr>
              <a:t>FRIDAY</a:t>
            </a:r>
          </a:p>
        </p:txBody>
      </p:sp>
      <p:sp>
        <p:nvSpPr>
          <p:cNvPr id="13" name="Rectangle 12"/>
          <p:cNvSpPr/>
          <p:nvPr/>
        </p:nvSpPr>
        <p:spPr>
          <a:xfrm>
            <a:off x="3550098" y="4281011"/>
            <a:ext cx="1601721" cy="461665"/>
          </a:xfrm>
          <a:prstGeom prst="rect">
            <a:avLst/>
          </a:prstGeom>
        </p:spPr>
        <p:txBody>
          <a:bodyPr wrap="none">
            <a:spAutoFit/>
          </a:bodyPr>
          <a:lstStyle/>
          <a:p>
            <a:r>
              <a:rPr lang="en-US" sz="2400" b="1" spc="300" dirty="0">
                <a:solidFill>
                  <a:schemeClr val="bg1"/>
                </a:solidFill>
                <a:latin typeface="Agency FB" panose="020B0503020202020204" pitchFamily="34" charset="0"/>
                <a:cs typeface="Segoe UI" panose="020B0502040204020203" pitchFamily="34" charset="0"/>
              </a:rPr>
              <a:t>SATURDAY</a:t>
            </a:r>
          </a:p>
        </p:txBody>
      </p:sp>
      <p:sp>
        <p:nvSpPr>
          <p:cNvPr id="14" name="Rectangle 13"/>
          <p:cNvSpPr/>
          <p:nvPr/>
        </p:nvSpPr>
        <p:spPr>
          <a:xfrm>
            <a:off x="3550098" y="4751083"/>
            <a:ext cx="1269899" cy="461665"/>
          </a:xfrm>
          <a:prstGeom prst="rect">
            <a:avLst/>
          </a:prstGeom>
        </p:spPr>
        <p:txBody>
          <a:bodyPr wrap="none">
            <a:spAutoFit/>
          </a:bodyPr>
          <a:lstStyle/>
          <a:p>
            <a:r>
              <a:rPr lang="en-US" sz="2400" b="1" spc="300" dirty="0">
                <a:solidFill>
                  <a:schemeClr val="bg1"/>
                </a:solidFill>
                <a:latin typeface="Agency FB" panose="020B0503020202020204" pitchFamily="34" charset="0"/>
                <a:cs typeface="Segoe UI" panose="020B0502040204020203" pitchFamily="34" charset="0"/>
              </a:rPr>
              <a:t>SUNDAY</a:t>
            </a:r>
          </a:p>
        </p:txBody>
      </p:sp>
      <p:sp>
        <p:nvSpPr>
          <p:cNvPr id="15" name="Rectangle 14"/>
          <p:cNvSpPr/>
          <p:nvPr/>
        </p:nvSpPr>
        <p:spPr>
          <a:xfrm>
            <a:off x="5707168" y="1922244"/>
            <a:ext cx="1119216" cy="461665"/>
          </a:xfrm>
          <a:prstGeom prst="rect">
            <a:avLst/>
          </a:prstGeom>
        </p:spPr>
        <p:txBody>
          <a:bodyPr wrap="none">
            <a:spAutoFit/>
          </a:bodyPr>
          <a:lstStyle/>
          <a:p>
            <a:pPr algn="ctr"/>
            <a:r>
              <a:rPr lang="en-US" sz="2400" spc="300" dirty="0">
                <a:solidFill>
                  <a:schemeClr val="bg1"/>
                </a:solidFill>
                <a:latin typeface="Agency FB" panose="020B0503020202020204" pitchFamily="34" charset="0"/>
                <a:cs typeface="Segoe UI" panose="020B0502040204020203" pitchFamily="34" charset="0"/>
              </a:rPr>
              <a:t>7:30AM</a:t>
            </a:r>
          </a:p>
        </p:txBody>
      </p:sp>
      <p:sp>
        <p:nvSpPr>
          <p:cNvPr id="16" name="Rectangle 15"/>
          <p:cNvSpPr/>
          <p:nvPr/>
        </p:nvSpPr>
        <p:spPr>
          <a:xfrm>
            <a:off x="7505052" y="1922244"/>
            <a:ext cx="1136850" cy="461665"/>
          </a:xfrm>
          <a:prstGeom prst="rect">
            <a:avLst/>
          </a:prstGeom>
        </p:spPr>
        <p:txBody>
          <a:bodyPr wrap="none">
            <a:spAutoFit/>
          </a:bodyPr>
          <a:lstStyle/>
          <a:p>
            <a:pPr algn="ctr"/>
            <a:r>
              <a:rPr lang="en-US" sz="2400" spc="300" dirty="0">
                <a:solidFill>
                  <a:schemeClr val="bg1"/>
                </a:solidFill>
                <a:latin typeface="Agency FB" panose="020B0503020202020204" pitchFamily="34" charset="0"/>
                <a:cs typeface="Segoe UI" panose="020B0502040204020203" pitchFamily="34" charset="0"/>
              </a:rPr>
              <a:t>5:30PM</a:t>
            </a:r>
          </a:p>
        </p:txBody>
      </p:sp>
      <p:sp>
        <p:nvSpPr>
          <p:cNvPr id="17" name="Rectangle 16"/>
          <p:cNvSpPr/>
          <p:nvPr/>
        </p:nvSpPr>
        <p:spPr>
          <a:xfrm>
            <a:off x="5707168" y="2390343"/>
            <a:ext cx="1119216" cy="461665"/>
          </a:xfrm>
          <a:prstGeom prst="rect">
            <a:avLst/>
          </a:prstGeom>
        </p:spPr>
        <p:txBody>
          <a:bodyPr wrap="none">
            <a:spAutoFit/>
          </a:bodyPr>
          <a:lstStyle/>
          <a:p>
            <a:pPr algn="ctr"/>
            <a:r>
              <a:rPr lang="en-US" sz="2400" spc="300" dirty="0">
                <a:solidFill>
                  <a:schemeClr val="bg1"/>
                </a:solidFill>
                <a:latin typeface="Agency FB" panose="020B0503020202020204" pitchFamily="34" charset="0"/>
                <a:cs typeface="Segoe UI" panose="020B0502040204020203" pitchFamily="34" charset="0"/>
              </a:rPr>
              <a:t>7:30AM</a:t>
            </a:r>
          </a:p>
        </p:txBody>
      </p:sp>
      <p:sp>
        <p:nvSpPr>
          <p:cNvPr id="18" name="Rectangle 17"/>
          <p:cNvSpPr/>
          <p:nvPr/>
        </p:nvSpPr>
        <p:spPr>
          <a:xfrm>
            <a:off x="7505052" y="2390343"/>
            <a:ext cx="1136850" cy="461665"/>
          </a:xfrm>
          <a:prstGeom prst="rect">
            <a:avLst/>
          </a:prstGeom>
        </p:spPr>
        <p:txBody>
          <a:bodyPr wrap="none">
            <a:spAutoFit/>
          </a:bodyPr>
          <a:lstStyle/>
          <a:p>
            <a:pPr algn="ctr"/>
            <a:r>
              <a:rPr lang="en-US" sz="2400" spc="300" dirty="0">
                <a:solidFill>
                  <a:schemeClr val="bg1"/>
                </a:solidFill>
                <a:latin typeface="Agency FB" panose="020B0503020202020204" pitchFamily="34" charset="0"/>
                <a:cs typeface="Segoe UI" panose="020B0502040204020203" pitchFamily="34" charset="0"/>
              </a:rPr>
              <a:t>5:30PM</a:t>
            </a:r>
          </a:p>
        </p:txBody>
      </p:sp>
      <p:sp>
        <p:nvSpPr>
          <p:cNvPr id="19" name="Rectangle 18"/>
          <p:cNvSpPr/>
          <p:nvPr/>
        </p:nvSpPr>
        <p:spPr>
          <a:xfrm>
            <a:off x="5707168" y="2858442"/>
            <a:ext cx="1119216" cy="461665"/>
          </a:xfrm>
          <a:prstGeom prst="rect">
            <a:avLst/>
          </a:prstGeom>
        </p:spPr>
        <p:txBody>
          <a:bodyPr wrap="none">
            <a:spAutoFit/>
          </a:bodyPr>
          <a:lstStyle/>
          <a:p>
            <a:pPr algn="ctr"/>
            <a:r>
              <a:rPr lang="en-US" sz="2400" spc="300" dirty="0">
                <a:solidFill>
                  <a:schemeClr val="bg1"/>
                </a:solidFill>
                <a:latin typeface="Agency FB" panose="020B0503020202020204" pitchFamily="34" charset="0"/>
                <a:cs typeface="Segoe UI" panose="020B0502040204020203" pitchFamily="34" charset="0"/>
              </a:rPr>
              <a:t>7:30AM</a:t>
            </a:r>
          </a:p>
        </p:txBody>
      </p:sp>
      <p:sp>
        <p:nvSpPr>
          <p:cNvPr id="20" name="Rectangle 19"/>
          <p:cNvSpPr/>
          <p:nvPr/>
        </p:nvSpPr>
        <p:spPr>
          <a:xfrm>
            <a:off x="7505052" y="2858442"/>
            <a:ext cx="1136850" cy="461665"/>
          </a:xfrm>
          <a:prstGeom prst="rect">
            <a:avLst/>
          </a:prstGeom>
        </p:spPr>
        <p:txBody>
          <a:bodyPr wrap="none">
            <a:spAutoFit/>
          </a:bodyPr>
          <a:lstStyle/>
          <a:p>
            <a:pPr algn="ctr"/>
            <a:r>
              <a:rPr lang="en-US" sz="2400" spc="300" dirty="0">
                <a:solidFill>
                  <a:schemeClr val="bg1"/>
                </a:solidFill>
                <a:latin typeface="Agency FB" panose="020B0503020202020204" pitchFamily="34" charset="0"/>
                <a:cs typeface="Segoe UI" panose="020B0502040204020203" pitchFamily="34" charset="0"/>
              </a:rPr>
              <a:t>5:30PM</a:t>
            </a:r>
          </a:p>
        </p:txBody>
      </p:sp>
      <p:sp>
        <p:nvSpPr>
          <p:cNvPr id="21" name="Rectangle 20"/>
          <p:cNvSpPr/>
          <p:nvPr/>
        </p:nvSpPr>
        <p:spPr>
          <a:xfrm>
            <a:off x="5707168" y="3326541"/>
            <a:ext cx="1119216" cy="461665"/>
          </a:xfrm>
          <a:prstGeom prst="rect">
            <a:avLst/>
          </a:prstGeom>
        </p:spPr>
        <p:txBody>
          <a:bodyPr wrap="none">
            <a:spAutoFit/>
          </a:bodyPr>
          <a:lstStyle/>
          <a:p>
            <a:pPr algn="ctr"/>
            <a:r>
              <a:rPr lang="en-US" sz="2400" spc="300" dirty="0">
                <a:solidFill>
                  <a:schemeClr val="bg1"/>
                </a:solidFill>
                <a:latin typeface="Agency FB" panose="020B0503020202020204" pitchFamily="34" charset="0"/>
                <a:cs typeface="Segoe UI" panose="020B0502040204020203" pitchFamily="34" charset="0"/>
              </a:rPr>
              <a:t>7:30AM</a:t>
            </a:r>
          </a:p>
        </p:txBody>
      </p:sp>
      <p:sp>
        <p:nvSpPr>
          <p:cNvPr id="22" name="Rectangle 21"/>
          <p:cNvSpPr/>
          <p:nvPr/>
        </p:nvSpPr>
        <p:spPr>
          <a:xfrm>
            <a:off x="7505052" y="3326541"/>
            <a:ext cx="1136850" cy="461665"/>
          </a:xfrm>
          <a:prstGeom prst="rect">
            <a:avLst/>
          </a:prstGeom>
        </p:spPr>
        <p:txBody>
          <a:bodyPr wrap="none">
            <a:spAutoFit/>
          </a:bodyPr>
          <a:lstStyle/>
          <a:p>
            <a:pPr algn="ctr"/>
            <a:r>
              <a:rPr lang="en-US" sz="2400" spc="300" dirty="0">
                <a:solidFill>
                  <a:schemeClr val="bg1"/>
                </a:solidFill>
                <a:latin typeface="Agency FB" panose="020B0503020202020204" pitchFamily="34" charset="0"/>
                <a:cs typeface="Segoe UI" panose="020B0502040204020203" pitchFamily="34" charset="0"/>
              </a:rPr>
              <a:t>5:30PM</a:t>
            </a:r>
          </a:p>
        </p:txBody>
      </p:sp>
      <p:sp>
        <p:nvSpPr>
          <p:cNvPr id="23" name="Rectangle 22"/>
          <p:cNvSpPr/>
          <p:nvPr/>
        </p:nvSpPr>
        <p:spPr>
          <a:xfrm>
            <a:off x="5707168" y="3794640"/>
            <a:ext cx="1119216" cy="461665"/>
          </a:xfrm>
          <a:prstGeom prst="rect">
            <a:avLst/>
          </a:prstGeom>
        </p:spPr>
        <p:txBody>
          <a:bodyPr wrap="none">
            <a:spAutoFit/>
          </a:bodyPr>
          <a:lstStyle/>
          <a:p>
            <a:pPr algn="ctr"/>
            <a:r>
              <a:rPr lang="en-US" sz="2400" spc="300" dirty="0">
                <a:solidFill>
                  <a:schemeClr val="bg1"/>
                </a:solidFill>
                <a:latin typeface="Agency FB" panose="020B0503020202020204" pitchFamily="34" charset="0"/>
                <a:cs typeface="Segoe UI" panose="020B0502040204020203" pitchFamily="34" charset="0"/>
              </a:rPr>
              <a:t>7:30AM</a:t>
            </a:r>
          </a:p>
        </p:txBody>
      </p:sp>
      <p:sp>
        <p:nvSpPr>
          <p:cNvPr id="24" name="Rectangle 23"/>
          <p:cNvSpPr/>
          <p:nvPr/>
        </p:nvSpPr>
        <p:spPr>
          <a:xfrm>
            <a:off x="7505052" y="3794640"/>
            <a:ext cx="1136850" cy="461665"/>
          </a:xfrm>
          <a:prstGeom prst="rect">
            <a:avLst/>
          </a:prstGeom>
        </p:spPr>
        <p:txBody>
          <a:bodyPr wrap="none">
            <a:spAutoFit/>
          </a:bodyPr>
          <a:lstStyle/>
          <a:p>
            <a:pPr algn="ctr"/>
            <a:r>
              <a:rPr lang="en-US" sz="2400" spc="300" dirty="0">
                <a:solidFill>
                  <a:schemeClr val="bg1"/>
                </a:solidFill>
                <a:latin typeface="Agency FB" panose="020B0503020202020204" pitchFamily="34" charset="0"/>
                <a:cs typeface="Segoe UI" panose="020B0502040204020203" pitchFamily="34" charset="0"/>
              </a:rPr>
              <a:t>5:30PM</a:t>
            </a:r>
          </a:p>
        </p:txBody>
      </p:sp>
      <p:sp>
        <p:nvSpPr>
          <p:cNvPr id="25" name="Rectangle 24"/>
          <p:cNvSpPr/>
          <p:nvPr/>
        </p:nvSpPr>
        <p:spPr>
          <a:xfrm>
            <a:off x="5707168" y="4262739"/>
            <a:ext cx="1119216" cy="461665"/>
          </a:xfrm>
          <a:prstGeom prst="rect">
            <a:avLst/>
          </a:prstGeom>
        </p:spPr>
        <p:txBody>
          <a:bodyPr wrap="none">
            <a:spAutoFit/>
          </a:bodyPr>
          <a:lstStyle/>
          <a:p>
            <a:pPr algn="ctr"/>
            <a:r>
              <a:rPr lang="en-US" sz="2400" spc="300" dirty="0">
                <a:solidFill>
                  <a:schemeClr val="bg1"/>
                </a:solidFill>
                <a:latin typeface="Agency FB" panose="020B0503020202020204" pitchFamily="34" charset="0"/>
                <a:cs typeface="Segoe UI" panose="020B0502040204020203" pitchFamily="34" charset="0"/>
              </a:rPr>
              <a:t>7:30AM</a:t>
            </a:r>
          </a:p>
        </p:txBody>
      </p:sp>
      <p:sp>
        <p:nvSpPr>
          <p:cNvPr id="26" name="Rectangle 25"/>
          <p:cNvSpPr/>
          <p:nvPr/>
        </p:nvSpPr>
        <p:spPr>
          <a:xfrm>
            <a:off x="7505052" y="4262739"/>
            <a:ext cx="1136850" cy="461665"/>
          </a:xfrm>
          <a:prstGeom prst="rect">
            <a:avLst/>
          </a:prstGeom>
        </p:spPr>
        <p:txBody>
          <a:bodyPr wrap="none">
            <a:spAutoFit/>
          </a:bodyPr>
          <a:lstStyle/>
          <a:p>
            <a:pPr algn="ctr"/>
            <a:r>
              <a:rPr lang="en-US" sz="2400" spc="300" dirty="0">
                <a:solidFill>
                  <a:schemeClr val="bg1"/>
                </a:solidFill>
                <a:latin typeface="Agency FB" panose="020B0503020202020204" pitchFamily="34" charset="0"/>
                <a:cs typeface="Segoe UI" panose="020B0502040204020203" pitchFamily="34" charset="0"/>
              </a:rPr>
              <a:t>5:30PM</a:t>
            </a:r>
          </a:p>
        </p:txBody>
      </p:sp>
      <p:sp>
        <p:nvSpPr>
          <p:cNvPr id="27" name="Rectangle 26"/>
          <p:cNvSpPr/>
          <p:nvPr/>
        </p:nvSpPr>
        <p:spPr>
          <a:xfrm>
            <a:off x="5687132" y="4730836"/>
            <a:ext cx="1159292" cy="461665"/>
          </a:xfrm>
          <a:prstGeom prst="rect">
            <a:avLst/>
          </a:prstGeom>
        </p:spPr>
        <p:txBody>
          <a:bodyPr wrap="none">
            <a:spAutoFit/>
          </a:bodyPr>
          <a:lstStyle/>
          <a:p>
            <a:pPr algn="ctr"/>
            <a:r>
              <a:rPr lang="en-US" sz="2400" spc="300" dirty="0">
                <a:solidFill>
                  <a:schemeClr val="bg1"/>
                </a:solidFill>
                <a:latin typeface="Agency FB" panose="020B0503020202020204" pitchFamily="34" charset="0"/>
                <a:cs typeface="Segoe UI" panose="020B0502040204020203" pitchFamily="34" charset="0"/>
              </a:rPr>
              <a:t>CLOSED</a:t>
            </a:r>
          </a:p>
        </p:txBody>
      </p:sp>
      <p:sp>
        <p:nvSpPr>
          <p:cNvPr id="31" name="Rectangle 30"/>
          <p:cNvSpPr/>
          <p:nvPr/>
        </p:nvSpPr>
        <p:spPr>
          <a:xfrm>
            <a:off x="10667569" y="6283387"/>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1:30PM</a:t>
            </a:r>
          </a:p>
        </p:txBody>
      </p:sp>
      <p:sp>
        <p:nvSpPr>
          <p:cNvPr id="32" name="Rectangle 31"/>
          <p:cNvSpPr/>
          <p:nvPr/>
        </p:nvSpPr>
        <p:spPr>
          <a:xfrm>
            <a:off x="10845503" y="5856349"/>
            <a:ext cx="1075936" cy="461665"/>
          </a:xfrm>
          <a:prstGeom prst="rect">
            <a:avLst/>
          </a:prstGeom>
        </p:spPr>
        <p:txBody>
          <a:bodyPr wrap="none">
            <a:spAutoFit/>
          </a:bodyPr>
          <a:lstStyle/>
          <a:p>
            <a:pPr algn="ctr"/>
            <a:r>
              <a:rPr lang="en-US" sz="2400" b="1" spc="300" dirty="0">
                <a:solidFill>
                  <a:schemeClr val="bg1"/>
                </a:solidFill>
                <a:latin typeface="Segoe UI" panose="020B0502040204020203" pitchFamily="34" charset="0"/>
                <a:cs typeface="Segoe UI" panose="020B0502040204020203" pitchFamily="34" charset="0"/>
              </a:rPr>
              <a:t>TIME</a:t>
            </a:r>
          </a:p>
        </p:txBody>
      </p:sp>
    </p:spTree>
    <p:extLst>
      <p:ext uri="{BB962C8B-B14F-4D97-AF65-F5344CB8AC3E}">
        <p14:creationId xmlns:p14="http://schemas.microsoft.com/office/powerpoint/2010/main" val="363073807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p:cNvSpPr/>
          <p:nvPr/>
        </p:nvSpPr>
        <p:spPr>
          <a:xfrm>
            <a:off x="0" y="0"/>
            <a:ext cx="12192000" cy="6858000"/>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543300" y="590423"/>
            <a:ext cx="5105400" cy="901954"/>
          </a:xfrm>
          <a:prstGeom prst="rect">
            <a:avLst/>
          </a:prstGeom>
        </p:spPr>
      </p:pic>
      <p:sp>
        <p:nvSpPr>
          <p:cNvPr id="8" name="Rectangle 7"/>
          <p:cNvSpPr/>
          <p:nvPr/>
        </p:nvSpPr>
        <p:spPr>
          <a:xfrm>
            <a:off x="2975529" y="2325344"/>
            <a:ext cx="1791901" cy="461665"/>
          </a:xfrm>
          <a:prstGeom prst="rect">
            <a:avLst/>
          </a:prstGeom>
        </p:spPr>
        <p:txBody>
          <a:bodyPr wrap="none">
            <a:spAutoFit/>
          </a:bodyPr>
          <a:lstStyle/>
          <a:p>
            <a:r>
              <a:rPr lang="en-US" sz="2400" b="1" spc="300" dirty="0">
                <a:solidFill>
                  <a:schemeClr val="bg1"/>
                </a:solidFill>
                <a:latin typeface="Segoe UI" panose="020B0502040204020203" pitchFamily="34" charset="0"/>
                <a:cs typeface="Segoe UI" panose="020B0502040204020203" pitchFamily="34" charset="0"/>
              </a:rPr>
              <a:t>MONDAY</a:t>
            </a:r>
          </a:p>
        </p:txBody>
      </p:sp>
      <p:sp>
        <p:nvSpPr>
          <p:cNvPr id="9" name="Rectangle 8"/>
          <p:cNvSpPr/>
          <p:nvPr/>
        </p:nvSpPr>
        <p:spPr>
          <a:xfrm>
            <a:off x="2975529" y="2795416"/>
            <a:ext cx="1798313" cy="461665"/>
          </a:xfrm>
          <a:prstGeom prst="rect">
            <a:avLst/>
          </a:prstGeom>
        </p:spPr>
        <p:txBody>
          <a:bodyPr wrap="none">
            <a:spAutoFit/>
          </a:bodyPr>
          <a:lstStyle/>
          <a:p>
            <a:r>
              <a:rPr lang="en-US" sz="2400" b="1" spc="300" dirty="0">
                <a:solidFill>
                  <a:schemeClr val="bg1"/>
                </a:solidFill>
                <a:latin typeface="Segoe UI" panose="020B0502040204020203" pitchFamily="34" charset="0"/>
                <a:cs typeface="Segoe UI" panose="020B0502040204020203" pitchFamily="34" charset="0"/>
              </a:rPr>
              <a:t>TUESDAY</a:t>
            </a:r>
          </a:p>
        </p:txBody>
      </p:sp>
      <p:sp>
        <p:nvSpPr>
          <p:cNvPr id="10" name="Rectangle 9"/>
          <p:cNvSpPr/>
          <p:nvPr/>
        </p:nvSpPr>
        <p:spPr>
          <a:xfrm>
            <a:off x="2975529" y="3265488"/>
            <a:ext cx="2415469" cy="461665"/>
          </a:xfrm>
          <a:prstGeom prst="rect">
            <a:avLst/>
          </a:prstGeom>
        </p:spPr>
        <p:txBody>
          <a:bodyPr wrap="none">
            <a:spAutoFit/>
          </a:bodyPr>
          <a:lstStyle/>
          <a:p>
            <a:r>
              <a:rPr lang="en-US" sz="2400" b="1" spc="300" dirty="0">
                <a:solidFill>
                  <a:schemeClr val="bg1"/>
                </a:solidFill>
                <a:latin typeface="Segoe UI" panose="020B0502040204020203" pitchFamily="34" charset="0"/>
                <a:cs typeface="Segoe UI" panose="020B0502040204020203" pitchFamily="34" charset="0"/>
              </a:rPr>
              <a:t>WEDNESDAY</a:t>
            </a:r>
          </a:p>
        </p:txBody>
      </p:sp>
      <p:sp>
        <p:nvSpPr>
          <p:cNvPr id="11" name="Rectangle 10"/>
          <p:cNvSpPr/>
          <p:nvPr/>
        </p:nvSpPr>
        <p:spPr>
          <a:xfrm>
            <a:off x="2975529" y="3735560"/>
            <a:ext cx="2109295" cy="461665"/>
          </a:xfrm>
          <a:prstGeom prst="rect">
            <a:avLst/>
          </a:prstGeom>
        </p:spPr>
        <p:txBody>
          <a:bodyPr wrap="none">
            <a:spAutoFit/>
          </a:bodyPr>
          <a:lstStyle/>
          <a:p>
            <a:r>
              <a:rPr lang="en-US" sz="2400" b="1" spc="300" dirty="0">
                <a:solidFill>
                  <a:schemeClr val="bg1"/>
                </a:solidFill>
                <a:latin typeface="Segoe UI" panose="020B0502040204020203" pitchFamily="34" charset="0"/>
                <a:cs typeface="Segoe UI" panose="020B0502040204020203" pitchFamily="34" charset="0"/>
              </a:rPr>
              <a:t>THURSDAY</a:t>
            </a:r>
          </a:p>
        </p:txBody>
      </p:sp>
      <p:sp>
        <p:nvSpPr>
          <p:cNvPr id="12" name="Rectangle 11"/>
          <p:cNvSpPr/>
          <p:nvPr/>
        </p:nvSpPr>
        <p:spPr>
          <a:xfrm>
            <a:off x="2975529" y="4205632"/>
            <a:ext cx="1477712" cy="461665"/>
          </a:xfrm>
          <a:prstGeom prst="rect">
            <a:avLst/>
          </a:prstGeom>
        </p:spPr>
        <p:txBody>
          <a:bodyPr wrap="none">
            <a:spAutoFit/>
          </a:bodyPr>
          <a:lstStyle/>
          <a:p>
            <a:r>
              <a:rPr lang="en-US" sz="2400" b="1" spc="300" dirty="0">
                <a:solidFill>
                  <a:schemeClr val="bg1"/>
                </a:solidFill>
                <a:latin typeface="Segoe UI" panose="020B0502040204020203" pitchFamily="34" charset="0"/>
                <a:cs typeface="Segoe UI" panose="020B0502040204020203" pitchFamily="34" charset="0"/>
              </a:rPr>
              <a:t>FRIDAY</a:t>
            </a:r>
          </a:p>
        </p:txBody>
      </p:sp>
      <p:sp>
        <p:nvSpPr>
          <p:cNvPr id="13" name="Rectangle 12"/>
          <p:cNvSpPr/>
          <p:nvPr/>
        </p:nvSpPr>
        <p:spPr>
          <a:xfrm>
            <a:off x="2975529" y="4675704"/>
            <a:ext cx="2068580" cy="461665"/>
          </a:xfrm>
          <a:prstGeom prst="rect">
            <a:avLst/>
          </a:prstGeom>
        </p:spPr>
        <p:txBody>
          <a:bodyPr wrap="none">
            <a:spAutoFit/>
          </a:bodyPr>
          <a:lstStyle/>
          <a:p>
            <a:r>
              <a:rPr lang="en-US" sz="2400" b="1" spc="300" dirty="0">
                <a:solidFill>
                  <a:schemeClr val="bg1"/>
                </a:solidFill>
                <a:latin typeface="Segoe UI" panose="020B0502040204020203" pitchFamily="34" charset="0"/>
                <a:cs typeface="Segoe UI" panose="020B0502040204020203" pitchFamily="34" charset="0"/>
              </a:rPr>
              <a:t>SATURDAY</a:t>
            </a:r>
          </a:p>
        </p:txBody>
      </p:sp>
      <p:sp>
        <p:nvSpPr>
          <p:cNvPr id="14" name="Rectangle 13"/>
          <p:cNvSpPr/>
          <p:nvPr/>
        </p:nvSpPr>
        <p:spPr>
          <a:xfrm>
            <a:off x="2975529" y="1855276"/>
            <a:ext cx="1658852" cy="461665"/>
          </a:xfrm>
          <a:prstGeom prst="rect">
            <a:avLst/>
          </a:prstGeom>
        </p:spPr>
        <p:txBody>
          <a:bodyPr wrap="none">
            <a:spAutoFit/>
          </a:bodyPr>
          <a:lstStyle/>
          <a:p>
            <a:r>
              <a:rPr lang="en-US" sz="2400" b="1" spc="300" dirty="0">
                <a:solidFill>
                  <a:schemeClr val="bg1"/>
                </a:solidFill>
                <a:latin typeface="Segoe UI" panose="020B0502040204020203" pitchFamily="34" charset="0"/>
                <a:cs typeface="Segoe UI" panose="020B0502040204020203" pitchFamily="34" charset="0"/>
              </a:rPr>
              <a:t>SUNDAY</a:t>
            </a:r>
          </a:p>
        </p:txBody>
      </p:sp>
      <p:sp>
        <p:nvSpPr>
          <p:cNvPr id="15" name="Rectangle 14"/>
          <p:cNvSpPr/>
          <p:nvPr/>
        </p:nvSpPr>
        <p:spPr>
          <a:xfrm>
            <a:off x="5965144" y="2311642"/>
            <a:ext cx="1457451"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7:30AM</a:t>
            </a:r>
          </a:p>
        </p:txBody>
      </p:sp>
      <p:sp>
        <p:nvSpPr>
          <p:cNvPr id="16" name="Rectangle 15"/>
          <p:cNvSpPr/>
          <p:nvPr/>
        </p:nvSpPr>
        <p:spPr>
          <a:xfrm>
            <a:off x="7784669" y="2311642"/>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5:30PM</a:t>
            </a:r>
          </a:p>
        </p:txBody>
      </p:sp>
      <p:sp>
        <p:nvSpPr>
          <p:cNvPr id="17" name="Rectangle 16"/>
          <p:cNvSpPr/>
          <p:nvPr/>
        </p:nvSpPr>
        <p:spPr>
          <a:xfrm>
            <a:off x="5965144" y="2779741"/>
            <a:ext cx="1457451"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7:30AM</a:t>
            </a:r>
          </a:p>
        </p:txBody>
      </p:sp>
      <p:sp>
        <p:nvSpPr>
          <p:cNvPr id="18" name="Rectangle 17"/>
          <p:cNvSpPr/>
          <p:nvPr/>
        </p:nvSpPr>
        <p:spPr>
          <a:xfrm>
            <a:off x="7784669" y="2779741"/>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5:30PM</a:t>
            </a:r>
          </a:p>
        </p:txBody>
      </p:sp>
      <p:sp>
        <p:nvSpPr>
          <p:cNvPr id="19" name="Rectangle 18"/>
          <p:cNvSpPr/>
          <p:nvPr/>
        </p:nvSpPr>
        <p:spPr>
          <a:xfrm>
            <a:off x="5965144" y="3247840"/>
            <a:ext cx="1457451"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7:30AM</a:t>
            </a:r>
          </a:p>
        </p:txBody>
      </p:sp>
      <p:sp>
        <p:nvSpPr>
          <p:cNvPr id="20" name="Rectangle 19"/>
          <p:cNvSpPr/>
          <p:nvPr/>
        </p:nvSpPr>
        <p:spPr>
          <a:xfrm>
            <a:off x="7784669" y="3247840"/>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5:30PM</a:t>
            </a:r>
          </a:p>
        </p:txBody>
      </p:sp>
      <p:sp>
        <p:nvSpPr>
          <p:cNvPr id="21" name="Rectangle 20"/>
          <p:cNvSpPr/>
          <p:nvPr/>
        </p:nvSpPr>
        <p:spPr>
          <a:xfrm>
            <a:off x="5965144" y="3715939"/>
            <a:ext cx="1457451"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7:30AM</a:t>
            </a:r>
          </a:p>
        </p:txBody>
      </p:sp>
      <p:sp>
        <p:nvSpPr>
          <p:cNvPr id="22" name="Rectangle 21"/>
          <p:cNvSpPr/>
          <p:nvPr/>
        </p:nvSpPr>
        <p:spPr>
          <a:xfrm>
            <a:off x="7784669" y="3715939"/>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5:30PM</a:t>
            </a:r>
          </a:p>
        </p:txBody>
      </p:sp>
      <p:sp>
        <p:nvSpPr>
          <p:cNvPr id="23" name="Rectangle 22"/>
          <p:cNvSpPr/>
          <p:nvPr/>
        </p:nvSpPr>
        <p:spPr>
          <a:xfrm>
            <a:off x="5965144" y="4184038"/>
            <a:ext cx="1457451"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7:30AM</a:t>
            </a:r>
          </a:p>
        </p:txBody>
      </p:sp>
      <p:sp>
        <p:nvSpPr>
          <p:cNvPr id="24" name="Rectangle 23"/>
          <p:cNvSpPr/>
          <p:nvPr/>
        </p:nvSpPr>
        <p:spPr>
          <a:xfrm>
            <a:off x="7784669" y="4184038"/>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5:30PM</a:t>
            </a:r>
          </a:p>
        </p:txBody>
      </p:sp>
      <p:sp>
        <p:nvSpPr>
          <p:cNvPr id="25" name="Rectangle 24"/>
          <p:cNvSpPr/>
          <p:nvPr/>
        </p:nvSpPr>
        <p:spPr>
          <a:xfrm>
            <a:off x="5965144" y="4652137"/>
            <a:ext cx="1457451"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7:30AM</a:t>
            </a:r>
          </a:p>
        </p:txBody>
      </p:sp>
      <p:sp>
        <p:nvSpPr>
          <p:cNvPr id="26" name="Rectangle 25"/>
          <p:cNvSpPr/>
          <p:nvPr/>
        </p:nvSpPr>
        <p:spPr>
          <a:xfrm>
            <a:off x="7784669" y="4652137"/>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5:30PM</a:t>
            </a:r>
          </a:p>
        </p:txBody>
      </p:sp>
      <p:sp>
        <p:nvSpPr>
          <p:cNvPr id="27" name="Rectangle 26"/>
          <p:cNvSpPr/>
          <p:nvPr/>
        </p:nvSpPr>
        <p:spPr>
          <a:xfrm>
            <a:off x="5939946" y="1843543"/>
            <a:ext cx="1507850"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CLOSED</a:t>
            </a:r>
          </a:p>
        </p:txBody>
      </p:sp>
      <p:pic>
        <p:nvPicPr>
          <p:cNvPr id="28" name="Picture 27"/>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rot="10800000">
            <a:off x="3543300" y="5500260"/>
            <a:ext cx="5105400" cy="901954"/>
          </a:xfrm>
          <a:prstGeom prst="rect">
            <a:avLst/>
          </a:prstGeom>
        </p:spPr>
      </p:pic>
      <p:sp>
        <p:nvSpPr>
          <p:cNvPr id="36" name="Rectangle 35"/>
          <p:cNvSpPr/>
          <p:nvPr/>
        </p:nvSpPr>
        <p:spPr>
          <a:xfrm>
            <a:off x="10667569" y="6283387"/>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1:30PM</a:t>
            </a:r>
          </a:p>
        </p:txBody>
      </p:sp>
      <p:sp>
        <p:nvSpPr>
          <p:cNvPr id="37" name="Rectangle 36"/>
          <p:cNvSpPr/>
          <p:nvPr/>
        </p:nvSpPr>
        <p:spPr>
          <a:xfrm>
            <a:off x="10845503" y="5856349"/>
            <a:ext cx="1075936" cy="461665"/>
          </a:xfrm>
          <a:prstGeom prst="rect">
            <a:avLst/>
          </a:prstGeom>
        </p:spPr>
        <p:txBody>
          <a:bodyPr wrap="none">
            <a:spAutoFit/>
          </a:bodyPr>
          <a:lstStyle/>
          <a:p>
            <a:pPr algn="ctr"/>
            <a:r>
              <a:rPr lang="en-US" sz="2400" b="1" spc="300" dirty="0">
                <a:solidFill>
                  <a:schemeClr val="bg1"/>
                </a:solidFill>
                <a:latin typeface="Segoe UI" panose="020B0502040204020203" pitchFamily="34" charset="0"/>
                <a:cs typeface="Segoe UI" panose="020B0502040204020203" pitchFamily="34" charset="0"/>
              </a:rPr>
              <a:t>TIME</a:t>
            </a:r>
          </a:p>
        </p:txBody>
      </p:sp>
    </p:spTree>
    <p:extLst>
      <p:ext uri="{BB962C8B-B14F-4D97-AF65-F5344CB8AC3E}">
        <p14:creationId xmlns:p14="http://schemas.microsoft.com/office/powerpoint/2010/main" val="185211565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0"/>
            <a:ext cx="12192004" cy="6858002"/>
          </a:xfrm>
          <a:prstGeom prst="rect">
            <a:avLst/>
          </a:prstGeom>
        </p:spPr>
      </p:pic>
      <p:sp>
        <p:nvSpPr>
          <p:cNvPr id="5" name="Rectangle 4"/>
          <p:cNvSpPr/>
          <p:nvPr/>
        </p:nvSpPr>
        <p:spPr>
          <a:xfrm>
            <a:off x="0" y="0"/>
            <a:ext cx="12192000" cy="6858000"/>
          </a:xfrm>
          <a:prstGeom prst="rect">
            <a:avLst/>
          </a:prstGeom>
          <a:solidFill>
            <a:schemeClr val="tx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2836637" y="2019872"/>
            <a:ext cx="1811714" cy="646331"/>
          </a:xfrm>
          <a:prstGeom prst="rect">
            <a:avLst/>
          </a:prstGeom>
        </p:spPr>
        <p:txBody>
          <a:bodyPr wrap="none">
            <a:spAutoFit/>
          </a:bodyPr>
          <a:lstStyle/>
          <a:p>
            <a:r>
              <a:rPr lang="en-US" sz="3600" spc="300" dirty="0">
                <a:solidFill>
                  <a:srgbClr val="FFC000"/>
                </a:solidFill>
                <a:latin typeface="AR BERKLEY" panose="02000000000000000000" pitchFamily="2" charset="0"/>
                <a:cs typeface="Segoe UI" panose="020B0502040204020203" pitchFamily="34" charset="0"/>
              </a:rPr>
              <a:t>Monday</a:t>
            </a:r>
          </a:p>
        </p:txBody>
      </p:sp>
      <p:sp>
        <p:nvSpPr>
          <p:cNvPr id="7" name="Rectangle 6"/>
          <p:cNvSpPr/>
          <p:nvPr/>
        </p:nvSpPr>
        <p:spPr>
          <a:xfrm>
            <a:off x="2836637" y="2588484"/>
            <a:ext cx="1997664" cy="646331"/>
          </a:xfrm>
          <a:prstGeom prst="rect">
            <a:avLst/>
          </a:prstGeom>
        </p:spPr>
        <p:txBody>
          <a:bodyPr wrap="none">
            <a:spAutoFit/>
          </a:bodyPr>
          <a:lstStyle/>
          <a:p>
            <a:r>
              <a:rPr lang="en-US" sz="3600" spc="300" dirty="0">
                <a:solidFill>
                  <a:srgbClr val="FFC000"/>
                </a:solidFill>
                <a:latin typeface="AR BERKLEY" panose="02000000000000000000" pitchFamily="2" charset="0"/>
                <a:cs typeface="Segoe UI" panose="020B0502040204020203" pitchFamily="34" charset="0"/>
              </a:rPr>
              <a:t>Tuesday</a:t>
            </a:r>
          </a:p>
        </p:txBody>
      </p:sp>
      <p:sp>
        <p:nvSpPr>
          <p:cNvPr id="8" name="Rectangle 7"/>
          <p:cNvSpPr/>
          <p:nvPr/>
        </p:nvSpPr>
        <p:spPr>
          <a:xfrm>
            <a:off x="2836637" y="3157096"/>
            <a:ext cx="2435282" cy="646331"/>
          </a:xfrm>
          <a:prstGeom prst="rect">
            <a:avLst/>
          </a:prstGeom>
        </p:spPr>
        <p:txBody>
          <a:bodyPr wrap="none">
            <a:spAutoFit/>
          </a:bodyPr>
          <a:lstStyle/>
          <a:p>
            <a:r>
              <a:rPr lang="en-US" sz="3600" spc="300" dirty="0">
                <a:solidFill>
                  <a:srgbClr val="FFC000"/>
                </a:solidFill>
                <a:latin typeface="AR BERKLEY" panose="02000000000000000000" pitchFamily="2" charset="0"/>
                <a:cs typeface="Segoe UI" panose="020B0502040204020203" pitchFamily="34" charset="0"/>
              </a:rPr>
              <a:t>Wednesday</a:t>
            </a:r>
          </a:p>
        </p:txBody>
      </p:sp>
      <p:sp>
        <p:nvSpPr>
          <p:cNvPr id="9" name="Rectangle 8"/>
          <p:cNvSpPr/>
          <p:nvPr/>
        </p:nvSpPr>
        <p:spPr>
          <a:xfrm>
            <a:off x="2836637" y="3725707"/>
            <a:ext cx="2210863" cy="646331"/>
          </a:xfrm>
          <a:prstGeom prst="rect">
            <a:avLst/>
          </a:prstGeom>
        </p:spPr>
        <p:txBody>
          <a:bodyPr wrap="none">
            <a:spAutoFit/>
          </a:bodyPr>
          <a:lstStyle/>
          <a:p>
            <a:r>
              <a:rPr lang="en-US" sz="3600" spc="300" dirty="0">
                <a:solidFill>
                  <a:srgbClr val="FFC000"/>
                </a:solidFill>
                <a:latin typeface="AR BERKLEY" panose="02000000000000000000" pitchFamily="2" charset="0"/>
                <a:cs typeface="Segoe UI" panose="020B0502040204020203" pitchFamily="34" charset="0"/>
              </a:rPr>
              <a:t>Thursday</a:t>
            </a:r>
          </a:p>
        </p:txBody>
      </p:sp>
      <p:sp>
        <p:nvSpPr>
          <p:cNvPr id="10" name="Rectangle 9"/>
          <p:cNvSpPr/>
          <p:nvPr/>
        </p:nvSpPr>
        <p:spPr>
          <a:xfrm>
            <a:off x="2836637" y="4294319"/>
            <a:ext cx="1765227" cy="646331"/>
          </a:xfrm>
          <a:prstGeom prst="rect">
            <a:avLst/>
          </a:prstGeom>
        </p:spPr>
        <p:txBody>
          <a:bodyPr wrap="none">
            <a:spAutoFit/>
          </a:bodyPr>
          <a:lstStyle/>
          <a:p>
            <a:r>
              <a:rPr lang="en-US" sz="3600" spc="300" dirty="0">
                <a:solidFill>
                  <a:srgbClr val="FFC000"/>
                </a:solidFill>
                <a:latin typeface="AR BERKLEY" panose="02000000000000000000" pitchFamily="2" charset="0"/>
                <a:cs typeface="Segoe UI" panose="020B0502040204020203" pitchFamily="34" charset="0"/>
              </a:rPr>
              <a:t>Friday</a:t>
            </a:r>
          </a:p>
        </p:txBody>
      </p:sp>
      <p:sp>
        <p:nvSpPr>
          <p:cNvPr id="11" name="Rectangle 10"/>
          <p:cNvSpPr/>
          <p:nvPr/>
        </p:nvSpPr>
        <p:spPr>
          <a:xfrm>
            <a:off x="2836637" y="4862931"/>
            <a:ext cx="2186817" cy="646331"/>
          </a:xfrm>
          <a:prstGeom prst="rect">
            <a:avLst/>
          </a:prstGeom>
        </p:spPr>
        <p:txBody>
          <a:bodyPr wrap="none">
            <a:spAutoFit/>
          </a:bodyPr>
          <a:lstStyle/>
          <a:p>
            <a:r>
              <a:rPr lang="en-US" sz="3600" spc="300" dirty="0">
                <a:solidFill>
                  <a:srgbClr val="FFC000"/>
                </a:solidFill>
                <a:latin typeface="AR BERKLEY" panose="02000000000000000000" pitchFamily="2" charset="0"/>
                <a:cs typeface="Segoe UI" panose="020B0502040204020203" pitchFamily="34" charset="0"/>
              </a:rPr>
              <a:t>Saturday</a:t>
            </a:r>
          </a:p>
        </p:txBody>
      </p:sp>
      <p:sp>
        <p:nvSpPr>
          <p:cNvPr id="12" name="Rectangle 11"/>
          <p:cNvSpPr/>
          <p:nvPr/>
        </p:nvSpPr>
        <p:spPr>
          <a:xfrm>
            <a:off x="2836637" y="1373231"/>
            <a:ext cx="1794081" cy="646331"/>
          </a:xfrm>
          <a:prstGeom prst="rect">
            <a:avLst/>
          </a:prstGeom>
        </p:spPr>
        <p:txBody>
          <a:bodyPr wrap="none">
            <a:spAutoFit/>
          </a:bodyPr>
          <a:lstStyle/>
          <a:p>
            <a:r>
              <a:rPr lang="en-US" sz="3600" spc="300" dirty="0">
                <a:solidFill>
                  <a:srgbClr val="FFC000"/>
                </a:solidFill>
                <a:latin typeface="AR BERKLEY" panose="02000000000000000000" pitchFamily="2" charset="0"/>
                <a:cs typeface="Segoe UI" panose="020B0502040204020203" pitchFamily="34" charset="0"/>
              </a:rPr>
              <a:t>Sunday</a:t>
            </a:r>
          </a:p>
        </p:txBody>
      </p:sp>
      <p:sp>
        <p:nvSpPr>
          <p:cNvPr id="13" name="Rectangle 12"/>
          <p:cNvSpPr/>
          <p:nvPr/>
        </p:nvSpPr>
        <p:spPr>
          <a:xfrm>
            <a:off x="5419130" y="2009703"/>
            <a:ext cx="1734771" cy="646331"/>
          </a:xfrm>
          <a:prstGeom prst="rect">
            <a:avLst/>
          </a:prstGeom>
        </p:spPr>
        <p:txBody>
          <a:bodyPr wrap="none">
            <a:spAutoFit/>
          </a:bodyPr>
          <a:lstStyle/>
          <a:p>
            <a:pPr algn="ctr"/>
            <a:r>
              <a:rPr lang="en-US" sz="3600" spc="300" dirty="0">
                <a:solidFill>
                  <a:schemeClr val="bg1"/>
                </a:solidFill>
                <a:latin typeface="AR BERKLEY" panose="02000000000000000000" pitchFamily="2" charset="0"/>
                <a:cs typeface="Segoe UI" panose="020B0502040204020203" pitchFamily="34" charset="0"/>
              </a:rPr>
              <a:t>7:30am</a:t>
            </a:r>
          </a:p>
        </p:txBody>
      </p:sp>
      <p:sp>
        <p:nvSpPr>
          <p:cNvPr id="14" name="Rectangle 13"/>
          <p:cNvSpPr/>
          <p:nvPr/>
        </p:nvSpPr>
        <p:spPr>
          <a:xfrm>
            <a:off x="7588533" y="2009703"/>
            <a:ext cx="1766830" cy="646331"/>
          </a:xfrm>
          <a:prstGeom prst="rect">
            <a:avLst/>
          </a:prstGeom>
        </p:spPr>
        <p:txBody>
          <a:bodyPr wrap="none">
            <a:spAutoFit/>
          </a:bodyPr>
          <a:lstStyle/>
          <a:p>
            <a:pPr algn="ctr"/>
            <a:r>
              <a:rPr lang="en-US" sz="3600" spc="300" dirty="0">
                <a:solidFill>
                  <a:schemeClr val="bg1"/>
                </a:solidFill>
                <a:latin typeface="AR BERKLEY" panose="02000000000000000000" pitchFamily="2" charset="0"/>
                <a:cs typeface="Segoe UI" panose="020B0502040204020203" pitchFamily="34" charset="0"/>
              </a:rPr>
              <a:t>5:30pm</a:t>
            </a:r>
          </a:p>
        </p:txBody>
      </p:sp>
      <p:sp>
        <p:nvSpPr>
          <p:cNvPr id="15" name="Rectangle 14"/>
          <p:cNvSpPr/>
          <p:nvPr/>
        </p:nvSpPr>
        <p:spPr>
          <a:xfrm>
            <a:off x="5419131" y="2575928"/>
            <a:ext cx="1734771" cy="646331"/>
          </a:xfrm>
          <a:prstGeom prst="rect">
            <a:avLst/>
          </a:prstGeom>
        </p:spPr>
        <p:txBody>
          <a:bodyPr wrap="none">
            <a:spAutoFit/>
          </a:bodyPr>
          <a:lstStyle/>
          <a:p>
            <a:pPr algn="ctr"/>
            <a:r>
              <a:rPr lang="en-US" sz="3600" spc="300" dirty="0">
                <a:solidFill>
                  <a:schemeClr val="bg1"/>
                </a:solidFill>
                <a:latin typeface="AR BERKLEY" panose="02000000000000000000" pitchFamily="2" charset="0"/>
                <a:cs typeface="Segoe UI" panose="020B0502040204020203" pitchFamily="34" charset="0"/>
              </a:rPr>
              <a:t>7:30am</a:t>
            </a:r>
          </a:p>
        </p:txBody>
      </p:sp>
      <p:sp>
        <p:nvSpPr>
          <p:cNvPr id="16" name="Rectangle 15"/>
          <p:cNvSpPr/>
          <p:nvPr/>
        </p:nvSpPr>
        <p:spPr>
          <a:xfrm>
            <a:off x="7588531" y="2575928"/>
            <a:ext cx="1766830" cy="646331"/>
          </a:xfrm>
          <a:prstGeom prst="rect">
            <a:avLst/>
          </a:prstGeom>
        </p:spPr>
        <p:txBody>
          <a:bodyPr wrap="none">
            <a:spAutoFit/>
          </a:bodyPr>
          <a:lstStyle/>
          <a:p>
            <a:pPr algn="ctr"/>
            <a:r>
              <a:rPr lang="en-US" sz="3600" spc="300" dirty="0">
                <a:solidFill>
                  <a:schemeClr val="bg1"/>
                </a:solidFill>
                <a:latin typeface="AR BERKLEY" panose="02000000000000000000" pitchFamily="2" charset="0"/>
                <a:cs typeface="Segoe UI" panose="020B0502040204020203" pitchFamily="34" charset="0"/>
              </a:rPr>
              <a:t>5:30pm</a:t>
            </a:r>
          </a:p>
        </p:txBody>
      </p:sp>
      <p:sp>
        <p:nvSpPr>
          <p:cNvPr id="17" name="Rectangle 16"/>
          <p:cNvSpPr/>
          <p:nvPr/>
        </p:nvSpPr>
        <p:spPr>
          <a:xfrm>
            <a:off x="5419131" y="3142153"/>
            <a:ext cx="1734771" cy="646331"/>
          </a:xfrm>
          <a:prstGeom prst="rect">
            <a:avLst/>
          </a:prstGeom>
        </p:spPr>
        <p:txBody>
          <a:bodyPr wrap="none">
            <a:spAutoFit/>
          </a:bodyPr>
          <a:lstStyle/>
          <a:p>
            <a:pPr algn="ctr"/>
            <a:r>
              <a:rPr lang="en-US" sz="3600" spc="300" dirty="0">
                <a:solidFill>
                  <a:schemeClr val="bg1"/>
                </a:solidFill>
                <a:latin typeface="AR BERKLEY" panose="02000000000000000000" pitchFamily="2" charset="0"/>
                <a:cs typeface="Segoe UI" panose="020B0502040204020203" pitchFamily="34" charset="0"/>
              </a:rPr>
              <a:t>7:30am</a:t>
            </a:r>
          </a:p>
        </p:txBody>
      </p:sp>
      <p:sp>
        <p:nvSpPr>
          <p:cNvPr id="18" name="Rectangle 17"/>
          <p:cNvSpPr/>
          <p:nvPr/>
        </p:nvSpPr>
        <p:spPr>
          <a:xfrm>
            <a:off x="7588531" y="3142153"/>
            <a:ext cx="1766830" cy="646331"/>
          </a:xfrm>
          <a:prstGeom prst="rect">
            <a:avLst/>
          </a:prstGeom>
        </p:spPr>
        <p:txBody>
          <a:bodyPr wrap="none">
            <a:spAutoFit/>
          </a:bodyPr>
          <a:lstStyle/>
          <a:p>
            <a:pPr algn="ctr"/>
            <a:r>
              <a:rPr lang="en-US" sz="3600" spc="300" dirty="0">
                <a:solidFill>
                  <a:schemeClr val="bg1"/>
                </a:solidFill>
                <a:latin typeface="AR BERKLEY" panose="02000000000000000000" pitchFamily="2" charset="0"/>
                <a:cs typeface="Segoe UI" panose="020B0502040204020203" pitchFamily="34" charset="0"/>
              </a:rPr>
              <a:t>5:30pm</a:t>
            </a:r>
          </a:p>
        </p:txBody>
      </p:sp>
      <p:sp>
        <p:nvSpPr>
          <p:cNvPr id="19" name="Rectangle 18"/>
          <p:cNvSpPr/>
          <p:nvPr/>
        </p:nvSpPr>
        <p:spPr>
          <a:xfrm>
            <a:off x="5419131" y="3708378"/>
            <a:ext cx="1734771" cy="646331"/>
          </a:xfrm>
          <a:prstGeom prst="rect">
            <a:avLst/>
          </a:prstGeom>
        </p:spPr>
        <p:txBody>
          <a:bodyPr wrap="none">
            <a:spAutoFit/>
          </a:bodyPr>
          <a:lstStyle/>
          <a:p>
            <a:pPr algn="ctr"/>
            <a:r>
              <a:rPr lang="en-US" sz="3600" spc="300" dirty="0">
                <a:solidFill>
                  <a:schemeClr val="bg1"/>
                </a:solidFill>
                <a:latin typeface="AR BERKLEY" panose="02000000000000000000" pitchFamily="2" charset="0"/>
                <a:cs typeface="Segoe UI" panose="020B0502040204020203" pitchFamily="34" charset="0"/>
              </a:rPr>
              <a:t>7:30am</a:t>
            </a:r>
          </a:p>
        </p:txBody>
      </p:sp>
      <p:sp>
        <p:nvSpPr>
          <p:cNvPr id="20" name="Rectangle 19"/>
          <p:cNvSpPr/>
          <p:nvPr/>
        </p:nvSpPr>
        <p:spPr>
          <a:xfrm>
            <a:off x="7588531" y="3708378"/>
            <a:ext cx="1766830" cy="646331"/>
          </a:xfrm>
          <a:prstGeom prst="rect">
            <a:avLst/>
          </a:prstGeom>
        </p:spPr>
        <p:txBody>
          <a:bodyPr wrap="none">
            <a:spAutoFit/>
          </a:bodyPr>
          <a:lstStyle/>
          <a:p>
            <a:pPr algn="ctr"/>
            <a:r>
              <a:rPr lang="en-US" sz="3600" spc="300" dirty="0">
                <a:solidFill>
                  <a:schemeClr val="bg1"/>
                </a:solidFill>
                <a:latin typeface="AR BERKLEY" panose="02000000000000000000" pitchFamily="2" charset="0"/>
                <a:cs typeface="Segoe UI" panose="020B0502040204020203" pitchFamily="34" charset="0"/>
              </a:rPr>
              <a:t>5:30pm</a:t>
            </a:r>
          </a:p>
        </p:txBody>
      </p:sp>
      <p:sp>
        <p:nvSpPr>
          <p:cNvPr id="21" name="Rectangle 20"/>
          <p:cNvSpPr/>
          <p:nvPr/>
        </p:nvSpPr>
        <p:spPr>
          <a:xfrm>
            <a:off x="5419131" y="4274603"/>
            <a:ext cx="1734771" cy="646331"/>
          </a:xfrm>
          <a:prstGeom prst="rect">
            <a:avLst/>
          </a:prstGeom>
        </p:spPr>
        <p:txBody>
          <a:bodyPr wrap="none">
            <a:spAutoFit/>
          </a:bodyPr>
          <a:lstStyle/>
          <a:p>
            <a:pPr algn="ctr"/>
            <a:r>
              <a:rPr lang="en-US" sz="3600" spc="300" dirty="0">
                <a:solidFill>
                  <a:schemeClr val="bg1"/>
                </a:solidFill>
                <a:latin typeface="AR BERKLEY" panose="02000000000000000000" pitchFamily="2" charset="0"/>
                <a:cs typeface="Segoe UI" panose="020B0502040204020203" pitchFamily="34" charset="0"/>
              </a:rPr>
              <a:t>7:30am</a:t>
            </a:r>
          </a:p>
        </p:txBody>
      </p:sp>
      <p:sp>
        <p:nvSpPr>
          <p:cNvPr id="22" name="Rectangle 21"/>
          <p:cNvSpPr/>
          <p:nvPr/>
        </p:nvSpPr>
        <p:spPr>
          <a:xfrm>
            <a:off x="7588531" y="4274603"/>
            <a:ext cx="1766830" cy="646331"/>
          </a:xfrm>
          <a:prstGeom prst="rect">
            <a:avLst/>
          </a:prstGeom>
        </p:spPr>
        <p:txBody>
          <a:bodyPr wrap="none">
            <a:spAutoFit/>
          </a:bodyPr>
          <a:lstStyle/>
          <a:p>
            <a:pPr algn="ctr"/>
            <a:r>
              <a:rPr lang="en-US" sz="3600" spc="300" dirty="0">
                <a:solidFill>
                  <a:schemeClr val="bg1"/>
                </a:solidFill>
                <a:latin typeface="AR BERKLEY" panose="02000000000000000000" pitchFamily="2" charset="0"/>
                <a:cs typeface="Segoe UI" panose="020B0502040204020203" pitchFamily="34" charset="0"/>
              </a:rPr>
              <a:t>5:30pm</a:t>
            </a:r>
          </a:p>
        </p:txBody>
      </p:sp>
      <p:sp>
        <p:nvSpPr>
          <p:cNvPr id="23" name="Rectangle 22"/>
          <p:cNvSpPr/>
          <p:nvPr/>
        </p:nvSpPr>
        <p:spPr>
          <a:xfrm>
            <a:off x="5419131" y="4840829"/>
            <a:ext cx="1734771" cy="646331"/>
          </a:xfrm>
          <a:prstGeom prst="rect">
            <a:avLst/>
          </a:prstGeom>
        </p:spPr>
        <p:txBody>
          <a:bodyPr wrap="none">
            <a:spAutoFit/>
          </a:bodyPr>
          <a:lstStyle/>
          <a:p>
            <a:pPr algn="ctr"/>
            <a:r>
              <a:rPr lang="en-US" sz="3600" spc="300" dirty="0">
                <a:solidFill>
                  <a:schemeClr val="bg1"/>
                </a:solidFill>
                <a:latin typeface="AR BERKLEY" panose="02000000000000000000" pitchFamily="2" charset="0"/>
                <a:cs typeface="Segoe UI" panose="020B0502040204020203" pitchFamily="34" charset="0"/>
              </a:rPr>
              <a:t>7:30am</a:t>
            </a:r>
          </a:p>
        </p:txBody>
      </p:sp>
      <p:sp>
        <p:nvSpPr>
          <p:cNvPr id="24" name="Rectangle 23"/>
          <p:cNvSpPr/>
          <p:nvPr/>
        </p:nvSpPr>
        <p:spPr>
          <a:xfrm>
            <a:off x="7588531" y="4840829"/>
            <a:ext cx="1766830" cy="646331"/>
          </a:xfrm>
          <a:prstGeom prst="rect">
            <a:avLst/>
          </a:prstGeom>
        </p:spPr>
        <p:txBody>
          <a:bodyPr wrap="none">
            <a:spAutoFit/>
          </a:bodyPr>
          <a:lstStyle/>
          <a:p>
            <a:pPr algn="ctr"/>
            <a:r>
              <a:rPr lang="en-US" sz="3600" spc="300" dirty="0">
                <a:solidFill>
                  <a:schemeClr val="bg1"/>
                </a:solidFill>
                <a:latin typeface="AR BERKLEY" panose="02000000000000000000" pitchFamily="2" charset="0"/>
                <a:cs typeface="Segoe UI" panose="020B0502040204020203" pitchFamily="34" charset="0"/>
              </a:rPr>
              <a:t>5:30pm</a:t>
            </a:r>
          </a:p>
        </p:txBody>
      </p:sp>
      <p:sp>
        <p:nvSpPr>
          <p:cNvPr id="25" name="Rectangle 24"/>
          <p:cNvSpPr/>
          <p:nvPr/>
        </p:nvSpPr>
        <p:spPr>
          <a:xfrm>
            <a:off x="5513708" y="1348739"/>
            <a:ext cx="1545616" cy="646331"/>
          </a:xfrm>
          <a:prstGeom prst="rect">
            <a:avLst/>
          </a:prstGeom>
        </p:spPr>
        <p:txBody>
          <a:bodyPr wrap="none">
            <a:spAutoFit/>
          </a:bodyPr>
          <a:lstStyle/>
          <a:p>
            <a:pPr algn="ctr"/>
            <a:r>
              <a:rPr lang="en-US" sz="3600" spc="300" dirty="0">
                <a:solidFill>
                  <a:schemeClr val="bg1"/>
                </a:solidFill>
                <a:latin typeface="AR BERKLEY" panose="02000000000000000000" pitchFamily="2" charset="0"/>
                <a:cs typeface="Segoe UI" panose="020B0502040204020203" pitchFamily="34" charset="0"/>
              </a:rPr>
              <a:t>Closed</a:t>
            </a:r>
          </a:p>
        </p:txBody>
      </p:sp>
      <p:sp>
        <p:nvSpPr>
          <p:cNvPr id="27" name="Rectangle 26"/>
          <p:cNvSpPr/>
          <p:nvPr/>
        </p:nvSpPr>
        <p:spPr>
          <a:xfrm>
            <a:off x="10724475" y="6283387"/>
            <a:ext cx="1317990" cy="461665"/>
          </a:xfrm>
          <a:prstGeom prst="rect">
            <a:avLst/>
          </a:prstGeom>
        </p:spPr>
        <p:txBody>
          <a:bodyPr wrap="none">
            <a:spAutoFit/>
          </a:bodyPr>
          <a:lstStyle/>
          <a:p>
            <a:pPr algn="ctr"/>
            <a:r>
              <a:rPr lang="en-US" sz="2400" spc="300" dirty="0">
                <a:solidFill>
                  <a:schemeClr val="bg1"/>
                </a:solidFill>
                <a:latin typeface="AR BERKLEY" panose="02000000000000000000" pitchFamily="2" charset="0"/>
                <a:cs typeface="Segoe UI" panose="020B0502040204020203" pitchFamily="34" charset="0"/>
              </a:rPr>
              <a:t>1:30pm</a:t>
            </a:r>
          </a:p>
        </p:txBody>
      </p:sp>
      <p:sp>
        <p:nvSpPr>
          <p:cNvPr id="28" name="Rectangle 27"/>
          <p:cNvSpPr/>
          <p:nvPr/>
        </p:nvSpPr>
        <p:spPr>
          <a:xfrm>
            <a:off x="10862334" y="5856349"/>
            <a:ext cx="1042273" cy="461665"/>
          </a:xfrm>
          <a:prstGeom prst="rect">
            <a:avLst/>
          </a:prstGeom>
        </p:spPr>
        <p:txBody>
          <a:bodyPr wrap="none">
            <a:spAutoFit/>
          </a:bodyPr>
          <a:lstStyle/>
          <a:p>
            <a:pPr algn="ctr"/>
            <a:r>
              <a:rPr lang="en-US" sz="2400" b="1" spc="300" dirty="0">
                <a:solidFill>
                  <a:schemeClr val="bg1"/>
                </a:solidFill>
                <a:latin typeface="AR BERKLEY" panose="02000000000000000000" pitchFamily="2" charset="0"/>
                <a:cs typeface="Segoe UI" panose="020B0502040204020203" pitchFamily="34" charset="0"/>
              </a:rPr>
              <a:t>Time</a:t>
            </a:r>
          </a:p>
        </p:txBody>
      </p:sp>
    </p:spTree>
    <p:extLst>
      <p:ext uri="{BB962C8B-B14F-4D97-AF65-F5344CB8AC3E}">
        <p14:creationId xmlns:p14="http://schemas.microsoft.com/office/powerpoint/2010/main" val="394573941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0"/>
            <a:ext cx="12192004" cy="6858002"/>
          </a:xfrm>
          <a:prstGeom prst="rect">
            <a:avLst/>
          </a:prstGeom>
        </p:spPr>
      </p:pic>
      <p:sp>
        <p:nvSpPr>
          <p:cNvPr id="4" name="Rectangle 3"/>
          <p:cNvSpPr/>
          <p:nvPr/>
        </p:nvSpPr>
        <p:spPr>
          <a:xfrm>
            <a:off x="0" y="0"/>
            <a:ext cx="12192000" cy="6858000"/>
          </a:xfrm>
          <a:prstGeom prst="rect">
            <a:avLst/>
          </a:prstGeom>
          <a:solidFill>
            <a:schemeClr val="bg2">
              <a:lumMod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399666" y="1926419"/>
            <a:ext cx="704040" cy="646331"/>
          </a:xfrm>
          <a:prstGeom prst="rect">
            <a:avLst/>
          </a:prstGeom>
        </p:spPr>
        <p:txBody>
          <a:bodyPr wrap="none">
            <a:spAutoFit/>
          </a:bodyPr>
          <a:lstStyle/>
          <a:p>
            <a:pPr algn="r"/>
            <a:r>
              <a:rPr lang="en-US" sz="3600" b="1" spc="600" dirty="0">
                <a:solidFill>
                  <a:schemeClr val="bg1"/>
                </a:solidFill>
                <a:latin typeface="Segoe UI" panose="020B0502040204020203" pitchFamily="34" charset="0"/>
                <a:cs typeface="Segoe UI" panose="020B0502040204020203" pitchFamily="34" charset="0"/>
              </a:rPr>
              <a:t>M</a:t>
            </a:r>
          </a:p>
        </p:txBody>
      </p:sp>
      <p:sp>
        <p:nvSpPr>
          <p:cNvPr id="6" name="Rectangle 5"/>
          <p:cNvSpPr/>
          <p:nvPr/>
        </p:nvSpPr>
        <p:spPr>
          <a:xfrm>
            <a:off x="3571187" y="2575519"/>
            <a:ext cx="532519" cy="646331"/>
          </a:xfrm>
          <a:prstGeom prst="rect">
            <a:avLst/>
          </a:prstGeom>
        </p:spPr>
        <p:txBody>
          <a:bodyPr wrap="none">
            <a:spAutoFit/>
          </a:bodyPr>
          <a:lstStyle/>
          <a:p>
            <a:pPr algn="r"/>
            <a:r>
              <a:rPr lang="en-US" sz="3600" b="1" spc="600" dirty="0">
                <a:solidFill>
                  <a:schemeClr val="bg1"/>
                </a:solidFill>
                <a:latin typeface="Segoe UI" panose="020B0502040204020203" pitchFamily="34" charset="0"/>
                <a:cs typeface="Segoe UI" panose="020B0502040204020203" pitchFamily="34" charset="0"/>
              </a:rPr>
              <a:t>T</a:t>
            </a:r>
          </a:p>
        </p:txBody>
      </p:sp>
      <p:sp>
        <p:nvSpPr>
          <p:cNvPr id="7" name="Rectangle 6"/>
          <p:cNvSpPr/>
          <p:nvPr/>
        </p:nvSpPr>
        <p:spPr>
          <a:xfrm>
            <a:off x="3378829" y="3224619"/>
            <a:ext cx="724878" cy="646331"/>
          </a:xfrm>
          <a:prstGeom prst="rect">
            <a:avLst/>
          </a:prstGeom>
        </p:spPr>
        <p:txBody>
          <a:bodyPr wrap="none">
            <a:spAutoFit/>
          </a:bodyPr>
          <a:lstStyle/>
          <a:p>
            <a:pPr algn="r"/>
            <a:r>
              <a:rPr lang="en-US" sz="3600" b="1" spc="600" dirty="0">
                <a:solidFill>
                  <a:schemeClr val="bg1"/>
                </a:solidFill>
                <a:latin typeface="Segoe UI" panose="020B0502040204020203" pitchFamily="34" charset="0"/>
                <a:cs typeface="Segoe UI" panose="020B0502040204020203" pitchFamily="34" charset="0"/>
              </a:rPr>
              <a:t>W</a:t>
            </a:r>
          </a:p>
        </p:txBody>
      </p:sp>
      <p:sp>
        <p:nvSpPr>
          <p:cNvPr id="8" name="Rectangle 7"/>
          <p:cNvSpPr/>
          <p:nvPr/>
        </p:nvSpPr>
        <p:spPr>
          <a:xfrm>
            <a:off x="3139980" y="3873719"/>
            <a:ext cx="963727" cy="646331"/>
          </a:xfrm>
          <a:prstGeom prst="rect">
            <a:avLst/>
          </a:prstGeom>
        </p:spPr>
        <p:txBody>
          <a:bodyPr wrap="none">
            <a:spAutoFit/>
          </a:bodyPr>
          <a:lstStyle/>
          <a:p>
            <a:pPr algn="r"/>
            <a:r>
              <a:rPr lang="en-US" sz="3600" b="1" spc="600" dirty="0">
                <a:solidFill>
                  <a:schemeClr val="bg1"/>
                </a:solidFill>
                <a:latin typeface="Segoe UI" panose="020B0502040204020203" pitchFamily="34" charset="0"/>
                <a:cs typeface="Segoe UI" panose="020B0502040204020203" pitchFamily="34" charset="0"/>
              </a:rPr>
              <a:t>TH</a:t>
            </a:r>
          </a:p>
        </p:txBody>
      </p:sp>
      <p:sp>
        <p:nvSpPr>
          <p:cNvPr id="9" name="Rectangle 8"/>
          <p:cNvSpPr/>
          <p:nvPr/>
        </p:nvSpPr>
        <p:spPr>
          <a:xfrm>
            <a:off x="3601643" y="4522819"/>
            <a:ext cx="502062" cy="646331"/>
          </a:xfrm>
          <a:prstGeom prst="rect">
            <a:avLst/>
          </a:prstGeom>
        </p:spPr>
        <p:txBody>
          <a:bodyPr wrap="none">
            <a:spAutoFit/>
          </a:bodyPr>
          <a:lstStyle/>
          <a:p>
            <a:pPr algn="r"/>
            <a:r>
              <a:rPr lang="en-US" sz="3600" b="1" spc="600" dirty="0">
                <a:solidFill>
                  <a:schemeClr val="bg1"/>
                </a:solidFill>
                <a:latin typeface="Segoe UI" panose="020B0502040204020203" pitchFamily="34" charset="0"/>
                <a:cs typeface="Segoe UI" panose="020B0502040204020203" pitchFamily="34" charset="0"/>
              </a:rPr>
              <a:t>F</a:t>
            </a:r>
          </a:p>
        </p:txBody>
      </p:sp>
      <p:sp>
        <p:nvSpPr>
          <p:cNvPr id="10" name="Rectangle 9"/>
          <p:cNvSpPr/>
          <p:nvPr/>
        </p:nvSpPr>
        <p:spPr>
          <a:xfrm>
            <a:off x="3584011" y="5171918"/>
            <a:ext cx="519695" cy="646331"/>
          </a:xfrm>
          <a:prstGeom prst="rect">
            <a:avLst/>
          </a:prstGeom>
        </p:spPr>
        <p:txBody>
          <a:bodyPr wrap="none">
            <a:spAutoFit/>
          </a:bodyPr>
          <a:lstStyle/>
          <a:p>
            <a:pPr algn="r"/>
            <a:r>
              <a:rPr lang="en-US" sz="3600" b="1" spc="600" dirty="0">
                <a:solidFill>
                  <a:schemeClr val="bg1"/>
                </a:solidFill>
                <a:latin typeface="Segoe UI" panose="020B0502040204020203" pitchFamily="34" charset="0"/>
                <a:cs typeface="Segoe UI" panose="020B0502040204020203" pitchFamily="34" charset="0"/>
              </a:rPr>
              <a:t>S</a:t>
            </a:r>
          </a:p>
        </p:txBody>
      </p:sp>
      <p:sp>
        <p:nvSpPr>
          <p:cNvPr id="11" name="Rectangle 10"/>
          <p:cNvSpPr/>
          <p:nvPr/>
        </p:nvSpPr>
        <p:spPr>
          <a:xfrm>
            <a:off x="3173642" y="1262942"/>
            <a:ext cx="930063" cy="646331"/>
          </a:xfrm>
          <a:prstGeom prst="rect">
            <a:avLst/>
          </a:prstGeom>
        </p:spPr>
        <p:txBody>
          <a:bodyPr wrap="none">
            <a:spAutoFit/>
          </a:bodyPr>
          <a:lstStyle/>
          <a:p>
            <a:pPr algn="r"/>
            <a:r>
              <a:rPr lang="en-US" sz="3600" b="1" spc="600" dirty="0">
                <a:solidFill>
                  <a:schemeClr val="bg1"/>
                </a:solidFill>
                <a:latin typeface="Segoe UI" panose="020B0502040204020203" pitchFamily="34" charset="0"/>
                <a:cs typeface="Segoe UI" panose="020B0502040204020203" pitchFamily="34" charset="0"/>
              </a:rPr>
              <a:t>SU</a:t>
            </a:r>
          </a:p>
        </p:txBody>
      </p:sp>
      <p:sp>
        <p:nvSpPr>
          <p:cNvPr id="12" name="Rectangle 11"/>
          <p:cNvSpPr/>
          <p:nvPr/>
        </p:nvSpPr>
        <p:spPr>
          <a:xfrm>
            <a:off x="4506103" y="1914811"/>
            <a:ext cx="2204451" cy="646331"/>
          </a:xfrm>
          <a:prstGeom prst="rect">
            <a:avLst/>
          </a:prstGeom>
        </p:spPr>
        <p:txBody>
          <a:bodyPr wrap="none">
            <a:spAutoFit/>
          </a:bodyPr>
          <a:lstStyle/>
          <a:p>
            <a:pPr algn="ctr"/>
            <a:r>
              <a:rPr lang="en-US" sz="3600" spc="600" dirty="0">
                <a:solidFill>
                  <a:schemeClr val="bg1"/>
                </a:solidFill>
                <a:latin typeface="Segoe UI" panose="020B0502040204020203" pitchFamily="34" charset="0"/>
                <a:cs typeface="Segoe UI" panose="020B0502040204020203" pitchFamily="34" charset="0"/>
              </a:rPr>
              <a:t>7:30AM</a:t>
            </a:r>
          </a:p>
        </p:txBody>
      </p:sp>
      <p:sp>
        <p:nvSpPr>
          <p:cNvPr id="13" name="Rectangle 12"/>
          <p:cNvSpPr/>
          <p:nvPr/>
        </p:nvSpPr>
        <p:spPr>
          <a:xfrm>
            <a:off x="6901184" y="1914811"/>
            <a:ext cx="2164374" cy="646331"/>
          </a:xfrm>
          <a:prstGeom prst="rect">
            <a:avLst/>
          </a:prstGeom>
        </p:spPr>
        <p:txBody>
          <a:bodyPr wrap="none">
            <a:spAutoFit/>
          </a:bodyPr>
          <a:lstStyle/>
          <a:p>
            <a:pPr algn="ctr"/>
            <a:r>
              <a:rPr lang="en-US" sz="3600" spc="600" dirty="0">
                <a:solidFill>
                  <a:schemeClr val="bg1"/>
                </a:solidFill>
                <a:latin typeface="Segoe UI" panose="020B0502040204020203" pitchFamily="34" charset="0"/>
                <a:cs typeface="Segoe UI" panose="020B0502040204020203" pitchFamily="34" charset="0"/>
              </a:rPr>
              <a:t>5:30PM</a:t>
            </a:r>
          </a:p>
        </p:txBody>
      </p:sp>
      <p:sp>
        <p:nvSpPr>
          <p:cNvPr id="14" name="Rectangle 13"/>
          <p:cNvSpPr/>
          <p:nvPr/>
        </p:nvSpPr>
        <p:spPr>
          <a:xfrm>
            <a:off x="4506103" y="2561186"/>
            <a:ext cx="2204451" cy="646331"/>
          </a:xfrm>
          <a:prstGeom prst="rect">
            <a:avLst/>
          </a:prstGeom>
        </p:spPr>
        <p:txBody>
          <a:bodyPr wrap="none">
            <a:spAutoFit/>
          </a:bodyPr>
          <a:lstStyle/>
          <a:p>
            <a:pPr algn="ctr"/>
            <a:r>
              <a:rPr lang="en-US" sz="3600" spc="600" dirty="0">
                <a:solidFill>
                  <a:schemeClr val="bg1"/>
                </a:solidFill>
                <a:latin typeface="Segoe UI" panose="020B0502040204020203" pitchFamily="34" charset="0"/>
                <a:cs typeface="Segoe UI" panose="020B0502040204020203" pitchFamily="34" charset="0"/>
              </a:rPr>
              <a:t>7:30AM</a:t>
            </a:r>
          </a:p>
        </p:txBody>
      </p:sp>
      <p:sp>
        <p:nvSpPr>
          <p:cNvPr id="15" name="Rectangle 14"/>
          <p:cNvSpPr/>
          <p:nvPr/>
        </p:nvSpPr>
        <p:spPr>
          <a:xfrm>
            <a:off x="6901184" y="2561186"/>
            <a:ext cx="2164374" cy="646331"/>
          </a:xfrm>
          <a:prstGeom prst="rect">
            <a:avLst/>
          </a:prstGeom>
        </p:spPr>
        <p:txBody>
          <a:bodyPr wrap="none">
            <a:spAutoFit/>
          </a:bodyPr>
          <a:lstStyle/>
          <a:p>
            <a:pPr algn="ctr"/>
            <a:r>
              <a:rPr lang="en-US" sz="3600" spc="600" dirty="0">
                <a:solidFill>
                  <a:schemeClr val="bg1"/>
                </a:solidFill>
                <a:latin typeface="Segoe UI" panose="020B0502040204020203" pitchFamily="34" charset="0"/>
                <a:cs typeface="Segoe UI" panose="020B0502040204020203" pitchFamily="34" charset="0"/>
              </a:rPr>
              <a:t>5:30PM</a:t>
            </a:r>
          </a:p>
        </p:txBody>
      </p:sp>
      <p:sp>
        <p:nvSpPr>
          <p:cNvPr id="16" name="Rectangle 15"/>
          <p:cNvSpPr/>
          <p:nvPr/>
        </p:nvSpPr>
        <p:spPr>
          <a:xfrm>
            <a:off x="4506103" y="3207561"/>
            <a:ext cx="2204451" cy="646331"/>
          </a:xfrm>
          <a:prstGeom prst="rect">
            <a:avLst/>
          </a:prstGeom>
        </p:spPr>
        <p:txBody>
          <a:bodyPr wrap="none">
            <a:spAutoFit/>
          </a:bodyPr>
          <a:lstStyle/>
          <a:p>
            <a:pPr algn="ctr"/>
            <a:r>
              <a:rPr lang="en-US" sz="3600" spc="600" dirty="0">
                <a:solidFill>
                  <a:schemeClr val="bg1"/>
                </a:solidFill>
                <a:latin typeface="Segoe UI" panose="020B0502040204020203" pitchFamily="34" charset="0"/>
                <a:cs typeface="Segoe UI" panose="020B0502040204020203" pitchFamily="34" charset="0"/>
              </a:rPr>
              <a:t>7:30AM</a:t>
            </a:r>
          </a:p>
        </p:txBody>
      </p:sp>
      <p:sp>
        <p:nvSpPr>
          <p:cNvPr id="17" name="Rectangle 16"/>
          <p:cNvSpPr/>
          <p:nvPr/>
        </p:nvSpPr>
        <p:spPr>
          <a:xfrm>
            <a:off x="6901184" y="3207561"/>
            <a:ext cx="2164374" cy="646331"/>
          </a:xfrm>
          <a:prstGeom prst="rect">
            <a:avLst/>
          </a:prstGeom>
        </p:spPr>
        <p:txBody>
          <a:bodyPr wrap="none">
            <a:spAutoFit/>
          </a:bodyPr>
          <a:lstStyle/>
          <a:p>
            <a:pPr algn="ctr"/>
            <a:r>
              <a:rPr lang="en-US" sz="3600" spc="600" dirty="0">
                <a:solidFill>
                  <a:schemeClr val="bg1"/>
                </a:solidFill>
                <a:latin typeface="Segoe UI" panose="020B0502040204020203" pitchFamily="34" charset="0"/>
                <a:cs typeface="Segoe UI" panose="020B0502040204020203" pitchFamily="34" charset="0"/>
              </a:rPr>
              <a:t>5:30PM</a:t>
            </a:r>
          </a:p>
        </p:txBody>
      </p:sp>
      <p:sp>
        <p:nvSpPr>
          <p:cNvPr id="18" name="Rectangle 17"/>
          <p:cNvSpPr/>
          <p:nvPr/>
        </p:nvSpPr>
        <p:spPr>
          <a:xfrm>
            <a:off x="4506103" y="3853937"/>
            <a:ext cx="2204451" cy="646331"/>
          </a:xfrm>
          <a:prstGeom prst="rect">
            <a:avLst/>
          </a:prstGeom>
        </p:spPr>
        <p:txBody>
          <a:bodyPr wrap="none">
            <a:spAutoFit/>
          </a:bodyPr>
          <a:lstStyle/>
          <a:p>
            <a:pPr algn="ctr"/>
            <a:r>
              <a:rPr lang="en-US" sz="3600" spc="600" dirty="0">
                <a:solidFill>
                  <a:schemeClr val="bg1"/>
                </a:solidFill>
                <a:latin typeface="Segoe UI" panose="020B0502040204020203" pitchFamily="34" charset="0"/>
                <a:cs typeface="Segoe UI" panose="020B0502040204020203" pitchFamily="34" charset="0"/>
              </a:rPr>
              <a:t>7:30AM</a:t>
            </a:r>
          </a:p>
        </p:txBody>
      </p:sp>
      <p:sp>
        <p:nvSpPr>
          <p:cNvPr id="19" name="Rectangle 18"/>
          <p:cNvSpPr/>
          <p:nvPr/>
        </p:nvSpPr>
        <p:spPr>
          <a:xfrm>
            <a:off x="6901184" y="3853937"/>
            <a:ext cx="2164374" cy="646331"/>
          </a:xfrm>
          <a:prstGeom prst="rect">
            <a:avLst/>
          </a:prstGeom>
        </p:spPr>
        <p:txBody>
          <a:bodyPr wrap="none">
            <a:spAutoFit/>
          </a:bodyPr>
          <a:lstStyle/>
          <a:p>
            <a:pPr algn="ctr"/>
            <a:r>
              <a:rPr lang="en-US" sz="3600" spc="600" dirty="0">
                <a:solidFill>
                  <a:schemeClr val="bg1"/>
                </a:solidFill>
                <a:latin typeface="Segoe UI" panose="020B0502040204020203" pitchFamily="34" charset="0"/>
                <a:cs typeface="Segoe UI" panose="020B0502040204020203" pitchFamily="34" charset="0"/>
              </a:rPr>
              <a:t>5:30PM</a:t>
            </a:r>
          </a:p>
        </p:txBody>
      </p:sp>
      <p:sp>
        <p:nvSpPr>
          <p:cNvPr id="20" name="Rectangle 19"/>
          <p:cNvSpPr/>
          <p:nvPr/>
        </p:nvSpPr>
        <p:spPr>
          <a:xfrm>
            <a:off x="4506103" y="4500312"/>
            <a:ext cx="2204451" cy="646331"/>
          </a:xfrm>
          <a:prstGeom prst="rect">
            <a:avLst/>
          </a:prstGeom>
        </p:spPr>
        <p:txBody>
          <a:bodyPr wrap="none">
            <a:spAutoFit/>
          </a:bodyPr>
          <a:lstStyle/>
          <a:p>
            <a:pPr algn="ctr"/>
            <a:r>
              <a:rPr lang="en-US" sz="3600" spc="600" dirty="0">
                <a:solidFill>
                  <a:schemeClr val="bg1"/>
                </a:solidFill>
                <a:latin typeface="Segoe UI" panose="020B0502040204020203" pitchFamily="34" charset="0"/>
                <a:cs typeface="Segoe UI" panose="020B0502040204020203" pitchFamily="34" charset="0"/>
              </a:rPr>
              <a:t>7:30AM</a:t>
            </a:r>
          </a:p>
        </p:txBody>
      </p:sp>
      <p:sp>
        <p:nvSpPr>
          <p:cNvPr id="21" name="Rectangle 20"/>
          <p:cNvSpPr/>
          <p:nvPr/>
        </p:nvSpPr>
        <p:spPr>
          <a:xfrm>
            <a:off x="6901184" y="4500312"/>
            <a:ext cx="2164374" cy="646331"/>
          </a:xfrm>
          <a:prstGeom prst="rect">
            <a:avLst/>
          </a:prstGeom>
        </p:spPr>
        <p:txBody>
          <a:bodyPr wrap="none">
            <a:spAutoFit/>
          </a:bodyPr>
          <a:lstStyle/>
          <a:p>
            <a:pPr algn="ctr"/>
            <a:r>
              <a:rPr lang="en-US" sz="3600" spc="600" dirty="0">
                <a:solidFill>
                  <a:schemeClr val="bg1"/>
                </a:solidFill>
                <a:latin typeface="Segoe UI" panose="020B0502040204020203" pitchFamily="34" charset="0"/>
                <a:cs typeface="Segoe UI" panose="020B0502040204020203" pitchFamily="34" charset="0"/>
              </a:rPr>
              <a:t>5:30PM</a:t>
            </a:r>
          </a:p>
        </p:txBody>
      </p:sp>
      <p:sp>
        <p:nvSpPr>
          <p:cNvPr id="22" name="Rectangle 21"/>
          <p:cNvSpPr/>
          <p:nvPr/>
        </p:nvSpPr>
        <p:spPr>
          <a:xfrm>
            <a:off x="4506103" y="5146687"/>
            <a:ext cx="2204451" cy="646331"/>
          </a:xfrm>
          <a:prstGeom prst="rect">
            <a:avLst/>
          </a:prstGeom>
        </p:spPr>
        <p:txBody>
          <a:bodyPr wrap="none">
            <a:spAutoFit/>
          </a:bodyPr>
          <a:lstStyle/>
          <a:p>
            <a:pPr algn="ctr"/>
            <a:r>
              <a:rPr lang="en-US" sz="3600" spc="600" dirty="0">
                <a:solidFill>
                  <a:schemeClr val="bg1"/>
                </a:solidFill>
                <a:latin typeface="Segoe UI" panose="020B0502040204020203" pitchFamily="34" charset="0"/>
                <a:cs typeface="Segoe UI" panose="020B0502040204020203" pitchFamily="34" charset="0"/>
              </a:rPr>
              <a:t>7:30AM</a:t>
            </a:r>
          </a:p>
        </p:txBody>
      </p:sp>
      <p:sp>
        <p:nvSpPr>
          <p:cNvPr id="23" name="Rectangle 22"/>
          <p:cNvSpPr/>
          <p:nvPr/>
        </p:nvSpPr>
        <p:spPr>
          <a:xfrm>
            <a:off x="6901184" y="5146687"/>
            <a:ext cx="2164374" cy="646331"/>
          </a:xfrm>
          <a:prstGeom prst="rect">
            <a:avLst/>
          </a:prstGeom>
        </p:spPr>
        <p:txBody>
          <a:bodyPr wrap="none">
            <a:spAutoFit/>
          </a:bodyPr>
          <a:lstStyle/>
          <a:p>
            <a:pPr algn="ctr"/>
            <a:r>
              <a:rPr lang="en-US" sz="3600" spc="600" dirty="0">
                <a:solidFill>
                  <a:schemeClr val="bg1"/>
                </a:solidFill>
                <a:latin typeface="Segoe UI" panose="020B0502040204020203" pitchFamily="34" charset="0"/>
                <a:cs typeface="Segoe UI" panose="020B0502040204020203" pitchFamily="34" charset="0"/>
              </a:rPr>
              <a:t>5:30PM</a:t>
            </a:r>
          </a:p>
        </p:txBody>
      </p:sp>
      <p:sp>
        <p:nvSpPr>
          <p:cNvPr id="24" name="Rectangle 23"/>
          <p:cNvSpPr/>
          <p:nvPr/>
        </p:nvSpPr>
        <p:spPr>
          <a:xfrm>
            <a:off x="4465903" y="1234984"/>
            <a:ext cx="2284856" cy="646331"/>
          </a:xfrm>
          <a:prstGeom prst="rect">
            <a:avLst/>
          </a:prstGeom>
        </p:spPr>
        <p:txBody>
          <a:bodyPr wrap="none">
            <a:spAutoFit/>
          </a:bodyPr>
          <a:lstStyle/>
          <a:p>
            <a:pPr algn="ctr"/>
            <a:r>
              <a:rPr lang="en-US" sz="3600" spc="600" dirty="0">
                <a:solidFill>
                  <a:schemeClr val="bg1"/>
                </a:solidFill>
                <a:latin typeface="Segoe UI" panose="020B0502040204020203" pitchFamily="34" charset="0"/>
                <a:cs typeface="Segoe UI" panose="020B0502040204020203" pitchFamily="34" charset="0"/>
              </a:rPr>
              <a:t>CLOSED</a:t>
            </a:r>
          </a:p>
        </p:txBody>
      </p:sp>
      <p:cxnSp>
        <p:nvCxnSpPr>
          <p:cNvPr id="33" name="Straight Connector 32"/>
          <p:cNvCxnSpPr/>
          <p:nvPr/>
        </p:nvCxnSpPr>
        <p:spPr>
          <a:xfrm>
            <a:off x="4279519" y="1066677"/>
            <a:ext cx="0" cy="4927846"/>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10667569" y="6283387"/>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1:30PM</a:t>
            </a:r>
          </a:p>
        </p:txBody>
      </p:sp>
      <p:sp>
        <p:nvSpPr>
          <p:cNvPr id="36" name="Rectangle 35"/>
          <p:cNvSpPr/>
          <p:nvPr/>
        </p:nvSpPr>
        <p:spPr>
          <a:xfrm>
            <a:off x="10845503" y="5856349"/>
            <a:ext cx="1075936" cy="461665"/>
          </a:xfrm>
          <a:prstGeom prst="rect">
            <a:avLst/>
          </a:prstGeom>
        </p:spPr>
        <p:txBody>
          <a:bodyPr wrap="none">
            <a:spAutoFit/>
          </a:bodyPr>
          <a:lstStyle/>
          <a:p>
            <a:pPr algn="ctr"/>
            <a:r>
              <a:rPr lang="en-US" sz="2400" b="1" spc="300" dirty="0">
                <a:solidFill>
                  <a:schemeClr val="bg1"/>
                </a:solidFill>
                <a:latin typeface="Segoe UI" panose="020B0502040204020203" pitchFamily="34" charset="0"/>
                <a:cs typeface="Segoe UI" panose="020B0502040204020203" pitchFamily="34" charset="0"/>
              </a:rPr>
              <a:t>TIME</a:t>
            </a:r>
          </a:p>
        </p:txBody>
      </p:sp>
    </p:spTree>
    <p:extLst>
      <p:ext uri="{BB962C8B-B14F-4D97-AF65-F5344CB8AC3E}">
        <p14:creationId xmlns:p14="http://schemas.microsoft.com/office/powerpoint/2010/main" val="38595570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5" name="Rectangle 4"/>
          <p:cNvSpPr/>
          <p:nvPr/>
        </p:nvSpPr>
        <p:spPr>
          <a:xfrm>
            <a:off x="3327400" y="698500"/>
            <a:ext cx="5537200" cy="5308600"/>
          </a:xfrm>
          <a:prstGeom prst="rect">
            <a:avLst/>
          </a:prstGeom>
          <a:solidFill>
            <a:schemeClr val="bg1"/>
          </a:solidFill>
          <a:ln>
            <a:noFill/>
          </a:ln>
          <a:effectLst>
            <a:outerShdw blurRad="292100" dist="139700" dir="2700000" sx="103000" sy="103000" algn="tl" rotWithShape="0">
              <a:srgbClr val="333333">
                <a:alpha val="5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739558" y="2821110"/>
            <a:ext cx="1072730" cy="461665"/>
          </a:xfrm>
          <a:prstGeom prst="rect">
            <a:avLst/>
          </a:prstGeom>
        </p:spPr>
        <p:txBody>
          <a:bodyPr wrap="none">
            <a:spAutoFit/>
          </a:bodyPr>
          <a:lstStyle/>
          <a:p>
            <a:r>
              <a:rPr lang="en-US" sz="2400" b="1" spc="300" dirty="0">
                <a:latin typeface="Segoe UI" panose="020B0502040204020203" pitchFamily="34" charset="0"/>
                <a:cs typeface="Segoe UI" panose="020B0502040204020203" pitchFamily="34" charset="0"/>
              </a:rPr>
              <a:t>MON</a:t>
            </a:r>
          </a:p>
        </p:txBody>
      </p:sp>
      <p:sp>
        <p:nvSpPr>
          <p:cNvPr id="8" name="Rectangle 7"/>
          <p:cNvSpPr/>
          <p:nvPr/>
        </p:nvSpPr>
        <p:spPr>
          <a:xfrm>
            <a:off x="3739558" y="3291182"/>
            <a:ext cx="867545" cy="461665"/>
          </a:xfrm>
          <a:prstGeom prst="rect">
            <a:avLst/>
          </a:prstGeom>
        </p:spPr>
        <p:txBody>
          <a:bodyPr wrap="none">
            <a:spAutoFit/>
          </a:bodyPr>
          <a:lstStyle/>
          <a:p>
            <a:r>
              <a:rPr lang="en-US" sz="2400" b="1" spc="300" dirty="0">
                <a:latin typeface="Segoe UI" panose="020B0502040204020203" pitchFamily="34" charset="0"/>
                <a:cs typeface="Segoe UI" panose="020B0502040204020203" pitchFamily="34" charset="0"/>
              </a:rPr>
              <a:t>TUE</a:t>
            </a:r>
          </a:p>
        </p:txBody>
      </p:sp>
      <p:sp>
        <p:nvSpPr>
          <p:cNvPr id="9" name="Rectangle 8"/>
          <p:cNvSpPr/>
          <p:nvPr/>
        </p:nvSpPr>
        <p:spPr>
          <a:xfrm>
            <a:off x="3739558" y="3761254"/>
            <a:ext cx="1000595" cy="461665"/>
          </a:xfrm>
          <a:prstGeom prst="rect">
            <a:avLst/>
          </a:prstGeom>
        </p:spPr>
        <p:txBody>
          <a:bodyPr wrap="none">
            <a:spAutoFit/>
          </a:bodyPr>
          <a:lstStyle/>
          <a:p>
            <a:r>
              <a:rPr lang="en-US" sz="2400" b="1" spc="300" dirty="0">
                <a:latin typeface="Segoe UI" panose="020B0502040204020203" pitchFamily="34" charset="0"/>
                <a:cs typeface="Segoe UI" panose="020B0502040204020203" pitchFamily="34" charset="0"/>
              </a:rPr>
              <a:t>WED</a:t>
            </a:r>
          </a:p>
        </p:txBody>
      </p:sp>
      <p:sp>
        <p:nvSpPr>
          <p:cNvPr id="10" name="Rectangle 9"/>
          <p:cNvSpPr/>
          <p:nvPr/>
        </p:nvSpPr>
        <p:spPr>
          <a:xfrm>
            <a:off x="3739558" y="4231326"/>
            <a:ext cx="939681" cy="461665"/>
          </a:xfrm>
          <a:prstGeom prst="rect">
            <a:avLst/>
          </a:prstGeom>
        </p:spPr>
        <p:txBody>
          <a:bodyPr wrap="none">
            <a:spAutoFit/>
          </a:bodyPr>
          <a:lstStyle/>
          <a:p>
            <a:r>
              <a:rPr lang="en-US" sz="2400" b="1" spc="300" dirty="0">
                <a:latin typeface="Segoe UI" panose="020B0502040204020203" pitchFamily="34" charset="0"/>
                <a:cs typeface="Segoe UI" panose="020B0502040204020203" pitchFamily="34" charset="0"/>
              </a:rPr>
              <a:t>THU</a:t>
            </a:r>
          </a:p>
        </p:txBody>
      </p:sp>
      <p:sp>
        <p:nvSpPr>
          <p:cNvPr id="11" name="Rectangle 10"/>
          <p:cNvSpPr/>
          <p:nvPr/>
        </p:nvSpPr>
        <p:spPr>
          <a:xfrm>
            <a:off x="3739558" y="4701398"/>
            <a:ext cx="758541" cy="461665"/>
          </a:xfrm>
          <a:prstGeom prst="rect">
            <a:avLst/>
          </a:prstGeom>
        </p:spPr>
        <p:txBody>
          <a:bodyPr wrap="none">
            <a:spAutoFit/>
          </a:bodyPr>
          <a:lstStyle/>
          <a:p>
            <a:r>
              <a:rPr lang="en-US" sz="2400" b="1" spc="300" dirty="0">
                <a:latin typeface="Segoe UI" panose="020B0502040204020203" pitchFamily="34" charset="0"/>
                <a:cs typeface="Segoe UI" panose="020B0502040204020203" pitchFamily="34" charset="0"/>
              </a:rPr>
              <a:t>FRI</a:t>
            </a:r>
          </a:p>
        </p:txBody>
      </p:sp>
      <p:sp>
        <p:nvSpPr>
          <p:cNvPr id="12" name="Rectangle 11"/>
          <p:cNvSpPr/>
          <p:nvPr/>
        </p:nvSpPr>
        <p:spPr>
          <a:xfrm>
            <a:off x="3739558" y="5171470"/>
            <a:ext cx="849271" cy="461665"/>
          </a:xfrm>
          <a:prstGeom prst="rect">
            <a:avLst/>
          </a:prstGeom>
        </p:spPr>
        <p:txBody>
          <a:bodyPr wrap="none">
            <a:spAutoFit/>
          </a:bodyPr>
          <a:lstStyle/>
          <a:p>
            <a:r>
              <a:rPr lang="en-US" sz="2400" b="1" spc="300" dirty="0">
                <a:latin typeface="Segoe UI" panose="020B0502040204020203" pitchFamily="34" charset="0"/>
                <a:cs typeface="Segoe UI" panose="020B0502040204020203" pitchFamily="34" charset="0"/>
              </a:rPr>
              <a:t>SAT</a:t>
            </a:r>
          </a:p>
        </p:txBody>
      </p:sp>
      <p:sp>
        <p:nvSpPr>
          <p:cNvPr id="13" name="Rectangle 12"/>
          <p:cNvSpPr/>
          <p:nvPr/>
        </p:nvSpPr>
        <p:spPr>
          <a:xfrm>
            <a:off x="3739558" y="2352755"/>
            <a:ext cx="939681" cy="461665"/>
          </a:xfrm>
          <a:prstGeom prst="rect">
            <a:avLst/>
          </a:prstGeom>
        </p:spPr>
        <p:txBody>
          <a:bodyPr wrap="none">
            <a:spAutoFit/>
          </a:bodyPr>
          <a:lstStyle/>
          <a:p>
            <a:r>
              <a:rPr lang="en-US" sz="2400" b="1" spc="300" dirty="0">
                <a:latin typeface="Segoe UI" panose="020B0502040204020203" pitchFamily="34" charset="0"/>
                <a:cs typeface="Segoe UI" panose="020B0502040204020203" pitchFamily="34" charset="0"/>
              </a:rPr>
              <a:t>SUN</a:t>
            </a:r>
          </a:p>
        </p:txBody>
      </p:sp>
      <p:sp>
        <p:nvSpPr>
          <p:cNvPr id="14" name="Rectangle 13"/>
          <p:cNvSpPr/>
          <p:nvPr/>
        </p:nvSpPr>
        <p:spPr>
          <a:xfrm>
            <a:off x="5287830" y="2812703"/>
            <a:ext cx="1457451" cy="461665"/>
          </a:xfrm>
          <a:prstGeom prst="rect">
            <a:avLst/>
          </a:prstGeom>
        </p:spPr>
        <p:txBody>
          <a:bodyPr wrap="none">
            <a:spAutoFit/>
          </a:bodyPr>
          <a:lstStyle/>
          <a:p>
            <a:pPr algn="ctr"/>
            <a:r>
              <a:rPr lang="en-US" sz="2400" spc="300" dirty="0">
                <a:latin typeface="Segoe UI" panose="020B0502040204020203" pitchFamily="34" charset="0"/>
                <a:cs typeface="Segoe UI" panose="020B0502040204020203" pitchFamily="34" charset="0"/>
              </a:rPr>
              <a:t>7:30AM</a:t>
            </a:r>
          </a:p>
        </p:txBody>
      </p:sp>
      <p:sp>
        <p:nvSpPr>
          <p:cNvPr id="15" name="Rectangle 14"/>
          <p:cNvSpPr/>
          <p:nvPr/>
        </p:nvSpPr>
        <p:spPr>
          <a:xfrm>
            <a:off x="7020639" y="2812703"/>
            <a:ext cx="1431802" cy="461665"/>
          </a:xfrm>
          <a:prstGeom prst="rect">
            <a:avLst/>
          </a:prstGeom>
        </p:spPr>
        <p:txBody>
          <a:bodyPr wrap="none">
            <a:spAutoFit/>
          </a:bodyPr>
          <a:lstStyle/>
          <a:p>
            <a:pPr algn="ctr"/>
            <a:r>
              <a:rPr lang="en-US" sz="2400" spc="300" dirty="0">
                <a:latin typeface="Segoe UI" panose="020B0502040204020203" pitchFamily="34" charset="0"/>
                <a:cs typeface="Segoe UI" panose="020B0502040204020203" pitchFamily="34" charset="0"/>
              </a:rPr>
              <a:t>5:30PM</a:t>
            </a:r>
          </a:p>
        </p:txBody>
      </p:sp>
      <p:sp>
        <p:nvSpPr>
          <p:cNvPr id="16" name="Rectangle 15"/>
          <p:cNvSpPr/>
          <p:nvPr/>
        </p:nvSpPr>
        <p:spPr>
          <a:xfrm>
            <a:off x="5287830" y="3280802"/>
            <a:ext cx="1457451" cy="461665"/>
          </a:xfrm>
          <a:prstGeom prst="rect">
            <a:avLst/>
          </a:prstGeom>
        </p:spPr>
        <p:txBody>
          <a:bodyPr wrap="none">
            <a:spAutoFit/>
          </a:bodyPr>
          <a:lstStyle/>
          <a:p>
            <a:pPr algn="ctr"/>
            <a:r>
              <a:rPr lang="en-US" sz="2400" spc="300" dirty="0">
                <a:latin typeface="Segoe UI" panose="020B0502040204020203" pitchFamily="34" charset="0"/>
                <a:cs typeface="Segoe UI" panose="020B0502040204020203" pitchFamily="34" charset="0"/>
              </a:rPr>
              <a:t>7:30AM</a:t>
            </a:r>
          </a:p>
        </p:txBody>
      </p:sp>
      <p:sp>
        <p:nvSpPr>
          <p:cNvPr id="17" name="Rectangle 16"/>
          <p:cNvSpPr/>
          <p:nvPr/>
        </p:nvSpPr>
        <p:spPr>
          <a:xfrm>
            <a:off x="7020639" y="3280802"/>
            <a:ext cx="1431802" cy="461665"/>
          </a:xfrm>
          <a:prstGeom prst="rect">
            <a:avLst/>
          </a:prstGeom>
        </p:spPr>
        <p:txBody>
          <a:bodyPr wrap="none">
            <a:spAutoFit/>
          </a:bodyPr>
          <a:lstStyle/>
          <a:p>
            <a:pPr algn="ctr"/>
            <a:r>
              <a:rPr lang="en-US" sz="2400" spc="300" dirty="0">
                <a:latin typeface="Segoe UI" panose="020B0502040204020203" pitchFamily="34" charset="0"/>
                <a:cs typeface="Segoe UI" panose="020B0502040204020203" pitchFamily="34" charset="0"/>
              </a:rPr>
              <a:t>5:30PM</a:t>
            </a:r>
          </a:p>
        </p:txBody>
      </p:sp>
      <p:sp>
        <p:nvSpPr>
          <p:cNvPr id="18" name="Rectangle 17"/>
          <p:cNvSpPr/>
          <p:nvPr/>
        </p:nvSpPr>
        <p:spPr>
          <a:xfrm>
            <a:off x="5287830" y="3748901"/>
            <a:ext cx="1457451" cy="461665"/>
          </a:xfrm>
          <a:prstGeom prst="rect">
            <a:avLst/>
          </a:prstGeom>
        </p:spPr>
        <p:txBody>
          <a:bodyPr wrap="none">
            <a:spAutoFit/>
          </a:bodyPr>
          <a:lstStyle/>
          <a:p>
            <a:pPr algn="ctr"/>
            <a:r>
              <a:rPr lang="en-US" sz="2400" spc="300" dirty="0">
                <a:latin typeface="Segoe UI" panose="020B0502040204020203" pitchFamily="34" charset="0"/>
                <a:cs typeface="Segoe UI" panose="020B0502040204020203" pitchFamily="34" charset="0"/>
              </a:rPr>
              <a:t>7:30AM</a:t>
            </a:r>
          </a:p>
        </p:txBody>
      </p:sp>
      <p:sp>
        <p:nvSpPr>
          <p:cNvPr id="19" name="Rectangle 18"/>
          <p:cNvSpPr/>
          <p:nvPr/>
        </p:nvSpPr>
        <p:spPr>
          <a:xfrm>
            <a:off x="7020639" y="3748901"/>
            <a:ext cx="1431802" cy="461665"/>
          </a:xfrm>
          <a:prstGeom prst="rect">
            <a:avLst/>
          </a:prstGeom>
        </p:spPr>
        <p:txBody>
          <a:bodyPr wrap="none">
            <a:spAutoFit/>
          </a:bodyPr>
          <a:lstStyle/>
          <a:p>
            <a:pPr algn="ctr"/>
            <a:r>
              <a:rPr lang="en-US" sz="2400" spc="300" dirty="0">
                <a:latin typeface="Segoe UI" panose="020B0502040204020203" pitchFamily="34" charset="0"/>
                <a:cs typeface="Segoe UI" panose="020B0502040204020203" pitchFamily="34" charset="0"/>
              </a:rPr>
              <a:t>5:30PM</a:t>
            </a:r>
          </a:p>
        </p:txBody>
      </p:sp>
      <p:sp>
        <p:nvSpPr>
          <p:cNvPr id="20" name="Rectangle 19"/>
          <p:cNvSpPr/>
          <p:nvPr/>
        </p:nvSpPr>
        <p:spPr>
          <a:xfrm>
            <a:off x="5287830" y="4217000"/>
            <a:ext cx="1457451" cy="461665"/>
          </a:xfrm>
          <a:prstGeom prst="rect">
            <a:avLst/>
          </a:prstGeom>
        </p:spPr>
        <p:txBody>
          <a:bodyPr wrap="none">
            <a:spAutoFit/>
          </a:bodyPr>
          <a:lstStyle/>
          <a:p>
            <a:pPr algn="ctr"/>
            <a:r>
              <a:rPr lang="en-US" sz="2400" spc="300" dirty="0">
                <a:latin typeface="Segoe UI" panose="020B0502040204020203" pitchFamily="34" charset="0"/>
                <a:cs typeface="Segoe UI" panose="020B0502040204020203" pitchFamily="34" charset="0"/>
              </a:rPr>
              <a:t>7:30AM</a:t>
            </a:r>
          </a:p>
        </p:txBody>
      </p:sp>
      <p:sp>
        <p:nvSpPr>
          <p:cNvPr id="21" name="Rectangle 20"/>
          <p:cNvSpPr/>
          <p:nvPr/>
        </p:nvSpPr>
        <p:spPr>
          <a:xfrm>
            <a:off x="7020639" y="4217000"/>
            <a:ext cx="1431802" cy="461665"/>
          </a:xfrm>
          <a:prstGeom prst="rect">
            <a:avLst/>
          </a:prstGeom>
        </p:spPr>
        <p:txBody>
          <a:bodyPr wrap="none">
            <a:spAutoFit/>
          </a:bodyPr>
          <a:lstStyle/>
          <a:p>
            <a:pPr algn="ctr"/>
            <a:r>
              <a:rPr lang="en-US" sz="2400" spc="300" dirty="0">
                <a:latin typeface="Segoe UI" panose="020B0502040204020203" pitchFamily="34" charset="0"/>
                <a:cs typeface="Segoe UI" panose="020B0502040204020203" pitchFamily="34" charset="0"/>
              </a:rPr>
              <a:t>5:30PM</a:t>
            </a:r>
          </a:p>
        </p:txBody>
      </p:sp>
      <p:sp>
        <p:nvSpPr>
          <p:cNvPr id="22" name="Rectangle 21"/>
          <p:cNvSpPr/>
          <p:nvPr/>
        </p:nvSpPr>
        <p:spPr>
          <a:xfrm>
            <a:off x="5287830" y="4685099"/>
            <a:ext cx="1457451" cy="461665"/>
          </a:xfrm>
          <a:prstGeom prst="rect">
            <a:avLst/>
          </a:prstGeom>
        </p:spPr>
        <p:txBody>
          <a:bodyPr wrap="none">
            <a:spAutoFit/>
          </a:bodyPr>
          <a:lstStyle/>
          <a:p>
            <a:pPr algn="ctr"/>
            <a:r>
              <a:rPr lang="en-US" sz="2400" spc="300" dirty="0">
                <a:latin typeface="Segoe UI" panose="020B0502040204020203" pitchFamily="34" charset="0"/>
                <a:cs typeface="Segoe UI" panose="020B0502040204020203" pitchFamily="34" charset="0"/>
              </a:rPr>
              <a:t>7:30AM</a:t>
            </a:r>
          </a:p>
        </p:txBody>
      </p:sp>
      <p:sp>
        <p:nvSpPr>
          <p:cNvPr id="23" name="Rectangle 22"/>
          <p:cNvSpPr/>
          <p:nvPr/>
        </p:nvSpPr>
        <p:spPr>
          <a:xfrm>
            <a:off x="7020639" y="4685099"/>
            <a:ext cx="1431802" cy="461665"/>
          </a:xfrm>
          <a:prstGeom prst="rect">
            <a:avLst/>
          </a:prstGeom>
        </p:spPr>
        <p:txBody>
          <a:bodyPr wrap="none">
            <a:spAutoFit/>
          </a:bodyPr>
          <a:lstStyle/>
          <a:p>
            <a:pPr algn="ctr"/>
            <a:r>
              <a:rPr lang="en-US" sz="2400" spc="300" dirty="0">
                <a:latin typeface="Segoe UI" panose="020B0502040204020203" pitchFamily="34" charset="0"/>
                <a:cs typeface="Segoe UI" panose="020B0502040204020203" pitchFamily="34" charset="0"/>
              </a:rPr>
              <a:t>5:30PM</a:t>
            </a:r>
          </a:p>
        </p:txBody>
      </p:sp>
      <p:sp>
        <p:nvSpPr>
          <p:cNvPr id="24" name="Rectangle 23"/>
          <p:cNvSpPr/>
          <p:nvPr/>
        </p:nvSpPr>
        <p:spPr>
          <a:xfrm>
            <a:off x="5287830" y="5153198"/>
            <a:ext cx="1457451" cy="461665"/>
          </a:xfrm>
          <a:prstGeom prst="rect">
            <a:avLst/>
          </a:prstGeom>
        </p:spPr>
        <p:txBody>
          <a:bodyPr wrap="none">
            <a:spAutoFit/>
          </a:bodyPr>
          <a:lstStyle/>
          <a:p>
            <a:pPr algn="ctr"/>
            <a:r>
              <a:rPr lang="en-US" sz="2400" spc="300" dirty="0">
                <a:latin typeface="Segoe UI" panose="020B0502040204020203" pitchFamily="34" charset="0"/>
                <a:cs typeface="Segoe UI" panose="020B0502040204020203" pitchFamily="34" charset="0"/>
              </a:rPr>
              <a:t>7:30AM</a:t>
            </a:r>
          </a:p>
        </p:txBody>
      </p:sp>
      <p:sp>
        <p:nvSpPr>
          <p:cNvPr id="25" name="Rectangle 24"/>
          <p:cNvSpPr/>
          <p:nvPr/>
        </p:nvSpPr>
        <p:spPr>
          <a:xfrm>
            <a:off x="7020639" y="5153198"/>
            <a:ext cx="1431802" cy="461665"/>
          </a:xfrm>
          <a:prstGeom prst="rect">
            <a:avLst/>
          </a:prstGeom>
        </p:spPr>
        <p:txBody>
          <a:bodyPr wrap="none">
            <a:spAutoFit/>
          </a:bodyPr>
          <a:lstStyle/>
          <a:p>
            <a:pPr algn="ctr"/>
            <a:r>
              <a:rPr lang="en-US" sz="2400" spc="300" dirty="0">
                <a:latin typeface="Segoe UI" panose="020B0502040204020203" pitchFamily="34" charset="0"/>
                <a:cs typeface="Segoe UI" panose="020B0502040204020203" pitchFamily="34" charset="0"/>
              </a:rPr>
              <a:t>5:30PM</a:t>
            </a:r>
          </a:p>
        </p:txBody>
      </p:sp>
      <p:sp>
        <p:nvSpPr>
          <p:cNvPr id="26" name="Rectangle 25"/>
          <p:cNvSpPr/>
          <p:nvPr/>
        </p:nvSpPr>
        <p:spPr>
          <a:xfrm>
            <a:off x="5262632" y="2332508"/>
            <a:ext cx="1507850" cy="461665"/>
          </a:xfrm>
          <a:prstGeom prst="rect">
            <a:avLst/>
          </a:prstGeom>
        </p:spPr>
        <p:txBody>
          <a:bodyPr wrap="none">
            <a:spAutoFit/>
          </a:bodyPr>
          <a:lstStyle/>
          <a:p>
            <a:pPr algn="ctr"/>
            <a:r>
              <a:rPr lang="en-US" sz="2400" spc="300" dirty="0">
                <a:latin typeface="Segoe UI" panose="020B0502040204020203" pitchFamily="34" charset="0"/>
                <a:cs typeface="Segoe UI" panose="020B0502040204020203" pitchFamily="34" charset="0"/>
              </a:rPr>
              <a:t>CLOSED</a:t>
            </a:r>
          </a:p>
        </p:txBody>
      </p:sp>
      <p:cxnSp>
        <p:nvCxnSpPr>
          <p:cNvPr id="28" name="Straight Connector 27"/>
          <p:cNvCxnSpPr/>
          <p:nvPr/>
        </p:nvCxnSpPr>
        <p:spPr>
          <a:xfrm>
            <a:off x="3517900" y="2144160"/>
            <a:ext cx="5156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517900" y="1128160"/>
            <a:ext cx="5156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3689972" y="1286828"/>
            <a:ext cx="4812068" cy="707886"/>
          </a:xfrm>
          <a:prstGeom prst="rect">
            <a:avLst/>
          </a:prstGeom>
        </p:spPr>
        <p:txBody>
          <a:bodyPr wrap="none">
            <a:spAutoFit/>
          </a:bodyPr>
          <a:lstStyle/>
          <a:p>
            <a:pPr algn="ctr"/>
            <a:r>
              <a:rPr lang="en-US" sz="4000" b="1" spc="300" dirty="0">
                <a:latin typeface="Segoe UI" panose="020B0502040204020203" pitchFamily="34" charset="0"/>
                <a:cs typeface="Segoe UI" panose="020B0502040204020203" pitchFamily="34" charset="0"/>
              </a:rPr>
              <a:t>OPENING HOURS</a:t>
            </a:r>
          </a:p>
        </p:txBody>
      </p:sp>
    </p:spTree>
    <p:extLst>
      <p:ext uri="{BB962C8B-B14F-4D97-AF65-F5344CB8AC3E}">
        <p14:creationId xmlns:p14="http://schemas.microsoft.com/office/powerpoint/2010/main" val="92699237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0"/>
            <a:ext cx="12192004" cy="6858002"/>
          </a:xfrm>
          <a:prstGeom prst="rect">
            <a:avLst/>
          </a:prstGeom>
        </p:spPr>
      </p:pic>
      <p:sp>
        <p:nvSpPr>
          <p:cNvPr id="4" name="Rectangle 3"/>
          <p:cNvSpPr/>
          <p:nvPr/>
        </p:nvSpPr>
        <p:spPr>
          <a:xfrm>
            <a:off x="0" y="0"/>
            <a:ext cx="12192000" cy="6858000"/>
          </a:xfrm>
          <a:prstGeom prst="rect">
            <a:avLst/>
          </a:prstGeom>
          <a:solidFill>
            <a:schemeClr val="bg2">
              <a:lumMod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10667569" y="6283387"/>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1:30PM</a:t>
            </a:r>
          </a:p>
        </p:txBody>
      </p:sp>
      <p:sp>
        <p:nvSpPr>
          <p:cNvPr id="36" name="Rectangle 35"/>
          <p:cNvSpPr/>
          <p:nvPr/>
        </p:nvSpPr>
        <p:spPr>
          <a:xfrm>
            <a:off x="10845503" y="5856349"/>
            <a:ext cx="1075936" cy="461665"/>
          </a:xfrm>
          <a:prstGeom prst="rect">
            <a:avLst/>
          </a:prstGeom>
        </p:spPr>
        <p:txBody>
          <a:bodyPr wrap="none">
            <a:spAutoFit/>
          </a:bodyPr>
          <a:lstStyle/>
          <a:p>
            <a:pPr algn="ctr"/>
            <a:r>
              <a:rPr lang="en-US" sz="2400" b="1" spc="300" dirty="0">
                <a:solidFill>
                  <a:schemeClr val="bg1"/>
                </a:solidFill>
                <a:latin typeface="Segoe UI" panose="020B0502040204020203" pitchFamily="34" charset="0"/>
                <a:cs typeface="Segoe UI" panose="020B0502040204020203" pitchFamily="34" charset="0"/>
              </a:rPr>
              <a:t>TIME</a:t>
            </a:r>
          </a:p>
        </p:txBody>
      </p:sp>
      <p:sp>
        <p:nvSpPr>
          <p:cNvPr id="27" name="Rectangle 26"/>
          <p:cNvSpPr/>
          <p:nvPr/>
        </p:nvSpPr>
        <p:spPr>
          <a:xfrm>
            <a:off x="3512400" y="2943912"/>
            <a:ext cx="1188146" cy="461665"/>
          </a:xfrm>
          <a:prstGeom prst="rect">
            <a:avLst/>
          </a:prstGeom>
        </p:spPr>
        <p:txBody>
          <a:bodyPr wrap="none">
            <a:spAutoFit/>
          </a:bodyPr>
          <a:lstStyle/>
          <a:p>
            <a:r>
              <a:rPr lang="en-US" sz="2400" b="1" spc="600" dirty="0">
                <a:solidFill>
                  <a:schemeClr val="bg1"/>
                </a:solidFill>
                <a:latin typeface="Segoe UI" panose="020B0502040204020203" pitchFamily="34" charset="0"/>
                <a:cs typeface="Segoe UI" panose="020B0502040204020203" pitchFamily="34" charset="0"/>
              </a:rPr>
              <a:t>MON</a:t>
            </a:r>
          </a:p>
        </p:txBody>
      </p:sp>
      <p:sp>
        <p:nvSpPr>
          <p:cNvPr id="28" name="Rectangle 27"/>
          <p:cNvSpPr/>
          <p:nvPr/>
        </p:nvSpPr>
        <p:spPr>
          <a:xfrm>
            <a:off x="3512400" y="3413984"/>
            <a:ext cx="982961" cy="461665"/>
          </a:xfrm>
          <a:prstGeom prst="rect">
            <a:avLst/>
          </a:prstGeom>
        </p:spPr>
        <p:txBody>
          <a:bodyPr wrap="none">
            <a:spAutoFit/>
          </a:bodyPr>
          <a:lstStyle/>
          <a:p>
            <a:r>
              <a:rPr lang="en-US" sz="2400" b="1" spc="600" dirty="0">
                <a:solidFill>
                  <a:schemeClr val="bg1"/>
                </a:solidFill>
                <a:latin typeface="Segoe UI" panose="020B0502040204020203" pitchFamily="34" charset="0"/>
                <a:cs typeface="Segoe UI" panose="020B0502040204020203" pitchFamily="34" charset="0"/>
              </a:rPr>
              <a:t>TUE</a:t>
            </a:r>
          </a:p>
        </p:txBody>
      </p:sp>
      <p:sp>
        <p:nvSpPr>
          <p:cNvPr id="29" name="Rectangle 28"/>
          <p:cNvSpPr/>
          <p:nvPr/>
        </p:nvSpPr>
        <p:spPr>
          <a:xfrm>
            <a:off x="3512400" y="3884056"/>
            <a:ext cx="1151277" cy="461665"/>
          </a:xfrm>
          <a:prstGeom prst="rect">
            <a:avLst/>
          </a:prstGeom>
        </p:spPr>
        <p:txBody>
          <a:bodyPr wrap="none">
            <a:spAutoFit/>
          </a:bodyPr>
          <a:lstStyle/>
          <a:p>
            <a:r>
              <a:rPr lang="en-US" sz="2400" b="1" spc="600" dirty="0">
                <a:solidFill>
                  <a:schemeClr val="bg1"/>
                </a:solidFill>
                <a:latin typeface="Segoe UI" panose="020B0502040204020203" pitchFamily="34" charset="0"/>
                <a:cs typeface="Segoe UI" panose="020B0502040204020203" pitchFamily="34" charset="0"/>
              </a:rPr>
              <a:t>WED</a:t>
            </a:r>
          </a:p>
        </p:txBody>
      </p:sp>
      <p:sp>
        <p:nvSpPr>
          <p:cNvPr id="30" name="Rectangle 29"/>
          <p:cNvSpPr/>
          <p:nvPr/>
        </p:nvSpPr>
        <p:spPr>
          <a:xfrm>
            <a:off x="3512400" y="4354128"/>
            <a:ext cx="1082348" cy="461665"/>
          </a:xfrm>
          <a:prstGeom prst="rect">
            <a:avLst/>
          </a:prstGeom>
        </p:spPr>
        <p:txBody>
          <a:bodyPr wrap="none">
            <a:spAutoFit/>
          </a:bodyPr>
          <a:lstStyle/>
          <a:p>
            <a:r>
              <a:rPr lang="en-US" sz="2400" b="1" spc="600" dirty="0">
                <a:solidFill>
                  <a:schemeClr val="bg1"/>
                </a:solidFill>
                <a:latin typeface="Segoe UI" panose="020B0502040204020203" pitchFamily="34" charset="0"/>
                <a:cs typeface="Segoe UI" panose="020B0502040204020203" pitchFamily="34" charset="0"/>
              </a:rPr>
              <a:t>THU</a:t>
            </a:r>
          </a:p>
        </p:txBody>
      </p:sp>
      <p:sp>
        <p:nvSpPr>
          <p:cNvPr id="31" name="Rectangle 30"/>
          <p:cNvSpPr/>
          <p:nvPr/>
        </p:nvSpPr>
        <p:spPr>
          <a:xfrm>
            <a:off x="3512400" y="4824200"/>
            <a:ext cx="873957" cy="461665"/>
          </a:xfrm>
          <a:prstGeom prst="rect">
            <a:avLst/>
          </a:prstGeom>
        </p:spPr>
        <p:txBody>
          <a:bodyPr wrap="none">
            <a:spAutoFit/>
          </a:bodyPr>
          <a:lstStyle/>
          <a:p>
            <a:r>
              <a:rPr lang="en-US" sz="2400" b="1" spc="600" dirty="0">
                <a:solidFill>
                  <a:schemeClr val="bg1"/>
                </a:solidFill>
                <a:latin typeface="Segoe UI" panose="020B0502040204020203" pitchFamily="34" charset="0"/>
                <a:cs typeface="Segoe UI" panose="020B0502040204020203" pitchFamily="34" charset="0"/>
              </a:rPr>
              <a:t>FRI</a:t>
            </a:r>
          </a:p>
        </p:txBody>
      </p:sp>
      <p:sp>
        <p:nvSpPr>
          <p:cNvPr id="32" name="Rectangle 31"/>
          <p:cNvSpPr/>
          <p:nvPr/>
        </p:nvSpPr>
        <p:spPr>
          <a:xfrm>
            <a:off x="3512400" y="5294272"/>
            <a:ext cx="992195" cy="461665"/>
          </a:xfrm>
          <a:prstGeom prst="rect">
            <a:avLst/>
          </a:prstGeom>
        </p:spPr>
        <p:txBody>
          <a:bodyPr wrap="none">
            <a:spAutoFit/>
          </a:bodyPr>
          <a:lstStyle/>
          <a:p>
            <a:r>
              <a:rPr lang="en-US" sz="2400" b="1" spc="600" dirty="0">
                <a:solidFill>
                  <a:schemeClr val="bg1"/>
                </a:solidFill>
                <a:latin typeface="Segoe UI" panose="020B0502040204020203" pitchFamily="34" charset="0"/>
                <a:cs typeface="Segoe UI" panose="020B0502040204020203" pitchFamily="34" charset="0"/>
              </a:rPr>
              <a:t>SAT</a:t>
            </a:r>
          </a:p>
        </p:txBody>
      </p:sp>
      <p:sp>
        <p:nvSpPr>
          <p:cNvPr id="34" name="Rectangle 33"/>
          <p:cNvSpPr/>
          <p:nvPr/>
        </p:nvSpPr>
        <p:spPr>
          <a:xfrm>
            <a:off x="3512400" y="2464010"/>
            <a:ext cx="1055097" cy="461665"/>
          </a:xfrm>
          <a:prstGeom prst="rect">
            <a:avLst/>
          </a:prstGeom>
        </p:spPr>
        <p:txBody>
          <a:bodyPr wrap="none">
            <a:spAutoFit/>
          </a:bodyPr>
          <a:lstStyle/>
          <a:p>
            <a:r>
              <a:rPr lang="en-US" sz="2400" b="1" spc="600" dirty="0">
                <a:solidFill>
                  <a:schemeClr val="bg1"/>
                </a:solidFill>
                <a:latin typeface="Segoe UI" panose="020B0502040204020203" pitchFamily="34" charset="0"/>
                <a:cs typeface="Segoe UI" panose="020B0502040204020203" pitchFamily="34" charset="0"/>
              </a:rPr>
              <a:t>SUN</a:t>
            </a:r>
          </a:p>
        </p:txBody>
      </p:sp>
      <p:sp>
        <p:nvSpPr>
          <p:cNvPr id="38" name="Rectangle 37"/>
          <p:cNvSpPr/>
          <p:nvPr/>
        </p:nvSpPr>
        <p:spPr>
          <a:xfrm>
            <a:off x="5295378" y="2935505"/>
            <a:ext cx="1689886" cy="461665"/>
          </a:xfrm>
          <a:prstGeom prst="rect">
            <a:avLst/>
          </a:prstGeom>
        </p:spPr>
        <p:txBody>
          <a:bodyPr wrap="none">
            <a:spAutoFit/>
          </a:bodyPr>
          <a:lstStyle/>
          <a:p>
            <a:pPr algn="ctr"/>
            <a:r>
              <a:rPr lang="en-US" sz="2400" spc="600" dirty="0">
                <a:solidFill>
                  <a:schemeClr val="bg1"/>
                </a:solidFill>
                <a:latin typeface="Segoe UI" panose="020B0502040204020203" pitchFamily="34" charset="0"/>
                <a:cs typeface="Segoe UI" panose="020B0502040204020203" pitchFamily="34" charset="0"/>
              </a:rPr>
              <a:t>7:30AM</a:t>
            </a:r>
          </a:p>
        </p:txBody>
      </p:sp>
      <p:sp>
        <p:nvSpPr>
          <p:cNvPr id="39" name="Rectangle 38"/>
          <p:cNvSpPr/>
          <p:nvPr/>
        </p:nvSpPr>
        <p:spPr>
          <a:xfrm>
            <a:off x="7028987" y="2935505"/>
            <a:ext cx="1662636" cy="461665"/>
          </a:xfrm>
          <a:prstGeom prst="rect">
            <a:avLst/>
          </a:prstGeom>
        </p:spPr>
        <p:txBody>
          <a:bodyPr wrap="none">
            <a:spAutoFit/>
          </a:bodyPr>
          <a:lstStyle/>
          <a:p>
            <a:pPr algn="ctr"/>
            <a:r>
              <a:rPr lang="en-US" sz="2400" spc="600" dirty="0">
                <a:solidFill>
                  <a:schemeClr val="bg1"/>
                </a:solidFill>
                <a:latin typeface="Segoe UI" panose="020B0502040204020203" pitchFamily="34" charset="0"/>
                <a:cs typeface="Segoe UI" panose="020B0502040204020203" pitchFamily="34" charset="0"/>
              </a:rPr>
              <a:t>5:30PM</a:t>
            </a:r>
          </a:p>
        </p:txBody>
      </p:sp>
      <p:sp>
        <p:nvSpPr>
          <p:cNvPr id="40" name="Rectangle 39"/>
          <p:cNvSpPr/>
          <p:nvPr/>
        </p:nvSpPr>
        <p:spPr>
          <a:xfrm>
            <a:off x="5295378" y="3403604"/>
            <a:ext cx="1689886" cy="461665"/>
          </a:xfrm>
          <a:prstGeom prst="rect">
            <a:avLst/>
          </a:prstGeom>
        </p:spPr>
        <p:txBody>
          <a:bodyPr wrap="none">
            <a:spAutoFit/>
          </a:bodyPr>
          <a:lstStyle/>
          <a:p>
            <a:pPr algn="ctr"/>
            <a:r>
              <a:rPr lang="en-US" sz="2400" spc="600" dirty="0">
                <a:solidFill>
                  <a:schemeClr val="bg1"/>
                </a:solidFill>
                <a:latin typeface="Segoe UI" panose="020B0502040204020203" pitchFamily="34" charset="0"/>
                <a:cs typeface="Segoe UI" panose="020B0502040204020203" pitchFamily="34" charset="0"/>
              </a:rPr>
              <a:t>7:30AM</a:t>
            </a:r>
          </a:p>
        </p:txBody>
      </p:sp>
      <p:sp>
        <p:nvSpPr>
          <p:cNvPr id="41" name="Rectangle 40"/>
          <p:cNvSpPr/>
          <p:nvPr/>
        </p:nvSpPr>
        <p:spPr>
          <a:xfrm>
            <a:off x="7028987" y="3403604"/>
            <a:ext cx="1662636" cy="461665"/>
          </a:xfrm>
          <a:prstGeom prst="rect">
            <a:avLst/>
          </a:prstGeom>
        </p:spPr>
        <p:txBody>
          <a:bodyPr wrap="none">
            <a:spAutoFit/>
          </a:bodyPr>
          <a:lstStyle/>
          <a:p>
            <a:pPr algn="ctr"/>
            <a:r>
              <a:rPr lang="en-US" sz="2400" spc="600" dirty="0">
                <a:solidFill>
                  <a:schemeClr val="bg1"/>
                </a:solidFill>
                <a:latin typeface="Segoe UI" panose="020B0502040204020203" pitchFamily="34" charset="0"/>
                <a:cs typeface="Segoe UI" panose="020B0502040204020203" pitchFamily="34" charset="0"/>
              </a:rPr>
              <a:t>5:30PM</a:t>
            </a:r>
          </a:p>
        </p:txBody>
      </p:sp>
      <p:sp>
        <p:nvSpPr>
          <p:cNvPr id="42" name="Rectangle 41"/>
          <p:cNvSpPr/>
          <p:nvPr/>
        </p:nvSpPr>
        <p:spPr>
          <a:xfrm>
            <a:off x="5295378" y="3871703"/>
            <a:ext cx="1689886" cy="461665"/>
          </a:xfrm>
          <a:prstGeom prst="rect">
            <a:avLst/>
          </a:prstGeom>
        </p:spPr>
        <p:txBody>
          <a:bodyPr wrap="none">
            <a:spAutoFit/>
          </a:bodyPr>
          <a:lstStyle/>
          <a:p>
            <a:pPr algn="ctr"/>
            <a:r>
              <a:rPr lang="en-US" sz="2400" spc="600" dirty="0">
                <a:solidFill>
                  <a:schemeClr val="bg1"/>
                </a:solidFill>
                <a:latin typeface="Segoe UI" panose="020B0502040204020203" pitchFamily="34" charset="0"/>
                <a:cs typeface="Segoe UI" panose="020B0502040204020203" pitchFamily="34" charset="0"/>
              </a:rPr>
              <a:t>7:30AM</a:t>
            </a:r>
          </a:p>
        </p:txBody>
      </p:sp>
      <p:sp>
        <p:nvSpPr>
          <p:cNvPr id="43" name="Rectangle 42"/>
          <p:cNvSpPr/>
          <p:nvPr/>
        </p:nvSpPr>
        <p:spPr>
          <a:xfrm>
            <a:off x="7028987" y="3871703"/>
            <a:ext cx="1662636" cy="461665"/>
          </a:xfrm>
          <a:prstGeom prst="rect">
            <a:avLst/>
          </a:prstGeom>
        </p:spPr>
        <p:txBody>
          <a:bodyPr wrap="none">
            <a:spAutoFit/>
          </a:bodyPr>
          <a:lstStyle/>
          <a:p>
            <a:pPr algn="ctr"/>
            <a:r>
              <a:rPr lang="en-US" sz="2400" spc="600" dirty="0">
                <a:solidFill>
                  <a:schemeClr val="bg1"/>
                </a:solidFill>
                <a:latin typeface="Segoe UI" panose="020B0502040204020203" pitchFamily="34" charset="0"/>
                <a:cs typeface="Segoe UI" panose="020B0502040204020203" pitchFamily="34" charset="0"/>
              </a:rPr>
              <a:t>5:30PM</a:t>
            </a:r>
          </a:p>
        </p:txBody>
      </p:sp>
      <p:sp>
        <p:nvSpPr>
          <p:cNvPr id="44" name="Rectangle 43"/>
          <p:cNvSpPr/>
          <p:nvPr/>
        </p:nvSpPr>
        <p:spPr>
          <a:xfrm>
            <a:off x="5295378" y="4339802"/>
            <a:ext cx="1689886" cy="461665"/>
          </a:xfrm>
          <a:prstGeom prst="rect">
            <a:avLst/>
          </a:prstGeom>
        </p:spPr>
        <p:txBody>
          <a:bodyPr wrap="none">
            <a:spAutoFit/>
          </a:bodyPr>
          <a:lstStyle/>
          <a:p>
            <a:pPr algn="ctr"/>
            <a:r>
              <a:rPr lang="en-US" sz="2400" spc="600" dirty="0">
                <a:solidFill>
                  <a:schemeClr val="bg1"/>
                </a:solidFill>
                <a:latin typeface="Segoe UI" panose="020B0502040204020203" pitchFamily="34" charset="0"/>
                <a:cs typeface="Segoe UI" panose="020B0502040204020203" pitchFamily="34" charset="0"/>
              </a:rPr>
              <a:t>7:30AM</a:t>
            </a:r>
          </a:p>
        </p:txBody>
      </p:sp>
      <p:sp>
        <p:nvSpPr>
          <p:cNvPr id="45" name="Rectangle 44"/>
          <p:cNvSpPr/>
          <p:nvPr/>
        </p:nvSpPr>
        <p:spPr>
          <a:xfrm>
            <a:off x="7028987" y="4339802"/>
            <a:ext cx="1662636" cy="461665"/>
          </a:xfrm>
          <a:prstGeom prst="rect">
            <a:avLst/>
          </a:prstGeom>
        </p:spPr>
        <p:txBody>
          <a:bodyPr wrap="none">
            <a:spAutoFit/>
          </a:bodyPr>
          <a:lstStyle/>
          <a:p>
            <a:pPr algn="ctr"/>
            <a:r>
              <a:rPr lang="en-US" sz="2400" spc="600" dirty="0">
                <a:solidFill>
                  <a:schemeClr val="bg1"/>
                </a:solidFill>
                <a:latin typeface="Segoe UI" panose="020B0502040204020203" pitchFamily="34" charset="0"/>
                <a:cs typeface="Segoe UI" panose="020B0502040204020203" pitchFamily="34" charset="0"/>
              </a:rPr>
              <a:t>5:30PM</a:t>
            </a:r>
          </a:p>
        </p:txBody>
      </p:sp>
      <p:sp>
        <p:nvSpPr>
          <p:cNvPr id="46" name="Rectangle 45"/>
          <p:cNvSpPr/>
          <p:nvPr/>
        </p:nvSpPr>
        <p:spPr>
          <a:xfrm>
            <a:off x="5295378" y="4807901"/>
            <a:ext cx="1689886" cy="461665"/>
          </a:xfrm>
          <a:prstGeom prst="rect">
            <a:avLst/>
          </a:prstGeom>
        </p:spPr>
        <p:txBody>
          <a:bodyPr wrap="none">
            <a:spAutoFit/>
          </a:bodyPr>
          <a:lstStyle/>
          <a:p>
            <a:pPr algn="ctr"/>
            <a:r>
              <a:rPr lang="en-US" sz="2400" spc="600" dirty="0">
                <a:solidFill>
                  <a:schemeClr val="bg1"/>
                </a:solidFill>
                <a:latin typeface="Segoe UI" panose="020B0502040204020203" pitchFamily="34" charset="0"/>
                <a:cs typeface="Segoe UI" panose="020B0502040204020203" pitchFamily="34" charset="0"/>
              </a:rPr>
              <a:t>7:30AM</a:t>
            </a:r>
          </a:p>
        </p:txBody>
      </p:sp>
      <p:sp>
        <p:nvSpPr>
          <p:cNvPr id="47" name="Rectangle 46"/>
          <p:cNvSpPr/>
          <p:nvPr/>
        </p:nvSpPr>
        <p:spPr>
          <a:xfrm>
            <a:off x="7028987" y="4807901"/>
            <a:ext cx="1662636" cy="461665"/>
          </a:xfrm>
          <a:prstGeom prst="rect">
            <a:avLst/>
          </a:prstGeom>
        </p:spPr>
        <p:txBody>
          <a:bodyPr wrap="none">
            <a:spAutoFit/>
          </a:bodyPr>
          <a:lstStyle/>
          <a:p>
            <a:pPr algn="ctr"/>
            <a:r>
              <a:rPr lang="en-US" sz="2400" spc="600" dirty="0">
                <a:solidFill>
                  <a:schemeClr val="bg1"/>
                </a:solidFill>
                <a:latin typeface="Segoe UI" panose="020B0502040204020203" pitchFamily="34" charset="0"/>
                <a:cs typeface="Segoe UI" panose="020B0502040204020203" pitchFamily="34" charset="0"/>
              </a:rPr>
              <a:t>5:30PM</a:t>
            </a:r>
          </a:p>
        </p:txBody>
      </p:sp>
      <p:sp>
        <p:nvSpPr>
          <p:cNvPr id="48" name="Rectangle 47"/>
          <p:cNvSpPr/>
          <p:nvPr/>
        </p:nvSpPr>
        <p:spPr>
          <a:xfrm>
            <a:off x="5295378" y="5276000"/>
            <a:ext cx="1689886" cy="461665"/>
          </a:xfrm>
          <a:prstGeom prst="rect">
            <a:avLst/>
          </a:prstGeom>
        </p:spPr>
        <p:txBody>
          <a:bodyPr wrap="none">
            <a:spAutoFit/>
          </a:bodyPr>
          <a:lstStyle/>
          <a:p>
            <a:pPr algn="ctr"/>
            <a:r>
              <a:rPr lang="en-US" sz="2400" spc="600" dirty="0">
                <a:solidFill>
                  <a:schemeClr val="bg1"/>
                </a:solidFill>
                <a:latin typeface="Segoe UI" panose="020B0502040204020203" pitchFamily="34" charset="0"/>
                <a:cs typeface="Segoe UI" panose="020B0502040204020203" pitchFamily="34" charset="0"/>
              </a:rPr>
              <a:t>7:30AM</a:t>
            </a:r>
          </a:p>
        </p:txBody>
      </p:sp>
      <p:sp>
        <p:nvSpPr>
          <p:cNvPr id="49" name="Rectangle 48"/>
          <p:cNvSpPr/>
          <p:nvPr/>
        </p:nvSpPr>
        <p:spPr>
          <a:xfrm>
            <a:off x="7028987" y="5276000"/>
            <a:ext cx="1662636" cy="461665"/>
          </a:xfrm>
          <a:prstGeom prst="rect">
            <a:avLst/>
          </a:prstGeom>
        </p:spPr>
        <p:txBody>
          <a:bodyPr wrap="none">
            <a:spAutoFit/>
          </a:bodyPr>
          <a:lstStyle/>
          <a:p>
            <a:pPr algn="ctr"/>
            <a:r>
              <a:rPr lang="en-US" sz="2400" spc="600" dirty="0">
                <a:solidFill>
                  <a:schemeClr val="bg1"/>
                </a:solidFill>
                <a:latin typeface="Segoe UI" panose="020B0502040204020203" pitchFamily="34" charset="0"/>
                <a:cs typeface="Segoe UI" panose="020B0502040204020203" pitchFamily="34" charset="0"/>
              </a:rPr>
              <a:t>5:30PM</a:t>
            </a:r>
          </a:p>
        </p:txBody>
      </p:sp>
      <p:sp>
        <p:nvSpPr>
          <p:cNvPr id="50" name="Rectangle 49"/>
          <p:cNvSpPr/>
          <p:nvPr/>
        </p:nvSpPr>
        <p:spPr>
          <a:xfrm>
            <a:off x="5270981" y="2443763"/>
            <a:ext cx="1738681" cy="461665"/>
          </a:xfrm>
          <a:prstGeom prst="rect">
            <a:avLst/>
          </a:prstGeom>
        </p:spPr>
        <p:txBody>
          <a:bodyPr wrap="none">
            <a:spAutoFit/>
          </a:bodyPr>
          <a:lstStyle/>
          <a:p>
            <a:pPr algn="ctr"/>
            <a:r>
              <a:rPr lang="en-US" sz="2400" spc="600" dirty="0">
                <a:solidFill>
                  <a:schemeClr val="bg1"/>
                </a:solidFill>
                <a:latin typeface="Segoe UI" panose="020B0502040204020203" pitchFamily="34" charset="0"/>
                <a:cs typeface="Segoe UI" panose="020B0502040204020203" pitchFamily="34" charset="0"/>
              </a:rPr>
              <a:t>CLOSED</a:t>
            </a:r>
          </a:p>
        </p:txBody>
      </p:sp>
      <p:sp>
        <p:nvSpPr>
          <p:cNvPr id="51" name="Rectangle 50"/>
          <p:cNvSpPr/>
          <p:nvPr/>
        </p:nvSpPr>
        <p:spPr>
          <a:xfrm>
            <a:off x="4793242" y="2988977"/>
            <a:ext cx="385042" cy="461665"/>
          </a:xfrm>
          <a:prstGeom prst="rect">
            <a:avLst/>
          </a:prstGeom>
        </p:spPr>
        <p:txBody>
          <a:bodyPr wrap="none">
            <a:spAutoFit/>
          </a:bodyPr>
          <a:lstStyle/>
          <a:p>
            <a:pPr algn="ctr"/>
            <a:r>
              <a:rPr lang="en-US" sz="2400" spc="600" dirty="0">
                <a:solidFill>
                  <a:schemeClr val="bg1"/>
                </a:solidFill>
                <a:latin typeface="Segoe UI" panose="020B0502040204020203" pitchFamily="34" charset="0"/>
                <a:cs typeface="Segoe UI" panose="020B0502040204020203" pitchFamily="34" charset="0"/>
              </a:rPr>
              <a:t>-</a:t>
            </a:r>
          </a:p>
        </p:txBody>
      </p:sp>
      <p:sp>
        <p:nvSpPr>
          <p:cNvPr id="52" name="Rectangle 51"/>
          <p:cNvSpPr/>
          <p:nvPr/>
        </p:nvSpPr>
        <p:spPr>
          <a:xfrm>
            <a:off x="4793242" y="3451872"/>
            <a:ext cx="385042" cy="461665"/>
          </a:xfrm>
          <a:prstGeom prst="rect">
            <a:avLst/>
          </a:prstGeom>
        </p:spPr>
        <p:txBody>
          <a:bodyPr wrap="none">
            <a:spAutoFit/>
          </a:bodyPr>
          <a:lstStyle/>
          <a:p>
            <a:pPr algn="ctr"/>
            <a:r>
              <a:rPr lang="en-US" sz="2400" spc="600" dirty="0">
                <a:solidFill>
                  <a:schemeClr val="bg1"/>
                </a:solidFill>
                <a:latin typeface="Segoe UI" panose="020B0502040204020203" pitchFamily="34" charset="0"/>
                <a:cs typeface="Segoe UI" panose="020B0502040204020203" pitchFamily="34" charset="0"/>
              </a:rPr>
              <a:t>-</a:t>
            </a:r>
          </a:p>
        </p:txBody>
      </p:sp>
      <p:sp>
        <p:nvSpPr>
          <p:cNvPr id="53" name="Rectangle 52"/>
          <p:cNvSpPr/>
          <p:nvPr/>
        </p:nvSpPr>
        <p:spPr>
          <a:xfrm>
            <a:off x="4793242" y="3892463"/>
            <a:ext cx="385042" cy="461665"/>
          </a:xfrm>
          <a:prstGeom prst="rect">
            <a:avLst/>
          </a:prstGeom>
        </p:spPr>
        <p:txBody>
          <a:bodyPr wrap="none">
            <a:spAutoFit/>
          </a:bodyPr>
          <a:lstStyle/>
          <a:p>
            <a:pPr algn="ctr"/>
            <a:r>
              <a:rPr lang="en-US" sz="2400" spc="600" dirty="0">
                <a:solidFill>
                  <a:schemeClr val="bg1"/>
                </a:solidFill>
                <a:latin typeface="Segoe UI" panose="020B0502040204020203" pitchFamily="34" charset="0"/>
                <a:cs typeface="Segoe UI" panose="020B0502040204020203" pitchFamily="34" charset="0"/>
              </a:rPr>
              <a:t>-</a:t>
            </a:r>
          </a:p>
        </p:txBody>
      </p:sp>
      <p:sp>
        <p:nvSpPr>
          <p:cNvPr id="54" name="Rectangle 53"/>
          <p:cNvSpPr/>
          <p:nvPr/>
        </p:nvSpPr>
        <p:spPr>
          <a:xfrm>
            <a:off x="4793242" y="4346236"/>
            <a:ext cx="385042" cy="461665"/>
          </a:xfrm>
          <a:prstGeom prst="rect">
            <a:avLst/>
          </a:prstGeom>
        </p:spPr>
        <p:txBody>
          <a:bodyPr wrap="none">
            <a:spAutoFit/>
          </a:bodyPr>
          <a:lstStyle/>
          <a:p>
            <a:pPr algn="ctr"/>
            <a:r>
              <a:rPr lang="en-US" sz="2400" spc="600" dirty="0">
                <a:solidFill>
                  <a:schemeClr val="bg1"/>
                </a:solidFill>
                <a:latin typeface="Segoe UI" panose="020B0502040204020203" pitchFamily="34" charset="0"/>
                <a:cs typeface="Segoe UI" panose="020B0502040204020203" pitchFamily="34" charset="0"/>
              </a:rPr>
              <a:t>-</a:t>
            </a:r>
          </a:p>
        </p:txBody>
      </p:sp>
      <p:sp>
        <p:nvSpPr>
          <p:cNvPr id="55" name="Rectangle 54"/>
          <p:cNvSpPr/>
          <p:nvPr/>
        </p:nvSpPr>
        <p:spPr>
          <a:xfrm>
            <a:off x="4793242" y="4842726"/>
            <a:ext cx="385042" cy="461665"/>
          </a:xfrm>
          <a:prstGeom prst="rect">
            <a:avLst/>
          </a:prstGeom>
        </p:spPr>
        <p:txBody>
          <a:bodyPr wrap="none">
            <a:spAutoFit/>
          </a:bodyPr>
          <a:lstStyle/>
          <a:p>
            <a:pPr algn="ctr"/>
            <a:r>
              <a:rPr lang="en-US" sz="2400" spc="600" dirty="0">
                <a:solidFill>
                  <a:schemeClr val="bg1"/>
                </a:solidFill>
                <a:latin typeface="Segoe UI" panose="020B0502040204020203" pitchFamily="34" charset="0"/>
                <a:cs typeface="Segoe UI" panose="020B0502040204020203" pitchFamily="34" charset="0"/>
              </a:rPr>
              <a:t>-</a:t>
            </a:r>
          </a:p>
        </p:txBody>
      </p:sp>
      <p:sp>
        <p:nvSpPr>
          <p:cNvPr id="56" name="Rectangle 55"/>
          <p:cNvSpPr/>
          <p:nvPr/>
        </p:nvSpPr>
        <p:spPr>
          <a:xfrm>
            <a:off x="4793242" y="5295545"/>
            <a:ext cx="385042" cy="461665"/>
          </a:xfrm>
          <a:prstGeom prst="rect">
            <a:avLst/>
          </a:prstGeom>
        </p:spPr>
        <p:txBody>
          <a:bodyPr wrap="none">
            <a:spAutoFit/>
          </a:bodyPr>
          <a:lstStyle/>
          <a:p>
            <a:pPr algn="ctr"/>
            <a:r>
              <a:rPr lang="en-US" sz="2400" spc="600" dirty="0">
                <a:solidFill>
                  <a:schemeClr val="bg1"/>
                </a:solidFill>
                <a:latin typeface="Segoe UI" panose="020B0502040204020203" pitchFamily="34" charset="0"/>
                <a:cs typeface="Segoe UI" panose="020B0502040204020203" pitchFamily="34" charset="0"/>
              </a:rPr>
              <a:t>-</a:t>
            </a:r>
          </a:p>
        </p:txBody>
      </p:sp>
      <p:sp>
        <p:nvSpPr>
          <p:cNvPr id="57" name="Rectangle 56"/>
          <p:cNvSpPr/>
          <p:nvPr/>
        </p:nvSpPr>
        <p:spPr>
          <a:xfrm>
            <a:off x="4793242" y="2448157"/>
            <a:ext cx="385042" cy="461665"/>
          </a:xfrm>
          <a:prstGeom prst="rect">
            <a:avLst/>
          </a:prstGeom>
        </p:spPr>
        <p:txBody>
          <a:bodyPr wrap="none">
            <a:spAutoFit/>
          </a:bodyPr>
          <a:lstStyle/>
          <a:p>
            <a:pPr algn="ctr"/>
            <a:r>
              <a:rPr lang="en-US" sz="2400" spc="600" dirty="0">
                <a:solidFill>
                  <a:schemeClr val="bg1"/>
                </a:solidFill>
                <a:latin typeface="Segoe UI" panose="020B0502040204020203" pitchFamily="34" charset="0"/>
                <a:cs typeface="Segoe UI" panose="020B0502040204020203" pitchFamily="34" charset="0"/>
              </a:rPr>
              <a:t>-</a:t>
            </a:r>
          </a:p>
        </p:txBody>
      </p:sp>
      <p:cxnSp>
        <p:nvCxnSpPr>
          <p:cNvPr id="58" name="Straight Connector 57"/>
          <p:cNvCxnSpPr/>
          <p:nvPr/>
        </p:nvCxnSpPr>
        <p:spPr>
          <a:xfrm>
            <a:off x="3400850" y="2171700"/>
            <a:ext cx="5390300" cy="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400850" y="1155700"/>
            <a:ext cx="5390300" cy="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4616177" y="1314368"/>
            <a:ext cx="2959656" cy="707886"/>
          </a:xfrm>
          <a:prstGeom prst="rect">
            <a:avLst/>
          </a:prstGeom>
        </p:spPr>
        <p:txBody>
          <a:bodyPr wrap="none">
            <a:spAutoFit/>
          </a:bodyPr>
          <a:lstStyle/>
          <a:p>
            <a:pPr algn="ctr"/>
            <a:r>
              <a:rPr lang="en-US" sz="4000" b="1" spc="300" dirty="0">
                <a:solidFill>
                  <a:schemeClr val="bg1"/>
                </a:solidFill>
                <a:latin typeface="Segoe UI" panose="020B0502040204020203" pitchFamily="34" charset="0"/>
                <a:cs typeface="Segoe UI" panose="020B0502040204020203" pitchFamily="34" charset="0"/>
              </a:rPr>
              <a:t>WELCOME</a:t>
            </a:r>
          </a:p>
        </p:txBody>
      </p:sp>
    </p:spTree>
    <p:extLst>
      <p:ext uri="{BB962C8B-B14F-4D97-AF65-F5344CB8AC3E}">
        <p14:creationId xmlns:p14="http://schemas.microsoft.com/office/powerpoint/2010/main" val="250629240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a:spLocks noChangeArrowheads="1"/>
          </p:cNvSpPr>
          <p:nvPr/>
        </p:nvSpPr>
        <p:spPr bwMode="gray">
          <a:xfrm>
            <a:off x="795" y="-89647"/>
            <a:ext cx="12190412" cy="6947647"/>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noProof="1">
              <a:solidFill>
                <a:srgbClr val="000000"/>
              </a:solidFill>
              <a:latin typeface="Calibri"/>
              <a:cs typeface="Arial" charset="0"/>
            </a:endParaRPr>
          </a:p>
        </p:txBody>
      </p:sp>
      <p:grpSp>
        <p:nvGrpSpPr>
          <p:cNvPr id="26" name="Gruppieren 124"/>
          <p:cNvGrpSpPr/>
          <p:nvPr/>
        </p:nvGrpSpPr>
        <p:grpSpPr>
          <a:xfrm>
            <a:off x="7957556" y="1678688"/>
            <a:ext cx="2665428" cy="1989951"/>
            <a:chOff x="4779353" y="2091665"/>
            <a:chExt cx="3725293" cy="2781223"/>
          </a:xfrm>
        </p:grpSpPr>
        <p:grpSp>
          <p:nvGrpSpPr>
            <p:cNvPr id="27" name="Gruppieren 21"/>
            <p:cNvGrpSpPr/>
            <p:nvPr/>
          </p:nvGrpSpPr>
          <p:grpSpPr bwMode="gray">
            <a:xfrm>
              <a:off x="4779353" y="2091665"/>
              <a:ext cx="3725293" cy="2781223"/>
              <a:chOff x="417673" y="4447388"/>
              <a:chExt cx="2508091" cy="1872486"/>
            </a:xfrm>
          </p:grpSpPr>
          <p:grpSp>
            <p:nvGrpSpPr>
              <p:cNvPr id="33" name="Gruppieren 124"/>
              <p:cNvGrpSpPr/>
              <p:nvPr/>
            </p:nvGrpSpPr>
            <p:grpSpPr bwMode="gray">
              <a:xfrm>
                <a:off x="783497" y="5960680"/>
                <a:ext cx="1776442" cy="359194"/>
                <a:chOff x="6437712" y="4669235"/>
                <a:chExt cx="1776442" cy="359194"/>
              </a:xfrm>
            </p:grpSpPr>
            <p:grpSp>
              <p:nvGrpSpPr>
                <p:cNvPr id="52" name="Gruppieren 141"/>
                <p:cNvGrpSpPr/>
                <p:nvPr/>
              </p:nvGrpSpPr>
              <p:grpSpPr bwMode="gray">
                <a:xfrm>
                  <a:off x="6437712" y="4870323"/>
                  <a:ext cx="1776442" cy="158106"/>
                  <a:chOff x="2566915" y="3248025"/>
                  <a:chExt cx="4013274" cy="357188"/>
                </a:xfrm>
              </p:grpSpPr>
              <p:sp>
                <p:nvSpPr>
                  <p:cNvPr id="56"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7"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8"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9"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0"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1"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2"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3"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4"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53" name="Gruppieren 142"/>
                <p:cNvGrpSpPr/>
                <p:nvPr/>
              </p:nvGrpSpPr>
              <p:grpSpPr bwMode="gray">
                <a:xfrm>
                  <a:off x="7171079" y="4669235"/>
                  <a:ext cx="309708" cy="237569"/>
                  <a:chOff x="7226249" y="4669235"/>
                  <a:chExt cx="237569" cy="237569"/>
                </a:xfrm>
              </p:grpSpPr>
              <p:sp>
                <p:nvSpPr>
                  <p:cNvPr id="54" name="Rechteck 28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55" name="Rechteck 28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35" name="Gruppieren 126"/>
              <p:cNvGrpSpPr/>
              <p:nvPr/>
            </p:nvGrpSpPr>
            <p:grpSpPr bwMode="gray">
              <a:xfrm>
                <a:off x="417673" y="4447388"/>
                <a:ext cx="2508091" cy="1560198"/>
                <a:chOff x="417673" y="4447388"/>
                <a:chExt cx="2508091" cy="1560198"/>
              </a:xfrm>
            </p:grpSpPr>
            <p:sp>
              <p:nvSpPr>
                <p:cNvPr id="40"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1"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2"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43" name="Group 12"/>
                <p:cNvGrpSpPr>
                  <a:grpSpLocks noChangeAspect="1"/>
                </p:cNvGrpSpPr>
                <p:nvPr/>
              </p:nvGrpSpPr>
              <p:grpSpPr bwMode="gray">
                <a:xfrm>
                  <a:off x="2092659" y="5996879"/>
                  <a:ext cx="250129" cy="10707"/>
                  <a:chOff x="1974" y="3040"/>
                  <a:chExt cx="319" cy="20"/>
                </a:xfrm>
              </p:grpSpPr>
              <p:sp>
                <p:nvSpPr>
                  <p:cNvPr id="48"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49"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0"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1"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44" name="Group 19"/>
                <p:cNvGrpSpPr>
                  <a:grpSpLocks noChangeAspect="1"/>
                </p:cNvGrpSpPr>
                <p:nvPr/>
              </p:nvGrpSpPr>
              <p:grpSpPr bwMode="gray">
                <a:xfrm>
                  <a:off x="2708726" y="5919014"/>
                  <a:ext cx="112898" cy="22387"/>
                  <a:chOff x="2601" y="2959"/>
                  <a:chExt cx="139" cy="27"/>
                </a:xfrm>
              </p:grpSpPr>
              <p:sp>
                <p:nvSpPr>
                  <p:cNvPr id="45"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6"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7"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31" name="Freihandform 121"/>
            <p:cNvSpPr/>
            <p:nvPr/>
          </p:nvSpPr>
          <p:spPr bwMode="auto">
            <a:xfrm>
              <a:off x="6817668" y="2220686"/>
              <a:ext cx="1554467" cy="1968137"/>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grpSp>
        <p:nvGrpSpPr>
          <p:cNvPr id="66" name="Gruppieren 21"/>
          <p:cNvGrpSpPr/>
          <p:nvPr/>
        </p:nvGrpSpPr>
        <p:grpSpPr bwMode="gray">
          <a:xfrm>
            <a:off x="1200698" y="2335686"/>
            <a:ext cx="2525391" cy="1885402"/>
            <a:chOff x="417673" y="4447388"/>
            <a:chExt cx="2508091" cy="1872486"/>
          </a:xfrm>
        </p:grpSpPr>
        <p:grpSp>
          <p:nvGrpSpPr>
            <p:cNvPr id="68" name="Gruppieren 124"/>
            <p:cNvGrpSpPr/>
            <p:nvPr/>
          </p:nvGrpSpPr>
          <p:grpSpPr bwMode="gray">
            <a:xfrm>
              <a:off x="783497" y="5960680"/>
              <a:ext cx="1776442" cy="359194"/>
              <a:chOff x="6437712" y="4669235"/>
              <a:chExt cx="1776442" cy="359194"/>
            </a:xfrm>
          </p:grpSpPr>
          <p:grpSp>
            <p:nvGrpSpPr>
              <p:cNvPr id="84" name="Gruppieren 141"/>
              <p:cNvGrpSpPr/>
              <p:nvPr/>
            </p:nvGrpSpPr>
            <p:grpSpPr bwMode="gray">
              <a:xfrm>
                <a:off x="6437712" y="4870323"/>
                <a:ext cx="1776442" cy="158106"/>
                <a:chOff x="2566915" y="3248025"/>
                <a:chExt cx="4013274" cy="357188"/>
              </a:xfrm>
            </p:grpSpPr>
            <p:sp>
              <p:nvSpPr>
                <p:cNvPr id="88"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89"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0"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1"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4"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5"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6"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7"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8"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85" name="Gruppieren 142"/>
              <p:cNvGrpSpPr/>
              <p:nvPr/>
            </p:nvGrpSpPr>
            <p:grpSpPr bwMode="gray">
              <a:xfrm>
                <a:off x="7171079" y="4669235"/>
                <a:ext cx="309708" cy="237569"/>
                <a:chOff x="7226249" y="4669235"/>
                <a:chExt cx="237569" cy="237569"/>
              </a:xfrm>
            </p:grpSpPr>
            <p:sp>
              <p:nvSpPr>
                <p:cNvPr id="86" name="Rechteck 31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87" name="Rechteck 31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70" name="Gruppieren 126"/>
            <p:cNvGrpSpPr/>
            <p:nvPr/>
          </p:nvGrpSpPr>
          <p:grpSpPr bwMode="gray">
            <a:xfrm>
              <a:off x="417673" y="4447388"/>
              <a:ext cx="2508091" cy="1560198"/>
              <a:chOff x="417673" y="4447388"/>
              <a:chExt cx="2508091" cy="1560198"/>
            </a:xfrm>
          </p:grpSpPr>
          <p:sp>
            <p:nvSpPr>
              <p:cNvPr id="72"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3"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4"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75" name="Group 12"/>
              <p:cNvGrpSpPr>
                <a:grpSpLocks noChangeAspect="1"/>
              </p:cNvGrpSpPr>
              <p:nvPr/>
            </p:nvGrpSpPr>
            <p:grpSpPr bwMode="gray">
              <a:xfrm>
                <a:off x="2092659" y="5996879"/>
                <a:ext cx="250129" cy="10707"/>
                <a:chOff x="1974" y="3040"/>
                <a:chExt cx="319" cy="20"/>
              </a:xfrm>
            </p:grpSpPr>
            <p:sp>
              <p:nvSpPr>
                <p:cNvPr id="80"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1"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2"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3"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76" name="Group 19"/>
              <p:cNvGrpSpPr>
                <a:grpSpLocks noChangeAspect="1"/>
              </p:cNvGrpSpPr>
              <p:nvPr/>
            </p:nvGrpSpPr>
            <p:grpSpPr bwMode="gray">
              <a:xfrm>
                <a:off x="2708726" y="5919014"/>
                <a:ext cx="112898" cy="22387"/>
                <a:chOff x="2601" y="2959"/>
                <a:chExt cx="139" cy="27"/>
              </a:xfrm>
            </p:grpSpPr>
            <p:sp>
              <p:nvSpPr>
                <p:cNvPr id="77"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8"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9"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67" name="Freihandform 119"/>
          <p:cNvSpPr/>
          <p:nvPr/>
        </p:nvSpPr>
        <p:spPr bwMode="auto">
          <a:xfrm>
            <a:off x="3454683" y="2428559"/>
            <a:ext cx="1063000" cy="1345882"/>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pic>
        <p:nvPicPr>
          <p:cNvPr id="99" name="_effect"/>
          <p:cNvPicPr>
            <a:picLocks noChangeAspect="1" noChangeArrowheads="1"/>
          </p:cNvPicPr>
          <p:nvPr/>
        </p:nvPicPr>
        <p:blipFill>
          <a:blip r:embed="rId3" cstate="print"/>
          <a:srcRect/>
          <a:stretch>
            <a:fillRect/>
          </a:stretch>
        </p:blipFill>
        <p:spPr bwMode="gray">
          <a:xfrm>
            <a:off x="7795682" y="3565378"/>
            <a:ext cx="3131387" cy="367883"/>
          </a:xfrm>
          <a:prstGeom prst="rect">
            <a:avLst/>
          </a:prstGeom>
          <a:noFill/>
        </p:spPr>
      </p:pic>
      <p:pic>
        <p:nvPicPr>
          <p:cNvPr id="100" name="_effect"/>
          <p:cNvPicPr>
            <a:picLocks noChangeAspect="1" noChangeArrowheads="1"/>
          </p:cNvPicPr>
          <p:nvPr/>
        </p:nvPicPr>
        <p:blipFill>
          <a:blip r:embed="rId3" cstate="print"/>
          <a:srcRect/>
          <a:stretch>
            <a:fillRect/>
          </a:stretch>
        </p:blipFill>
        <p:spPr bwMode="gray">
          <a:xfrm>
            <a:off x="3774315" y="5592148"/>
            <a:ext cx="3131387" cy="372978"/>
          </a:xfrm>
          <a:prstGeom prst="rect">
            <a:avLst/>
          </a:prstGeom>
          <a:noFill/>
        </p:spPr>
      </p:pic>
      <p:pic>
        <p:nvPicPr>
          <p:cNvPr id="101" name="_effect"/>
          <p:cNvPicPr>
            <a:picLocks noChangeAspect="1" noChangeArrowheads="1"/>
          </p:cNvPicPr>
          <p:nvPr/>
        </p:nvPicPr>
        <p:blipFill>
          <a:blip r:embed="rId3" cstate="print"/>
          <a:srcRect/>
          <a:stretch>
            <a:fillRect/>
          </a:stretch>
        </p:blipFill>
        <p:spPr bwMode="gray">
          <a:xfrm>
            <a:off x="891701" y="4051949"/>
            <a:ext cx="3131387" cy="297775"/>
          </a:xfrm>
          <a:prstGeom prst="rect">
            <a:avLst/>
          </a:prstGeom>
          <a:noFill/>
        </p:spPr>
      </p:pic>
      <p:sp>
        <p:nvSpPr>
          <p:cNvPr id="102" name="_h1"/>
          <p:cNvSpPr txBox="1">
            <a:spLocks/>
          </p:cNvSpPr>
          <p:nvPr/>
        </p:nvSpPr>
        <p:spPr bwMode="gray">
          <a:xfrm>
            <a:off x="1847850" y="238541"/>
            <a:ext cx="8497092" cy="616455"/>
          </a:xfrm>
          <a:prstGeom prst="rect">
            <a:avLst/>
          </a:prstGeom>
        </p:spPr>
        <p:txBody>
          <a:bodyPr>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r>
              <a:rPr lang="en-US" noProof="1">
                <a:solidFill>
                  <a:prstClr val="black"/>
                </a:solidFill>
                <a:latin typeface="Calibri"/>
              </a:rPr>
              <a:t>Do More With PresentationPoint Products</a:t>
            </a:r>
          </a:p>
        </p:txBody>
      </p:sp>
      <p:grpSp>
        <p:nvGrpSpPr>
          <p:cNvPr id="104" name="Gruppieren 123"/>
          <p:cNvGrpSpPr/>
          <p:nvPr/>
        </p:nvGrpSpPr>
        <p:grpSpPr>
          <a:xfrm>
            <a:off x="4306119" y="4041382"/>
            <a:ext cx="2850585" cy="2128185"/>
            <a:chOff x="1830074" y="2859090"/>
            <a:chExt cx="3984074" cy="2974423"/>
          </a:xfrm>
        </p:grpSpPr>
        <p:grpSp>
          <p:nvGrpSpPr>
            <p:cNvPr id="105" name="Gruppieren 21"/>
            <p:cNvGrpSpPr/>
            <p:nvPr/>
          </p:nvGrpSpPr>
          <p:grpSpPr bwMode="gray">
            <a:xfrm>
              <a:off x="1830074" y="2859090"/>
              <a:ext cx="3984074" cy="2974423"/>
              <a:chOff x="417673" y="4447388"/>
              <a:chExt cx="2508091" cy="1872486"/>
            </a:xfrm>
          </p:grpSpPr>
          <p:grpSp>
            <p:nvGrpSpPr>
              <p:cNvPr id="107" name="Gruppieren 124"/>
              <p:cNvGrpSpPr/>
              <p:nvPr/>
            </p:nvGrpSpPr>
            <p:grpSpPr bwMode="gray">
              <a:xfrm>
                <a:off x="783497" y="5960680"/>
                <a:ext cx="1776442" cy="359194"/>
                <a:chOff x="6437712" y="4669235"/>
                <a:chExt cx="1776442" cy="359194"/>
              </a:xfrm>
            </p:grpSpPr>
            <p:grpSp>
              <p:nvGrpSpPr>
                <p:cNvPr id="123" name="Gruppieren 141"/>
                <p:cNvGrpSpPr/>
                <p:nvPr/>
              </p:nvGrpSpPr>
              <p:grpSpPr bwMode="gray">
                <a:xfrm>
                  <a:off x="6437712" y="4870323"/>
                  <a:ext cx="1776442" cy="158106"/>
                  <a:chOff x="2566915" y="3248025"/>
                  <a:chExt cx="4013274" cy="357188"/>
                </a:xfrm>
              </p:grpSpPr>
              <p:sp>
                <p:nvSpPr>
                  <p:cNvPr id="127"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8"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9"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0"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1"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2"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3"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4"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5"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124" name="Gruppieren 142"/>
                <p:cNvGrpSpPr/>
                <p:nvPr/>
              </p:nvGrpSpPr>
              <p:grpSpPr bwMode="gray">
                <a:xfrm>
                  <a:off x="7171079" y="4669235"/>
                  <a:ext cx="309708" cy="237569"/>
                  <a:chOff x="7226249" y="4669235"/>
                  <a:chExt cx="237569" cy="237569"/>
                </a:xfrm>
              </p:grpSpPr>
              <p:sp>
                <p:nvSpPr>
                  <p:cNvPr id="125" name="Rechteck 34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126" name="Rechteck 34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109" name="Gruppieren 126"/>
              <p:cNvGrpSpPr/>
              <p:nvPr/>
            </p:nvGrpSpPr>
            <p:grpSpPr bwMode="gray">
              <a:xfrm>
                <a:off x="417673" y="4447388"/>
                <a:ext cx="2508091" cy="1560198"/>
                <a:chOff x="417673" y="4447388"/>
                <a:chExt cx="2508091" cy="1560198"/>
              </a:xfrm>
            </p:grpSpPr>
            <p:sp>
              <p:nvSpPr>
                <p:cNvPr id="111"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2"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3"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114" name="Group 12"/>
                <p:cNvGrpSpPr>
                  <a:grpSpLocks noChangeAspect="1"/>
                </p:cNvGrpSpPr>
                <p:nvPr/>
              </p:nvGrpSpPr>
              <p:grpSpPr bwMode="gray">
                <a:xfrm>
                  <a:off x="2092659" y="5996879"/>
                  <a:ext cx="250129" cy="10707"/>
                  <a:chOff x="1974" y="3040"/>
                  <a:chExt cx="319" cy="20"/>
                </a:xfrm>
              </p:grpSpPr>
              <p:sp>
                <p:nvSpPr>
                  <p:cNvPr id="119"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0"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1"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2"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115" name="Group 19"/>
                <p:cNvGrpSpPr>
                  <a:grpSpLocks noChangeAspect="1"/>
                </p:cNvGrpSpPr>
                <p:nvPr/>
              </p:nvGrpSpPr>
              <p:grpSpPr bwMode="gray">
                <a:xfrm>
                  <a:off x="2708726" y="5919014"/>
                  <a:ext cx="112898" cy="22387"/>
                  <a:chOff x="2601" y="2959"/>
                  <a:chExt cx="139" cy="27"/>
                </a:xfrm>
              </p:grpSpPr>
              <p:sp>
                <p:nvSpPr>
                  <p:cNvPr id="116"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7"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8"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106" name="Freihandform 120"/>
            <p:cNvSpPr/>
            <p:nvPr/>
          </p:nvSpPr>
          <p:spPr bwMode="auto">
            <a:xfrm>
              <a:off x="4039132" y="3004459"/>
              <a:ext cx="1650761" cy="2090056"/>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sp>
        <p:nvSpPr>
          <p:cNvPr id="136" name="_h1"/>
          <p:cNvSpPr txBox="1">
            <a:spLocks/>
          </p:cNvSpPr>
          <p:nvPr/>
        </p:nvSpPr>
        <p:spPr bwMode="gray">
          <a:xfrm>
            <a:off x="1152504" y="152721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Add a clock or countdown to your presentations</a:t>
            </a:r>
          </a:p>
        </p:txBody>
      </p:sp>
      <p:sp>
        <p:nvSpPr>
          <p:cNvPr id="137" name="_h1"/>
          <p:cNvSpPr txBox="1">
            <a:spLocks/>
          </p:cNvSpPr>
          <p:nvPr/>
        </p:nvSpPr>
        <p:spPr bwMode="gray">
          <a:xfrm>
            <a:off x="8015388" y="83666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Real-time weather and forecasts</a:t>
            </a:r>
          </a:p>
        </p:txBody>
      </p:sp>
      <p:sp>
        <p:nvSpPr>
          <p:cNvPr id="138" name="_h1"/>
          <p:cNvSpPr txBox="1">
            <a:spLocks/>
          </p:cNvSpPr>
          <p:nvPr/>
        </p:nvSpPr>
        <p:spPr bwMode="gray">
          <a:xfrm>
            <a:off x="4428250" y="3216729"/>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Live RSS feed in your PowerPoint</a:t>
            </a:r>
          </a:p>
        </p:txBody>
      </p:sp>
      <p:pic>
        <p:nvPicPr>
          <p:cNvPr id="139" name="_effect"/>
          <p:cNvPicPr>
            <a:picLocks noChangeAspect="1" noChangeArrowheads="1"/>
          </p:cNvPicPr>
          <p:nvPr/>
        </p:nvPicPr>
        <p:blipFill>
          <a:blip r:embed="rId3" cstate="print"/>
          <a:srcRect/>
          <a:stretch>
            <a:fillRect/>
          </a:stretch>
        </p:blipFill>
        <p:spPr bwMode="gray">
          <a:xfrm>
            <a:off x="4120840" y="5985622"/>
            <a:ext cx="3131387" cy="367883"/>
          </a:xfrm>
          <a:prstGeom prst="rect">
            <a:avLst/>
          </a:prstGeom>
          <a:noFill/>
        </p:spPr>
      </p:pic>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4946" y="4144605"/>
            <a:ext cx="2662852" cy="1497854"/>
          </a:xfrm>
          <a:prstGeom prst="rect">
            <a:avLst/>
          </a:prstGeom>
        </p:spPr>
      </p:pic>
      <p:pic>
        <p:nvPicPr>
          <p:cNvPr id="6" name="Picture 5">
            <a:hlinkClick r:id="rId6"/>
          </p:cNvPr>
          <p:cNvPicPr>
            <a:picLocks noChangeAspect="1"/>
          </p:cNvPicPr>
          <p:nvPr/>
        </p:nvPicPr>
        <p:blipFill rotWithShape="1">
          <a:blip r:embed="rId7" cstate="print">
            <a:extLst>
              <a:ext uri="{28A0092B-C50C-407E-A947-70E740481C1C}">
                <a14:useLocalDpi xmlns:a14="http://schemas.microsoft.com/office/drawing/2010/main" val="0"/>
              </a:ext>
            </a:extLst>
          </a:blip>
          <a:srcRect l="-1" t="11564" r="1407" b="15203"/>
          <a:stretch/>
        </p:blipFill>
        <p:spPr>
          <a:xfrm>
            <a:off x="8041060" y="1780303"/>
            <a:ext cx="2493712" cy="1393545"/>
          </a:xfrm>
          <a:prstGeom prst="rect">
            <a:avLst/>
          </a:prstGeom>
        </p:spPr>
      </p:pic>
      <p:pic>
        <p:nvPicPr>
          <p:cNvPr id="7" name="Picture 6">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2296" y="2452198"/>
            <a:ext cx="2270199" cy="1276987"/>
          </a:xfrm>
          <a:prstGeom prst="rect">
            <a:avLst/>
          </a:prstGeom>
        </p:spPr>
      </p:pic>
    </p:spTree>
    <p:extLst>
      <p:ext uri="{BB962C8B-B14F-4D97-AF65-F5344CB8AC3E}">
        <p14:creationId xmlns:p14="http://schemas.microsoft.com/office/powerpoint/2010/main" val="370218764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27523" y="2382560"/>
            <a:ext cx="433695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srgbClr val="F26247"/>
                </a:solidFill>
                <a:effectLst/>
                <a:uLnTx/>
                <a:uFillTx/>
                <a:latin typeface="Segoe UI" panose="020B0502040204020203" pitchFamily="34" charset="0"/>
                <a:ea typeface="+mn-ea"/>
                <a:cs typeface="Segoe UI" panose="020B0502040204020203" pitchFamily="34" charset="0"/>
              </a:rPr>
              <a:t>COPYRIGHT NOTICE:</a:t>
            </a:r>
          </a:p>
        </p:txBody>
      </p:sp>
      <p:sp>
        <p:nvSpPr>
          <p:cNvPr id="5" name="Rectangle 4"/>
          <p:cNvSpPr/>
          <p:nvPr/>
        </p:nvSpPr>
        <p:spPr>
          <a:xfrm>
            <a:off x="2438400" y="2905780"/>
            <a:ext cx="73152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You are allowed to use these templates in your own organization and modify them as you like. You cannot sell or give them to others. Instead, direct them to PresentationPoint.com to download their own copy.</a:t>
            </a:r>
          </a:p>
        </p:txBody>
      </p:sp>
    </p:spTree>
    <p:extLst>
      <p:ext uri="{BB962C8B-B14F-4D97-AF65-F5344CB8AC3E}">
        <p14:creationId xmlns:p14="http://schemas.microsoft.com/office/powerpoint/2010/main" val="409105986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B0A7E"/>
        </a:solidFill>
        <a:effectLst/>
      </p:bgPr>
    </p:bg>
    <p:spTree>
      <p:nvGrpSpPr>
        <p:cNvPr id="1" name=""/>
        <p:cNvGrpSpPr/>
        <p:nvPr/>
      </p:nvGrpSpPr>
      <p:grpSpPr>
        <a:xfrm>
          <a:off x="0" y="0"/>
          <a:ext cx="0" cy="0"/>
          <a:chOff x="0" y="0"/>
          <a:chExt cx="0" cy="0"/>
        </a:xfrm>
      </p:grpSpPr>
      <p:sp>
        <p:nvSpPr>
          <p:cNvPr id="11" name="Shape 539">
            <a:hlinkClick r:id="rId2"/>
          </p:cNvPr>
          <p:cNvSpPr/>
          <p:nvPr/>
        </p:nvSpPr>
        <p:spPr>
          <a:xfrm>
            <a:off x="4548448" y="-576301"/>
            <a:ext cx="8204914" cy="8204406"/>
          </a:xfrm>
          <a:custGeom>
            <a:avLst/>
            <a:gdLst/>
            <a:ahLst/>
            <a:cxnLst/>
            <a:rect l="0" t="0" r="0" b="0"/>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chemeClr val="bg1">
              <a:alpha val="19000"/>
            </a:schemeClr>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hlinkClick r:id="rId2"/>
          </p:cNvPr>
          <p:cNvSpPr/>
          <p:nvPr/>
        </p:nvSpPr>
        <p:spPr>
          <a:xfrm>
            <a:off x="3048004" y="1836976"/>
            <a:ext cx="60959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USING THIS TEMPLATE FOR DIGITAL SIGNAGE?</a:t>
            </a:r>
          </a:p>
        </p:txBody>
      </p:sp>
      <p:sp>
        <p:nvSpPr>
          <p:cNvPr id="5" name="Rectangle 4">
            <a:hlinkClick r:id="rId2"/>
          </p:cNvPr>
          <p:cNvSpPr/>
          <p:nvPr/>
        </p:nvSpPr>
        <p:spPr>
          <a:xfrm>
            <a:off x="3511550" y="4190027"/>
            <a:ext cx="51689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THE POWERPOINT DIGITAL SIGNAGE SOLUTION</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BB0A7E"/>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BB0A7E"/>
                </a:solidFill>
                <a:effectLst/>
                <a:uLnTx/>
                <a:uFillTx/>
                <a:latin typeface="Segoe UI Semilight" panose="020B0402040204020203" pitchFamily="34" charset="0"/>
                <a:ea typeface="+mn-ea"/>
                <a:cs typeface="Segoe UI Semilight" panose="020B0402040204020203" pitchFamily="34" charset="0"/>
              </a:rPr>
              <a:t>Check out iPoint</a:t>
            </a:r>
          </a:p>
        </p:txBody>
      </p:sp>
    </p:spTree>
    <p:extLst>
      <p:ext uri="{BB962C8B-B14F-4D97-AF65-F5344CB8AC3E}">
        <p14:creationId xmlns:p14="http://schemas.microsoft.com/office/powerpoint/2010/main" val="298523519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AA12"/>
        </a:solidFill>
        <a:effectLst/>
      </p:bgPr>
    </p:bg>
    <p:spTree>
      <p:nvGrpSpPr>
        <p:cNvPr id="1" name=""/>
        <p:cNvGrpSpPr/>
        <p:nvPr/>
      </p:nvGrpSpPr>
      <p:grpSpPr>
        <a:xfrm>
          <a:off x="0" y="0"/>
          <a:ext cx="0" cy="0"/>
          <a:chOff x="0" y="0"/>
          <a:chExt cx="0" cy="0"/>
        </a:xfrm>
      </p:grpSpPr>
      <p:grpSp>
        <p:nvGrpSpPr>
          <p:cNvPr id="9" name="Shape 568"/>
          <p:cNvGrpSpPr/>
          <p:nvPr/>
        </p:nvGrpSpPr>
        <p:grpSpPr>
          <a:xfrm>
            <a:off x="-195790" y="-282945"/>
            <a:ext cx="9987490" cy="7322788"/>
            <a:chOff x="3936375" y="3703750"/>
            <a:chExt cx="453050" cy="332175"/>
          </a:xfrm>
          <a:solidFill>
            <a:schemeClr val="bg1">
              <a:alpha val="18000"/>
            </a:schemeClr>
          </a:solidFill>
        </p:grpSpPr>
        <p:sp>
          <p:nvSpPr>
            <p:cNvPr id="10" name="Shape 569"/>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570"/>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571"/>
            <p:cNvSpPr/>
            <p:nvPr/>
          </p:nvSpPr>
          <p:spPr>
            <a:xfrm>
              <a:off x="4259350" y="3864325"/>
              <a:ext cx="77575" cy="133125"/>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Shape 572"/>
            <p:cNvSpPr/>
            <p:nvPr/>
          </p:nvSpPr>
          <p:spPr>
            <a:xfrm>
              <a:off x="4078625" y="3717800"/>
              <a:ext cx="77575" cy="279650"/>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Shape 573"/>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3048004" y="1836976"/>
            <a:ext cx="60959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NEED TO CONNECT THIS TEMPLATE TO DATA?</a:t>
            </a:r>
          </a:p>
        </p:txBody>
      </p:sp>
      <p:sp>
        <p:nvSpPr>
          <p:cNvPr id="5" name="Rectangle 4">
            <a:hlinkClick r:id="rId2"/>
          </p:cNvPr>
          <p:cNvSpPr/>
          <p:nvPr/>
        </p:nvSpPr>
        <p:spPr>
          <a:xfrm>
            <a:off x="3835400" y="4190027"/>
            <a:ext cx="45212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OUR POWERPOINT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ADD-ON FOR DATA</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EBAA12"/>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BAA12"/>
                </a:solidFill>
                <a:effectLst/>
                <a:uLnTx/>
                <a:uFillTx/>
                <a:latin typeface="Segoe UI Semilight" panose="020B0402040204020203" pitchFamily="34" charset="0"/>
                <a:ea typeface="+mn-ea"/>
                <a:cs typeface="Segoe UI Semilight" panose="020B0402040204020203" pitchFamily="34" charset="0"/>
              </a:rPr>
              <a:t>Check out DataPoint</a:t>
            </a:r>
          </a:p>
        </p:txBody>
      </p:sp>
    </p:spTree>
    <p:extLst>
      <p:ext uri="{BB962C8B-B14F-4D97-AF65-F5344CB8AC3E}">
        <p14:creationId xmlns:p14="http://schemas.microsoft.com/office/powerpoint/2010/main" val="196556143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4BFA0"/>
        </a:solidFill>
        <a:effectLst/>
      </p:bgPr>
    </p:bg>
    <p:spTree>
      <p:nvGrpSpPr>
        <p:cNvPr id="1" name=""/>
        <p:cNvGrpSpPr/>
        <p:nvPr/>
      </p:nvGrpSpPr>
      <p:grpSpPr>
        <a:xfrm>
          <a:off x="0" y="0"/>
          <a:ext cx="0" cy="0"/>
          <a:chOff x="0" y="0"/>
          <a:chExt cx="0" cy="0"/>
        </a:xfrm>
      </p:grpSpPr>
      <p:grpSp>
        <p:nvGrpSpPr>
          <p:cNvPr id="9" name="Shape 455"/>
          <p:cNvGrpSpPr/>
          <p:nvPr/>
        </p:nvGrpSpPr>
        <p:grpSpPr>
          <a:xfrm>
            <a:off x="4188670" y="-468235"/>
            <a:ext cx="8003330" cy="7795444"/>
            <a:chOff x="5926225" y="921350"/>
            <a:chExt cx="517800" cy="504350"/>
          </a:xfrm>
          <a:solidFill>
            <a:schemeClr val="bg1">
              <a:alpha val="18000"/>
            </a:schemeClr>
          </a:solidFill>
        </p:grpSpPr>
        <p:sp>
          <p:nvSpPr>
            <p:cNvPr id="10" name="Shape 456"/>
            <p:cNvSpPr/>
            <p:nvPr/>
          </p:nvSpPr>
          <p:spPr>
            <a:xfrm>
              <a:off x="5926225" y="921350"/>
              <a:ext cx="517800" cy="504350"/>
            </a:xfrm>
            <a:custGeom>
              <a:avLst/>
              <a:gdLst/>
              <a:ahLst/>
              <a:cxnLst/>
              <a:rect l="0" t="0" r="0" b="0"/>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457"/>
            <p:cNvSpPr/>
            <p:nvPr/>
          </p:nvSpPr>
          <p:spPr>
            <a:xfrm>
              <a:off x="6016600" y="1005000"/>
              <a:ext cx="337050" cy="337050"/>
            </a:xfrm>
            <a:custGeom>
              <a:avLst/>
              <a:gdLst/>
              <a:ahLst/>
              <a:cxnLst/>
              <a:rect l="0" t="0" r="0" b="0"/>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2590804" y="1836976"/>
            <a:ext cx="70103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WANT TO ADD WEATHER AND NEWS TO YOUR TEMPLATE?</a:t>
            </a:r>
          </a:p>
        </p:txBody>
      </p:sp>
      <p:sp>
        <p:nvSpPr>
          <p:cNvPr id="5" name="Rectangle 4">
            <a:hlinkClick r:id="rId2"/>
          </p:cNvPr>
          <p:cNvSpPr/>
          <p:nvPr/>
        </p:nvSpPr>
        <p:spPr>
          <a:xfrm>
            <a:off x="3511550" y="4190027"/>
            <a:ext cx="51689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POWERPOINT ADD-ON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FOR NEWS AND WEATHER</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34BFA0"/>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4BFA0"/>
                </a:solidFill>
                <a:effectLst/>
                <a:uLnTx/>
                <a:uFillTx/>
                <a:latin typeface="Segoe UI Semilight" panose="020B0402040204020203" pitchFamily="34" charset="0"/>
                <a:ea typeface="+mn-ea"/>
                <a:cs typeface="Segoe UI Semilight" panose="020B0402040204020203" pitchFamily="34" charset="0"/>
              </a:rPr>
              <a:t>Try Dynamic Elements</a:t>
            </a:r>
          </a:p>
        </p:txBody>
      </p:sp>
    </p:spTree>
    <p:extLst>
      <p:ext uri="{BB962C8B-B14F-4D97-AF65-F5344CB8AC3E}">
        <p14:creationId xmlns:p14="http://schemas.microsoft.com/office/powerpoint/2010/main" val="283327266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5777"/>
        </a:solidFill>
        <a:effectLst/>
      </p:bgPr>
    </p:bg>
    <p:spTree>
      <p:nvGrpSpPr>
        <p:cNvPr id="1" name=""/>
        <p:cNvGrpSpPr/>
        <p:nvPr/>
      </p:nvGrpSpPr>
      <p:grpSpPr>
        <a:xfrm>
          <a:off x="0" y="0"/>
          <a:ext cx="0" cy="0"/>
          <a:chOff x="0" y="0"/>
          <a:chExt cx="0" cy="0"/>
        </a:xfrm>
      </p:grpSpPr>
      <p:grpSp>
        <p:nvGrpSpPr>
          <p:cNvPr id="20" name="Group 19"/>
          <p:cNvGrpSpPr/>
          <p:nvPr/>
        </p:nvGrpSpPr>
        <p:grpSpPr>
          <a:xfrm rot="1800000">
            <a:off x="3163756" y="-916253"/>
            <a:ext cx="5864488" cy="8322148"/>
            <a:chOff x="6839976" y="581959"/>
            <a:chExt cx="549275" cy="779463"/>
          </a:xfrm>
          <a:solidFill>
            <a:schemeClr val="bg1">
              <a:alpha val="11000"/>
            </a:schemeClr>
          </a:solidFill>
        </p:grpSpPr>
        <p:sp>
          <p:nvSpPr>
            <p:cNvPr id="10" name="Freeform 9"/>
            <p:cNvSpPr>
              <a:spLocks noEditPoints="1"/>
            </p:cNvSpPr>
            <p:nvPr/>
          </p:nvSpPr>
          <p:spPr bwMode="auto">
            <a:xfrm>
              <a:off x="6839976" y="581959"/>
              <a:ext cx="549275" cy="779463"/>
            </a:xfrm>
            <a:custGeom>
              <a:avLst/>
              <a:gdLst>
                <a:gd name="T0" fmla="*/ 243 w 284"/>
                <a:gd name="T1" fmla="*/ 155 h 403"/>
                <a:gd name="T2" fmla="*/ 268 w 284"/>
                <a:gd name="T3" fmla="*/ 108 h 403"/>
                <a:gd name="T4" fmla="*/ 268 w 284"/>
                <a:gd name="T5" fmla="*/ 47 h 403"/>
                <a:gd name="T6" fmla="*/ 277 w 284"/>
                <a:gd name="T7" fmla="*/ 47 h 403"/>
                <a:gd name="T8" fmla="*/ 284 w 284"/>
                <a:gd name="T9" fmla="*/ 40 h 403"/>
                <a:gd name="T10" fmla="*/ 284 w 284"/>
                <a:gd name="T11" fmla="*/ 7 h 403"/>
                <a:gd name="T12" fmla="*/ 277 w 284"/>
                <a:gd name="T13" fmla="*/ 0 h 403"/>
                <a:gd name="T14" fmla="*/ 7 w 284"/>
                <a:gd name="T15" fmla="*/ 0 h 403"/>
                <a:gd name="T16" fmla="*/ 0 w 284"/>
                <a:gd name="T17" fmla="*/ 7 h 403"/>
                <a:gd name="T18" fmla="*/ 0 w 284"/>
                <a:gd name="T19" fmla="*/ 40 h 403"/>
                <a:gd name="T20" fmla="*/ 7 w 284"/>
                <a:gd name="T21" fmla="*/ 47 h 403"/>
                <a:gd name="T22" fmla="*/ 15 w 284"/>
                <a:gd name="T23" fmla="*/ 47 h 403"/>
                <a:gd name="T24" fmla="*/ 15 w 284"/>
                <a:gd name="T25" fmla="*/ 109 h 403"/>
                <a:gd name="T26" fmla="*/ 40 w 284"/>
                <a:gd name="T27" fmla="*/ 155 h 403"/>
                <a:gd name="T28" fmla="*/ 109 w 284"/>
                <a:gd name="T29" fmla="*/ 197 h 403"/>
                <a:gd name="T30" fmla="*/ 109 w 284"/>
                <a:gd name="T31" fmla="*/ 215 h 403"/>
                <a:gd name="T32" fmla="*/ 40 w 284"/>
                <a:gd name="T33" fmla="*/ 257 h 403"/>
                <a:gd name="T34" fmla="*/ 15 w 284"/>
                <a:gd name="T35" fmla="*/ 304 h 403"/>
                <a:gd name="T36" fmla="*/ 15 w 284"/>
                <a:gd name="T37" fmla="*/ 357 h 403"/>
                <a:gd name="T38" fmla="*/ 7 w 284"/>
                <a:gd name="T39" fmla="*/ 357 h 403"/>
                <a:gd name="T40" fmla="*/ 0 w 284"/>
                <a:gd name="T41" fmla="*/ 364 h 403"/>
                <a:gd name="T42" fmla="*/ 0 w 284"/>
                <a:gd name="T43" fmla="*/ 397 h 403"/>
                <a:gd name="T44" fmla="*/ 7 w 284"/>
                <a:gd name="T45" fmla="*/ 403 h 403"/>
                <a:gd name="T46" fmla="*/ 277 w 284"/>
                <a:gd name="T47" fmla="*/ 403 h 403"/>
                <a:gd name="T48" fmla="*/ 284 w 284"/>
                <a:gd name="T49" fmla="*/ 397 h 403"/>
                <a:gd name="T50" fmla="*/ 284 w 284"/>
                <a:gd name="T51" fmla="*/ 364 h 403"/>
                <a:gd name="T52" fmla="*/ 277 w 284"/>
                <a:gd name="T53" fmla="*/ 357 h 403"/>
                <a:gd name="T54" fmla="*/ 268 w 284"/>
                <a:gd name="T55" fmla="*/ 357 h 403"/>
                <a:gd name="T56" fmla="*/ 268 w 284"/>
                <a:gd name="T57" fmla="*/ 303 h 403"/>
                <a:gd name="T58" fmla="*/ 244 w 284"/>
                <a:gd name="T59" fmla="*/ 257 h 403"/>
                <a:gd name="T60" fmla="*/ 175 w 284"/>
                <a:gd name="T61" fmla="*/ 215 h 403"/>
                <a:gd name="T62" fmla="*/ 175 w 284"/>
                <a:gd name="T63" fmla="*/ 197 h 403"/>
                <a:gd name="T64" fmla="*/ 243 w 284"/>
                <a:gd name="T65" fmla="*/ 155 h 403"/>
                <a:gd name="T66" fmla="*/ 156 w 284"/>
                <a:gd name="T67" fmla="*/ 233 h 403"/>
                <a:gd name="T68" fmla="*/ 230 w 284"/>
                <a:gd name="T69" fmla="*/ 278 h 403"/>
                <a:gd name="T70" fmla="*/ 241 w 284"/>
                <a:gd name="T71" fmla="*/ 286 h 403"/>
                <a:gd name="T72" fmla="*/ 243 w 284"/>
                <a:gd name="T73" fmla="*/ 303 h 403"/>
                <a:gd name="T74" fmla="*/ 243 w 284"/>
                <a:gd name="T75" fmla="*/ 357 h 403"/>
                <a:gd name="T76" fmla="*/ 40 w 284"/>
                <a:gd name="T77" fmla="*/ 357 h 403"/>
                <a:gd name="T78" fmla="*/ 40 w 284"/>
                <a:gd name="T79" fmla="*/ 304 h 403"/>
                <a:gd name="T80" fmla="*/ 55 w 284"/>
                <a:gd name="T81" fmla="*/ 277 h 403"/>
                <a:gd name="T82" fmla="*/ 128 w 284"/>
                <a:gd name="T83" fmla="*/ 233 h 403"/>
                <a:gd name="T84" fmla="*/ 134 w 284"/>
                <a:gd name="T85" fmla="*/ 222 h 403"/>
                <a:gd name="T86" fmla="*/ 134 w 284"/>
                <a:gd name="T87" fmla="*/ 190 h 403"/>
                <a:gd name="T88" fmla="*/ 128 w 284"/>
                <a:gd name="T89" fmla="*/ 179 h 403"/>
                <a:gd name="T90" fmla="*/ 53 w 284"/>
                <a:gd name="T91" fmla="*/ 134 h 403"/>
                <a:gd name="T92" fmla="*/ 53 w 284"/>
                <a:gd name="T93" fmla="*/ 134 h 403"/>
                <a:gd name="T94" fmla="*/ 43 w 284"/>
                <a:gd name="T95" fmla="*/ 126 h 403"/>
                <a:gd name="T96" fmla="*/ 40 w 284"/>
                <a:gd name="T97" fmla="*/ 109 h 403"/>
                <a:gd name="T98" fmla="*/ 40 w 284"/>
                <a:gd name="T99" fmla="*/ 47 h 403"/>
                <a:gd name="T100" fmla="*/ 243 w 284"/>
                <a:gd name="T101" fmla="*/ 47 h 403"/>
                <a:gd name="T102" fmla="*/ 243 w 284"/>
                <a:gd name="T103" fmla="*/ 108 h 403"/>
                <a:gd name="T104" fmla="*/ 229 w 284"/>
                <a:gd name="T105" fmla="*/ 135 h 403"/>
                <a:gd name="T106" fmla="*/ 156 w 284"/>
                <a:gd name="T107" fmla="*/ 179 h 403"/>
                <a:gd name="T108" fmla="*/ 150 w 284"/>
                <a:gd name="T109" fmla="*/ 190 h 403"/>
                <a:gd name="T110" fmla="*/ 150 w 284"/>
                <a:gd name="T111" fmla="*/ 222 h 403"/>
                <a:gd name="T112" fmla="*/ 156 w 284"/>
                <a:gd name="T113" fmla="*/ 23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4" h="403">
                  <a:moveTo>
                    <a:pt x="243" y="155"/>
                  </a:moveTo>
                  <a:cubicBezTo>
                    <a:pt x="251" y="150"/>
                    <a:pt x="268" y="138"/>
                    <a:pt x="268" y="108"/>
                  </a:cubicBezTo>
                  <a:cubicBezTo>
                    <a:pt x="268" y="47"/>
                    <a:pt x="268" y="47"/>
                    <a:pt x="268" y="47"/>
                  </a:cubicBezTo>
                  <a:cubicBezTo>
                    <a:pt x="277" y="47"/>
                    <a:pt x="277" y="47"/>
                    <a:pt x="277" y="47"/>
                  </a:cubicBezTo>
                  <a:cubicBezTo>
                    <a:pt x="281" y="47"/>
                    <a:pt x="284" y="44"/>
                    <a:pt x="284" y="40"/>
                  </a:cubicBezTo>
                  <a:cubicBezTo>
                    <a:pt x="284" y="7"/>
                    <a:pt x="284" y="7"/>
                    <a:pt x="284" y="7"/>
                  </a:cubicBezTo>
                  <a:cubicBezTo>
                    <a:pt x="284" y="3"/>
                    <a:pt x="281" y="0"/>
                    <a:pt x="277" y="0"/>
                  </a:cubicBezTo>
                  <a:cubicBezTo>
                    <a:pt x="7" y="0"/>
                    <a:pt x="7" y="0"/>
                    <a:pt x="7" y="0"/>
                  </a:cubicBezTo>
                  <a:cubicBezTo>
                    <a:pt x="3" y="0"/>
                    <a:pt x="0" y="3"/>
                    <a:pt x="0" y="7"/>
                  </a:cubicBezTo>
                  <a:cubicBezTo>
                    <a:pt x="0" y="40"/>
                    <a:pt x="0" y="40"/>
                    <a:pt x="0" y="40"/>
                  </a:cubicBezTo>
                  <a:cubicBezTo>
                    <a:pt x="0" y="44"/>
                    <a:pt x="3" y="47"/>
                    <a:pt x="7" y="47"/>
                  </a:cubicBezTo>
                  <a:cubicBezTo>
                    <a:pt x="15" y="47"/>
                    <a:pt x="15" y="47"/>
                    <a:pt x="15" y="47"/>
                  </a:cubicBezTo>
                  <a:cubicBezTo>
                    <a:pt x="15" y="109"/>
                    <a:pt x="15" y="109"/>
                    <a:pt x="15" y="109"/>
                  </a:cubicBezTo>
                  <a:cubicBezTo>
                    <a:pt x="15" y="139"/>
                    <a:pt x="24" y="146"/>
                    <a:pt x="40" y="155"/>
                  </a:cubicBezTo>
                  <a:cubicBezTo>
                    <a:pt x="109" y="197"/>
                    <a:pt x="109" y="197"/>
                    <a:pt x="109" y="197"/>
                  </a:cubicBezTo>
                  <a:cubicBezTo>
                    <a:pt x="109" y="215"/>
                    <a:pt x="109" y="215"/>
                    <a:pt x="109" y="215"/>
                  </a:cubicBezTo>
                  <a:cubicBezTo>
                    <a:pt x="92" y="225"/>
                    <a:pt x="46" y="253"/>
                    <a:pt x="40" y="257"/>
                  </a:cubicBezTo>
                  <a:cubicBezTo>
                    <a:pt x="33" y="262"/>
                    <a:pt x="15" y="274"/>
                    <a:pt x="15" y="304"/>
                  </a:cubicBezTo>
                  <a:cubicBezTo>
                    <a:pt x="15" y="357"/>
                    <a:pt x="15" y="357"/>
                    <a:pt x="15" y="357"/>
                  </a:cubicBezTo>
                  <a:cubicBezTo>
                    <a:pt x="7" y="357"/>
                    <a:pt x="7" y="357"/>
                    <a:pt x="7" y="357"/>
                  </a:cubicBezTo>
                  <a:cubicBezTo>
                    <a:pt x="3" y="357"/>
                    <a:pt x="0" y="360"/>
                    <a:pt x="0" y="364"/>
                  </a:cubicBezTo>
                  <a:cubicBezTo>
                    <a:pt x="0" y="397"/>
                    <a:pt x="0" y="397"/>
                    <a:pt x="0" y="397"/>
                  </a:cubicBezTo>
                  <a:cubicBezTo>
                    <a:pt x="0" y="400"/>
                    <a:pt x="3" y="403"/>
                    <a:pt x="7" y="403"/>
                  </a:cubicBezTo>
                  <a:cubicBezTo>
                    <a:pt x="277" y="403"/>
                    <a:pt x="277" y="403"/>
                    <a:pt x="277" y="403"/>
                  </a:cubicBezTo>
                  <a:cubicBezTo>
                    <a:pt x="281" y="403"/>
                    <a:pt x="284" y="400"/>
                    <a:pt x="284" y="397"/>
                  </a:cubicBezTo>
                  <a:cubicBezTo>
                    <a:pt x="284" y="364"/>
                    <a:pt x="284" y="364"/>
                    <a:pt x="284" y="364"/>
                  </a:cubicBezTo>
                  <a:cubicBezTo>
                    <a:pt x="284" y="360"/>
                    <a:pt x="281" y="357"/>
                    <a:pt x="277" y="357"/>
                  </a:cubicBezTo>
                  <a:cubicBezTo>
                    <a:pt x="268" y="357"/>
                    <a:pt x="268" y="357"/>
                    <a:pt x="268" y="357"/>
                  </a:cubicBezTo>
                  <a:cubicBezTo>
                    <a:pt x="268" y="303"/>
                    <a:pt x="268" y="303"/>
                    <a:pt x="268" y="303"/>
                  </a:cubicBezTo>
                  <a:cubicBezTo>
                    <a:pt x="268" y="274"/>
                    <a:pt x="259" y="267"/>
                    <a:pt x="244" y="257"/>
                  </a:cubicBezTo>
                  <a:cubicBezTo>
                    <a:pt x="175" y="215"/>
                    <a:pt x="175" y="215"/>
                    <a:pt x="175" y="215"/>
                  </a:cubicBezTo>
                  <a:cubicBezTo>
                    <a:pt x="175" y="197"/>
                    <a:pt x="175" y="197"/>
                    <a:pt x="175" y="197"/>
                  </a:cubicBezTo>
                  <a:cubicBezTo>
                    <a:pt x="192" y="187"/>
                    <a:pt x="237" y="159"/>
                    <a:pt x="243" y="155"/>
                  </a:cubicBezTo>
                  <a:close/>
                  <a:moveTo>
                    <a:pt x="156" y="233"/>
                  </a:moveTo>
                  <a:cubicBezTo>
                    <a:pt x="230" y="278"/>
                    <a:pt x="230" y="278"/>
                    <a:pt x="230" y="278"/>
                  </a:cubicBezTo>
                  <a:cubicBezTo>
                    <a:pt x="236" y="282"/>
                    <a:pt x="239" y="284"/>
                    <a:pt x="241" y="286"/>
                  </a:cubicBezTo>
                  <a:cubicBezTo>
                    <a:pt x="242" y="289"/>
                    <a:pt x="243" y="294"/>
                    <a:pt x="243" y="303"/>
                  </a:cubicBezTo>
                  <a:cubicBezTo>
                    <a:pt x="243" y="357"/>
                    <a:pt x="243" y="357"/>
                    <a:pt x="243" y="357"/>
                  </a:cubicBezTo>
                  <a:cubicBezTo>
                    <a:pt x="40" y="357"/>
                    <a:pt x="40" y="357"/>
                    <a:pt x="40" y="357"/>
                  </a:cubicBezTo>
                  <a:cubicBezTo>
                    <a:pt x="40" y="304"/>
                    <a:pt x="40" y="304"/>
                    <a:pt x="40" y="304"/>
                  </a:cubicBezTo>
                  <a:cubicBezTo>
                    <a:pt x="40" y="287"/>
                    <a:pt x="49" y="282"/>
                    <a:pt x="55" y="277"/>
                  </a:cubicBezTo>
                  <a:cubicBezTo>
                    <a:pt x="59" y="274"/>
                    <a:pt x="101" y="249"/>
                    <a:pt x="128" y="233"/>
                  </a:cubicBezTo>
                  <a:cubicBezTo>
                    <a:pt x="132" y="231"/>
                    <a:pt x="134" y="226"/>
                    <a:pt x="134" y="222"/>
                  </a:cubicBezTo>
                  <a:cubicBezTo>
                    <a:pt x="134" y="190"/>
                    <a:pt x="134" y="190"/>
                    <a:pt x="134" y="190"/>
                  </a:cubicBezTo>
                  <a:cubicBezTo>
                    <a:pt x="134" y="186"/>
                    <a:pt x="132" y="182"/>
                    <a:pt x="128" y="179"/>
                  </a:cubicBezTo>
                  <a:cubicBezTo>
                    <a:pt x="53" y="134"/>
                    <a:pt x="53" y="134"/>
                    <a:pt x="53" y="134"/>
                  </a:cubicBezTo>
                  <a:cubicBezTo>
                    <a:pt x="53" y="134"/>
                    <a:pt x="53" y="134"/>
                    <a:pt x="53" y="134"/>
                  </a:cubicBezTo>
                  <a:cubicBezTo>
                    <a:pt x="47" y="130"/>
                    <a:pt x="44" y="128"/>
                    <a:pt x="43" y="126"/>
                  </a:cubicBezTo>
                  <a:cubicBezTo>
                    <a:pt x="41" y="123"/>
                    <a:pt x="40" y="118"/>
                    <a:pt x="40" y="109"/>
                  </a:cubicBezTo>
                  <a:cubicBezTo>
                    <a:pt x="40" y="47"/>
                    <a:pt x="40" y="47"/>
                    <a:pt x="40" y="47"/>
                  </a:cubicBezTo>
                  <a:cubicBezTo>
                    <a:pt x="243" y="47"/>
                    <a:pt x="243" y="47"/>
                    <a:pt x="243" y="47"/>
                  </a:cubicBezTo>
                  <a:cubicBezTo>
                    <a:pt x="243" y="108"/>
                    <a:pt x="243" y="108"/>
                    <a:pt x="243" y="108"/>
                  </a:cubicBezTo>
                  <a:cubicBezTo>
                    <a:pt x="243" y="125"/>
                    <a:pt x="235" y="131"/>
                    <a:pt x="229" y="135"/>
                  </a:cubicBezTo>
                  <a:cubicBezTo>
                    <a:pt x="224" y="138"/>
                    <a:pt x="183" y="163"/>
                    <a:pt x="156" y="179"/>
                  </a:cubicBezTo>
                  <a:cubicBezTo>
                    <a:pt x="152" y="182"/>
                    <a:pt x="150" y="186"/>
                    <a:pt x="150" y="190"/>
                  </a:cubicBezTo>
                  <a:cubicBezTo>
                    <a:pt x="150" y="222"/>
                    <a:pt x="150" y="222"/>
                    <a:pt x="150" y="222"/>
                  </a:cubicBezTo>
                  <a:cubicBezTo>
                    <a:pt x="150" y="226"/>
                    <a:pt x="152" y="231"/>
                    <a:pt x="156" y="2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a:spLocks/>
            </p:cNvSpPr>
            <p:nvPr/>
          </p:nvSpPr>
          <p:spPr bwMode="auto">
            <a:xfrm>
              <a:off x="6968564" y="828022"/>
              <a:ext cx="309563" cy="93663"/>
            </a:xfrm>
            <a:custGeom>
              <a:avLst/>
              <a:gdLst>
                <a:gd name="T0" fmla="*/ 155 w 160"/>
                <a:gd name="T1" fmla="*/ 5 h 49"/>
                <a:gd name="T2" fmla="*/ 153 w 160"/>
                <a:gd name="T3" fmla="*/ 2 h 49"/>
                <a:gd name="T4" fmla="*/ 76 w 160"/>
                <a:gd name="T5" fmla="*/ 23 h 49"/>
                <a:gd name="T6" fmla="*/ 4 w 160"/>
                <a:gd name="T7" fmla="*/ 5 h 49"/>
                <a:gd name="T8" fmla="*/ 5 w 160"/>
                <a:gd name="T9" fmla="*/ 11 h 49"/>
                <a:gd name="T10" fmla="*/ 66 w 160"/>
                <a:gd name="T11" fmla="*/ 46 h 49"/>
                <a:gd name="T12" fmla="*/ 84 w 160"/>
                <a:gd name="T13" fmla="*/ 46 h 49"/>
                <a:gd name="T14" fmla="*/ 155 w 160"/>
                <a:gd name="T15" fmla="*/ 5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49">
                  <a:moveTo>
                    <a:pt x="155" y="5"/>
                  </a:moveTo>
                  <a:cubicBezTo>
                    <a:pt x="155" y="5"/>
                    <a:pt x="160" y="1"/>
                    <a:pt x="153" y="2"/>
                  </a:cubicBezTo>
                  <a:cubicBezTo>
                    <a:pt x="137" y="5"/>
                    <a:pt x="110" y="21"/>
                    <a:pt x="76" y="23"/>
                  </a:cubicBezTo>
                  <a:cubicBezTo>
                    <a:pt x="41" y="26"/>
                    <a:pt x="25" y="0"/>
                    <a:pt x="4" y="5"/>
                  </a:cubicBezTo>
                  <a:cubicBezTo>
                    <a:pt x="0" y="6"/>
                    <a:pt x="0" y="8"/>
                    <a:pt x="5" y="11"/>
                  </a:cubicBezTo>
                  <a:cubicBezTo>
                    <a:pt x="10" y="15"/>
                    <a:pt x="59" y="42"/>
                    <a:pt x="66" y="46"/>
                  </a:cubicBezTo>
                  <a:cubicBezTo>
                    <a:pt x="73" y="49"/>
                    <a:pt x="77" y="49"/>
                    <a:pt x="84" y="46"/>
                  </a:cubicBezTo>
                  <a:cubicBezTo>
                    <a:pt x="94" y="41"/>
                    <a:pt x="155" y="5"/>
                    <a:pt x="15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p:cNvSpPr>
              <a:spLocks/>
            </p:cNvSpPr>
            <p:nvPr/>
          </p:nvSpPr>
          <p:spPr bwMode="auto">
            <a:xfrm>
              <a:off x="6962214" y="1177272"/>
              <a:ext cx="307975" cy="77788"/>
            </a:xfrm>
            <a:custGeom>
              <a:avLst/>
              <a:gdLst>
                <a:gd name="T0" fmla="*/ 9 w 160"/>
                <a:gd name="T1" fmla="*/ 31 h 40"/>
                <a:gd name="T2" fmla="*/ 13 w 160"/>
                <a:gd name="T3" fmla="*/ 40 h 40"/>
                <a:gd name="T4" fmla="*/ 146 w 160"/>
                <a:gd name="T5" fmla="*/ 40 h 40"/>
                <a:gd name="T6" fmla="*/ 148 w 160"/>
                <a:gd name="T7" fmla="*/ 29 h 40"/>
                <a:gd name="T8" fmla="*/ 80 w 160"/>
                <a:gd name="T9" fmla="*/ 0 h 40"/>
                <a:gd name="T10" fmla="*/ 9 w 160"/>
                <a:gd name="T11" fmla="*/ 31 h 40"/>
              </a:gdLst>
              <a:ahLst/>
              <a:cxnLst>
                <a:cxn ang="0">
                  <a:pos x="T0" y="T1"/>
                </a:cxn>
                <a:cxn ang="0">
                  <a:pos x="T2" y="T3"/>
                </a:cxn>
                <a:cxn ang="0">
                  <a:pos x="T4" y="T5"/>
                </a:cxn>
                <a:cxn ang="0">
                  <a:pos x="T6" y="T7"/>
                </a:cxn>
                <a:cxn ang="0">
                  <a:pos x="T8" y="T9"/>
                </a:cxn>
                <a:cxn ang="0">
                  <a:pos x="T10" y="T11"/>
                </a:cxn>
              </a:cxnLst>
              <a:rect l="0" t="0" r="r" b="b"/>
              <a:pathLst>
                <a:path w="160" h="40">
                  <a:moveTo>
                    <a:pt x="9" y="31"/>
                  </a:moveTo>
                  <a:cubicBezTo>
                    <a:pt x="3" y="36"/>
                    <a:pt x="0" y="40"/>
                    <a:pt x="13" y="40"/>
                  </a:cubicBezTo>
                  <a:cubicBezTo>
                    <a:pt x="24" y="40"/>
                    <a:pt x="132" y="40"/>
                    <a:pt x="146" y="40"/>
                  </a:cubicBezTo>
                  <a:cubicBezTo>
                    <a:pt x="160" y="40"/>
                    <a:pt x="154" y="36"/>
                    <a:pt x="148" y="29"/>
                  </a:cubicBezTo>
                  <a:cubicBezTo>
                    <a:pt x="136" y="18"/>
                    <a:pt x="112" y="0"/>
                    <a:pt x="80" y="0"/>
                  </a:cubicBezTo>
                  <a:cubicBezTo>
                    <a:pt x="47" y="0"/>
                    <a:pt x="22" y="19"/>
                    <a:pt x="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12"/>
            <p:cNvSpPr>
              <a:spLocks noChangeArrowheads="1"/>
            </p:cNvSpPr>
            <p:nvPr/>
          </p:nvSpPr>
          <p:spPr bwMode="auto">
            <a:xfrm>
              <a:off x="7106676" y="94390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p:cNvSpPr>
              <a:spLocks noChangeArrowheads="1"/>
            </p:cNvSpPr>
            <p:nvPr/>
          </p:nvSpPr>
          <p:spPr bwMode="auto">
            <a:xfrm>
              <a:off x="7106676" y="9756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val 14"/>
            <p:cNvSpPr>
              <a:spLocks noChangeArrowheads="1"/>
            </p:cNvSpPr>
            <p:nvPr/>
          </p:nvSpPr>
          <p:spPr bwMode="auto">
            <a:xfrm>
              <a:off x="7106676" y="101058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p:cNvSpPr>
              <a:spLocks noChangeArrowheads="1"/>
            </p:cNvSpPr>
            <p:nvPr/>
          </p:nvSpPr>
          <p:spPr bwMode="auto">
            <a:xfrm>
              <a:off x="7106676" y="1043922"/>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6"/>
            <p:cNvSpPr>
              <a:spLocks noChangeArrowheads="1"/>
            </p:cNvSpPr>
            <p:nvPr/>
          </p:nvSpPr>
          <p:spPr bwMode="auto">
            <a:xfrm>
              <a:off x="7106676" y="10772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p:cNvSpPr>
              <a:spLocks noChangeArrowheads="1"/>
            </p:cNvSpPr>
            <p:nvPr/>
          </p:nvSpPr>
          <p:spPr bwMode="auto">
            <a:xfrm>
              <a:off x="7106676" y="1112184"/>
              <a:ext cx="12700" cy="142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val 18"/>
            <p:cNvSpPr>
              <a:spLocks noChangeArrowheads="1"/>
            </p:cNvSpPr>
            <p:nvPr/>
          </p:nvSpPr>
          <p:spPr bwMode="auto">
            <a:xfrm>
              <a:off x="7106676" y="114393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2590804" y="1652310"/>
            <a:ext cx="70103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WANT TIMERS &amp; CLOCKS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ON YOUR TEMPLATE?</a:t>
            </a:r>
          </a:p>
        </p:txBody>
      </p:sp>
      <p:sp>
        <p:nvSpPr>
          <p:cNvPr id="5" name="Rectangle 4">
            <a:hlinkClick r:id="rId2"/>
          </p:cNvPr>
          <p:cNvSpPr/>
          <p:nvPr/>
        </p:nvSpPr>
        <p:spPr>
          <a:xfrm>
            <a:off x="3511550" y="4005361"/>
            <a:ext cx="516890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POWERPOINT ADD-ON FOR CLOCKS, TIMERS AND COUNTDOWNS</a:t>
            </a:r>
          </a:p>
        </p:txBody>
      </p:sp>
      <p:sp>
        <p:nvSpPr>
          <p:cNvPr id="2" name="Rounded Rectangle 1">
            <a:hlinkClick r:id="rId2"/>
          </p:cNvPr>
          <p:cNvSpPr/>
          <p:nvPr/>
        </p:nvSpPr>
        <p:spPr>
          <a:xfrm>
            <a:off x="3511550" y="3067050"/>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244821"/>
            <a:ext cx="211373" cy="368357"/>
            <a:chOff x="7340982" y="4675151"/>
            <a:chExt cx="211373" cy="368357"/>
          </a:xfrm>
          <a:solidFill>
            <a:srgbClr val="EB5777"/>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198167"/>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B5777"/>
                </a:solidFill>
                <a:effectLst/>
                <a:uLnTx/>
                <a:uFillTx/>
                <a:latin typeface="Segoe UI Semilight" panose="020B0402040204020203" pitchFamily="34" charset="0"/>
                <a:ea typeface="+mn-ea"/>
                <a:cs typeface="Segoe UI Semilight" panose="020B0402040204020203" pitchFamily="34" charset="0"/>
              </a:rPr>
              <a:t>Try Dynamic Time</a:t>
            </a:r>
          </a:p>
        </p:txBody>
      </p:sp>
    </p:spTree>
    <p:extLst>
      <p:ext uri="{BB962C8B-B14F-4D97-AF65-F5344CB8AC3E}">
        <p14:creationId xmlns:p14="http://schemas.microsoft.com/office/powerpoint/2010/main" val="770010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tx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2975529" y="2024594"/>
            <a:ext cx="1791901" cy="461665"/>
          </a:xfrm>
          <a:prstGeom prst="rect">
            <a:avLst/>
          </a:prstGeom>
        </p:spPr>
        <p:txBody>
          <a:bodyPr wrap="none">
            <a:spAutoFit/>
          </a:bodyPr>
          <a:lstStyle/>
          <a:p>
            <a:r>
              <a:rPr lang="en-US" sz="2400" b="1" spc="300" dirty="0">
                <a:solidFill>
                  <a:schemeClr val="bg1"/>
                </a:solidFill>
                <a:latin typeface="Segoe UI" panose="020B0502040204020203" pitchFamily="34" charset="0"/>
                <a:cs typeface="Segoe UI" panose="020B0502040204020203" pitchFamily="34" charset="0"/>
              </a:rPr>
              <a:t>MONDAY</a:t>
            </a:r>
          </a:p>
        </p:txBody>
      </p:sp>
      <p:sp>
        <p:nvSpPr>
          <p:cNvPr id="8" name="Rectangle 7"/>
          <p:cNvSpPr/>
          <p:nvPr/>
        </p:nvSpPr>
        <p:spPr>
          <a:xfrm>
            <a:off x="2975529" y="2494666"/>
            <a:ext cx="1798313" cy="461665"/>
          </a:xfrm>
          <a:prstGeom prst="rect">
            <a:avLst/>
          </a:prstGeom>
        </p:spPr>
        <p:txBody>
          <a:bodyPr wrap="none">
            <a:spAutoFit/>
          </a:bodyPr>
          <a:lstStyle/>
          <a:p>
            <a:r>
              <a:rPr lang="en-US" sz="2400" b="1" spc="300" dirty="0">
                <a:solidFill>
                  <a:schemeClr val="bg1"/>
                </a:solidFill>
                <a:latin typeface="Segoe UI" panose="020B0502040204020203" pitchFamily="34" charset="0"/>
                <a:cs typeface="Segoe UI" panose="020B0502040204020203" pitchFamily="34" charset="0"/>
              </a:rPr>
              <a:t>TUESDAY</a:t>
            </a:r>
          </a:p>
        </p:txBody>
      </p:sp>
      <p:sp>
        <p:nvSpPr>
          <p:cNvPr id="9" name="Rectangle 8"/>
          <p:cNvSpPr/>
          <p:nvPr/>
        </p:nvSpPr>
        <p:spPr>
          <a:xfrm>
            <a:off x="2975529" y="2964738"/>
            <a:ext cx="2415469" cy="461665"/>
          </a:xfrm>
          <a:prstGeom prst="rect">
            <a:avLst/>
          </a:prstGeom>
        </p:spPr>
        <p:txBody>
          <a:bodyPr wrap="none">
            <a:spAutoFit/>
          </a:bodyPr>
          <a:lstStyle/>
          <a:p>
            <a:r>
              <a:rPr lang="en-US" sz="2400" b="1" spc="300" dirty="0">
                <a:solidFill>
                  <a:schemeClr val="bg1"/>
                </a:solidFill>
                <a:latin typeface="Segoe UI" panose="020B0502040204020203" pitchFamily="34" charset="0"/>
                <a:cs typeface="Segoe UI" panose="020B0502040204020203" pitchFamily="34" charset="0"/>
              </a:rPr>
              <a:t>WEDNESDAY</a:t>
            </a:r>
          </a:p>
        </p:txBody>
      </p:sp>
      <p:sp>
        <p:nvSpPr>
          <p:cNvPr id="10" name="Rectangle 9"/>
          <p:cNvSpPr/>
          <p:nvPr/>
        </p:nvSpPr>
        <p:spPr>
          <a:xfrm>
            <a:off x="2975529" y="3434810"/>
            <a:ext cx="2109295" cy="461665"/>
          </a:xfrm>
          <a:prstGeom prst="rect">
            <a:avLst/>
          </a:prstGeom>
        </p:spPr>
        <p:txBody>
          <a:bodyPr wrap="none">
            <a:spAutoFit/>
          </a:bodyPr>
          <a:lstStyle/>
          <a:p>
            <a:r>
              <a:rPr lang="en-US" sz="2400" b="1" spc="300" dirty="0">
                <a:solidFill>
                  <a:schemeClr val="bg1"/>
                </a:solidFill>
                <a:latin typeface="Segoe UI" panose="020B0502040204020203" pitchFamily="34" charset="0"/>
                <a:cs typeface="Segoe UI" panose="020B0502040204020203" pitchFamily="34" charset="0"/>
              </a:rPr>
              <a:t>THURSDAY</a:t>
            </a:r>
          </a:p>
        </p:txBody>
      </p:sp>
      <p:sp>
        <p:nvSpPr>
          <p:cNvPr id="11" name="Rectangle 10"/>
          <p:cNvSpPr/>
          <p:nvPr/>
        </p:nvSpPr>
        <p:spPr>
          <a:xfrm>
            <a:off x="2975529" y="3904882"/>
            <a:ext cx="1477712" cy="461665"/>
          </a:xfrm>
          <a:prstGeom prst="rect">
            <a:avLst/>
          </a:prstGeom>
        </p:spPr>
        <p:txBody>
          <a:bodyPr wrap="none">
            <a:spAutoFit/>
          </a:bodyPr>
          <a:lstStyle/>
          <a:p>
            <a:r>
              <a:rPr lang="en-US" sz="2400" b="1" spc="300" dirty="0">
                <a:solidFill>
                  <a:schemeClr val="bg1"/>
                </a:solidFill>
                <a:latin typeface="Segoe UI" panose="020B0502040204020203" pitchFamily="34" charset="0"/>
                <a:cs typeface="Segoe UI" panose="020B0502040204020203" pitchFamily="34" charset="0"/>
              </a:rPr>
              <a:t>FRIDAY</a:t>
            </a:r>
          </a:p>
        </p:txBody>
      </p:sp>
      <p:sp>
        <p:nvSpPr>
          <p:cNvPr id="14" name="Rectangle 13"/>
          <p:cNvSpPr/>
          <p:nvPr/>
        </p:nvSpPr>
        <p:spPr>
          <a:xfrm>
            <a:off x="2975529" y="4374954"/>
            <a:ext cx="2068580" cy="461665"/>
          </a:xfrm>
          <a:prstGeom prst="rect">
            <a:avLst/>
          </a:prstGeom>
        </p:spPr>
        <p:txBody>
          <a:bodyPr wrap="none">
            <a:spAutoFit/>
          </a:bodyPr>
          <a:lstStyle/>
          <a:p>
            <a:r>
              <a:rPr lang="en-US" sz="2400" b="1" spc="300" dirty="0">
                <a:solidFill>
                  <a:schemeClr val="bg1"/>
                </a:solidFill>
                <a:latin typeface="Segoe UI" panose="020B0502040204020203" pitchFamily="34" charset="0"/>
                <a:cs typeface="Segoe UI" panose="020B0502040204020203" pitchFamily="34" charset="0"/>
              </a:rPr>
              <a:t>SATURDAY</a:t>
            </a:r>
          </a:p>
        </p:txBody>
      </p:sp>
      <p:sp>
        <p:nvSpPr>
          <p:cNvPr id="15" name="Rectangle 14"/>
          <p:cNvSpPr/>
          <p:nvPr/>
        </p:nvSpPr>
        <p:spPr>
          <a:xfrm>
            <a:off x="2975529" y="4845026"/>
            <a:ext cx="1658852" cy="461665"/>
          </a:xfrm>
          <a:prstGeom prst="rect">
            <a:avLst/>
          </a:prstGeom>
        </p:spPr>
        <p:txBody>
          <a:bodyPr wrap="none">
            <a:spAutoFit/>
          </a:bodyPr>
          <a:lstStyle/>
          <a:p>
            <a:r>
              <a:rPr lang="en-US" sz="2400" b="1" spc="300" dirty="0">
                <a:solidFill>
                  <a:schemeClr val="bg1"/>
                </a:solidFill>
                <a:latin typeface="Segoe UI" panose="020B0502040204020203" pitchFamily="34" charset="0"/>
                <a:cs typeface="Segoe UI" panose="020B0502040204020203" pitchFamily="34" charset="0"/>
              </a:rPr>
              <a:t>SUNDAY</a:t>
            </a:r>
          </a:p>
        </p:txBody>
      </p:sp>
      <p:sp>
        <p:nvSpPr>
          <p:cNvPr id="16" name="Rectangle 15"/>
          <p:cNvSpPr/>
          <p:nvPr/>
        </p:nvSpPr>
        <p:spPr>
          <a:xfrm>
            <a:off x="5965144" y="2016187"/>
            <a:ext cx="1457451"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7:30AM</a:t>
            </a:r>
          </a:p>
        </p:txBody>
      </p:sp>
      <p:sp>
        <p:nvSpPr>
          <p:cNvPr id="25" name="Rectangle 24"/>
          <p:cNvSpPr/>
          <p:nvPr/>
        </p:nvSpPr>
        <p:spPr>
          <a:xfrm>
            <a:off x="7784669" y="2016187"/>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5:30PM</a:t>
            </a:r>
          </a:p>
        </p:txBody>
      </p:sp>
      <p:sp>
        <p:nvSpPr>
          <p:cNvPr id="26" name="Rectangle 25"/>
          <p:cNvSpPr/>
          <p:nvPr/>
        </p:nvSpPr>
        <p:spPr>
          <a:xfrm>
            <a:off x="5965144" y="2484286"/>
            <a:ext cx="1457451"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7:30AM</a:t>
            </a:r>
          </a:p>
        </p:txBody>
      </p:sp>
      <p:sp>
        <p:nvSpPr>
          <p:cNvPr id="27" name="Rectangle 26"/>
          <p:cNvSpPr/>
          <p:nvPr/>
        </p:nvSpPr>
        <p:spPr>
          <a:xfrm>
            <a:off x="7784669" y="2484286"/>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5:30PM</a:t>
            </a:r>
          </a:p>
        </p:txBody>
      </p:sp>
      <p:sp>
        <p:nvSpPr>
          <p:cNvPr id="31" name="Rectangle 30"/>
          <p:cNvSpPr/>
          <p:nvPr/>
        </p:nvSpPr>
        <p:spPr>
          <a:xfrm>
            <a:off x="5965144" y="2952385"/>
            <a:ext cx="1457451"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7:30AM</a:t>
            </a:r>
          </a:p>
        </p:txBody>
      </p:sp>
      <p:sp>
        <p:nvSpPr>
          <p:cNvPr id="32" name="Rectangle 31"/>
          <p:cNvSpPr/>
          <p:nvPr/>
        </p:nvSpPr>
        <p:spPr>
          <a:xfrm>
            <a:off x="7784669" y="2952385"/>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5:30PM</a:t>
            </a:r>
          </a:p>
        </p:txBody>
      </p:sp>
      <p:sp>
        <p:nvSpPr>
          <p:cNvPr id="33" name="Rectangle 32"/>
          <p:cNvSpPr/>
          <p:nvPr/>
        </p:nvSpPr>
        <p:spPr>
          <a:xfrm>
            <a:off x="5965144" y="3420484"/>
            <a:ext cx="1457451"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7:30AM</a:t>
            </a:r>
          </a:p>
        </p:txBody>
      </p:sp>
      <p:sp>
        <p:nvSpPr>
          <p:cNvPr id="34" name="Rectangle 33"/>
          <p:cNvSpPr/>
          <p:nvPr/>
        </p:nvSpPr>
        <p:spPr>
          <a:xfrm>
            <a:off x="7784669" y="3420484"/>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5:30PM</a:t>
            </a:r>
          </a:p>
        </p:txBody>
      </p:sp>
      <p:sp>
        <p:nvSpPr>
          <p:cNvPr id="35" name="Rectangle 34"/>
          <p:cNvSpPr/>
          <p:nvPr/>
        </p:nvSpPr>
        <p:spPr>
          <a:xfrm>
            <a:off x="5965144" y="3888583"/>
            <a:ext cx="1457451"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7:30AM</a:t>
            </a:r>
          </a:p>
        </p:txBody>
      </p:sp>
      <p:sp>
        <p:nvSpPr>
          <p:cNvPr id="36" name="Rectangle 35"/>
          <p:cNvSpPr/>
          <p:nvPr/>
        </p:nvSpPr>
        <p:spPr>
          <a:xfrm>
            <a:off x="7784669" y="3888583"/>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5:30PM</a:t>
            </a:r>
          </a:p>
        </p:txBody>
      </p:sp>
      <p:sp>
        <p:nvSpPr>
          <p:cNvPr id="37" name="Rectangle 36"/>
          <p:cNvSpPr/>
          <p:nvPr/>
        </p:nvSpPr>
        <p:spPr>
          <a:xfrm>
            <a:off x="5965144" y="4356682"/>
            <a:ext cx="1457451"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7:30AM</a:t>
            </a:r>
          </a:p>
        </p:txBody>
      </p:sp>
      <p:sp>
        <p:nvSpPr>
          <p:cNvPr id="38" name="Rectangle 37"/>
          <p:cNvSpPr/>
          <p:nvPr/>
        </p:nvSpPr>
        <p:spPr>
          <a:xfrm>
            <a:off x="7784669" y="4356682"/>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5:30PM</a:t>
            </a:r>
          </a:p>
        </p:txBody>
      </p:sp>
      <p:sp>
        <p:nvSpPr>
          <p:cNvPr id="39" name="Rectangle 38"/>
          <p:cNvSpPr/>
          <p:nvPr/>
        </p:nvSpPr>
        <p:spPr>
          <a:xfrm>
            <a:off x="5939946" y="4824779"/>
            <a:ext cx="1507850"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CLOSED</a:t>
            </a:r>
          </a:p>
        </p:txBody>
      </p:sp>
      <p:grpSp>
        <p:nvGrpSpPr>
          <p:cNvPr id="52" name="Group 51"/>
          <p:cNvGrpSpPr/>
          <p:nvPr/>
        </p:nvGrpSpPr>
        <p:grpSpPr>
          <a:xfrm>
            <a:off x="4604425" y="611233"/>
            <a:ext cx="2983150" cy="5789801"/>
            <a:chOff x="4607667" y="611233"/>
            <a:chExt cx="2983150" cy="5789801"/>
          </a:xfrm>
        </p:grpSpPr>
        <p:pic>
          <p:nvPicPr>
            <p:cNvPr id="42" name="Picture 41"/>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607667" y="611233"/>
              <a:ext cx="2983150" cy="627704"/>
            </a:xfrm>
            <a:prstGeom prst="rect">
              <a:avLst/>
            </a:prstGeom>
          </p:spPr>
        </p:pic>
        <p:pic>
          <p:nvPicPr>
            <p:cNvPr id="44" name="Picture 43"/>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rot="10800000">
              <a:off x="4607667" y="5773330"/>
              <a:ext cx="2983150" cy="627704"/>
            </a:xfrm>
            <a:prstGeom prst="rect">
              <a:avLst/>
            </a:prstGeom>
          </p:spPr>
        </p:pic>
      </p:grpSp>
      <p:cxnSp>
        <p:nvCxnSpPr>
          <p:cNvPr id="49" name="Elbow Connector 48"/>
          <p:cNvCxnSpPr/>
          <p:nvPr/>
        </p:nvCxnSpPr>
        <p:spPr>
          <a:xfrm>
            <a:off x="8208619" y="925085"/>
            <a:ext cx="12700" cy="5162097"/>
          </a:xfrm>
          <a:prstGeom prst="bentConnector3">
            <a:avLst>
              <a:gd name="adj1" fmla="val 12913039"/>
            </a:avLst>
          </a:prstGeom>
          <a:ln w="285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1" name="Elbow Connector 50"/>
          <p:cNvCxnSpPr/>
          <p:nvPr/>
        </p:nvCxnSpPr>
        <p:spPr>
          <a:xfrm flipH="1">
            <a:off x="3970681" y="925085"/>
            <a:ext cx="12700" cy="5162097"/>
          </a:xfrm>
          <a:prstGeom prst="bentConnector3">
            <a:avLst>
              <a:gd name="adj1" fmla="val 12913039"/>
            </a:avLst>
          </a:prstGeom>
          <a:ln w="28575"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10667569" y="6283387"/>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1:30PM</a:t>
            </a:r>
          </a:p>
        </p:txBody>
      </p:sp>
      <p:sp>
        <p:nvSpPr>
          <p:cNvPr id="56" name="Rectangle 55"/>
          <p:cNvSpPr/>
          <p:nvPr/>
        </p:nvSpPr>
        <p:spPr>
          <a:xfrm>
            <a:off x="10845503" y="5856349"/>
            <a:ext cx="1075936" cy="461665"/>
          </a:xfrm>
          <a:prstGeom prst="rect">
            <a:avLst/>
          </a:prstGeom>
        </p:spPr>
        <p:txBody>
          <a:bodyPr wrap="none">
            <a:spAutoFit/>
          </a:bodyPr>
          <a:lstStyle/>
          <a:p>
            <a:pPr algn="ctr"/>
            <a:r>
              <a:rPr lang="en-US" sz="2400" b="1" spc="300" dirty="0">
                <a:solidFill>
                  <a:schemeClr val="bg1"/>
                </a:solidFill>
                <a:latin typeface="Segoe UI" panose="020B0502040204020203" pitchFamily="34" charset="0"/>
                <a:cs typeface="Segoe UI" panose="020B0502040204020203" pitchFamily="34" charset="0"/>
              </a:rPr>
              <a:t>TIME</a:t>
            </a:r>
          </a:p>
        </p:txBody>
      </p:sp>
    </p:spTree>
    <p:extLst>
      <p:ext uri="{BB962C8B-B14F-4D97-AF65-F5344CB8AC3E}">
        <p14:creationId xmlns:p14="http://schemas.microsoft.com/office/powerpoint/2010/main" val="421711949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t="7813" b="7813"/>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bg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Isosceles Triangle 34"/>
          <p:cNvSpPr/>
          <p:nvPr/>
        </p:nvSpPr>
        <p:spPr>
          <a:xfrm>
            <a:off x="0" y="0"/>
            <a:ext cx="12192000" cy="6858000"/>
          </a:xfrm>
          <a:prstGeom prst="triangle">
            <a:avLst>
              <a:gd name="adj" fmla="val 100000"/>
            </a:avLst>
          </a:prstGeom>
          <a:solidFill>
            <a:schemeClr val="bg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p:nvSpPr>
        <p:spPr>
          <a:xfrm>
            <a:off x="1778000" y="901700"/>
            <a:ext cx="8636000" cy="5054600"/>
          </a:xfrm>
          <a:prstGeom prst="hexagon">
            <a:avLst>
              <a:gd name="adj" fmla="val 14110"/>
              <a:gd name="vf" fmla="val 115470"/>
            </a:avLst>
          </a:prstGeom>
          <a:noFill/>
          <a:ln w="1143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394205" y="2212300"/>
            <a:ext cx="1072730" cy="461665"/>
          </a:xfrm>
          <a:prstGeom prst="rect">
            <a:avLst/>
          </a:prstGeom>
        </p:spPr>
        <p:txBody>
          <a:bodyPr wrap="none">
            <a:spAutoFit/>
          </a:bodyPr>
          <a:lstStyle/>
          <a:p>
            <a:r>
              <a:rPr lang="en-US" sz="2400" b="1" spc="300" dirty="0">
                <a:solidFill>
                  <a:schemeClr val="bg1"/>
                </a:solidFill>
                <a:latin typeface="Segoe UI" panose="020B0502040204020203" pitchFamily="34" charset="0"/>
                <a:cs typeface="Segoe UI" panose="020B0502040204020203" pitchFamily="34" charset="0"/>
              </a:rPr>
              <a:t>MON</a:t>
            </a:r>
          </a:p>
        </p:txBody>
      </p:sp>
      <p:sp>
        <p:nvSpPr>
          <p:cNvPr id="7" name="Rectangle 6"/>
          <p:cNvSpPr/>
          <p:nvPr/>
        </p:nvSpPr>
        <p:spPr>
          <a:xfrm>
            <a:off x="3394205" y="2682372"/>
            <a:ext cx="867545" cy="461665"/>
          </a:xfrm>
          <a:prstGeom prst="rect">
            <a:avLst/>
          </a:prstGeom>
        </p:spPr>
        <p:txBody>
          <a:bodyPr wrap="none">
            <a:spAutoFit/>
          </a:bodyPr>
          <a:lstStyle/>
          <a:p>
            <a:r>
              <a:rPr lang="en-US" sz="2400" b="1" spc="300" dirty="0">
                <a:solidFill>
                  <a:schemeClr val="bg1"/>
                </a:solidFill>
                <a:latin typeface="Segoe UI" panose="020B0502040204020203" pitchFamily="34" charset="0"/>
                <a:cs typeface="Segoe UI" panose="020B0502040204020203" pitchFamily="34" charset="0"/>
              </a:rPr>
              <a:t>TUE</a:t>
            </a:r>
          </a:p>
        </p:txBody>
      </p:sp>
      <p:sp>
        <p:nvSpPr>
          <p:cNvPr id="8" name="Rectangle 7"/>
          <p:cNvSpPr/>
          <p:nvPr/>
        </p:nvSpPr>
        <p:spPr>
          <a:xfrm>
            <a:off x="3394205" y="3152444"/>
            <a:ext cx="1000595" cy="461665"/>
          </a:xfrm>
          <a:prstGeom prst="rect">
            <a:avLst/>
          </a:prstGeom>
        </p:spPr>
        <p:txBody>
          <a:bodyPr wrap="none">
            <a:spAutoFit/>
          </a:bodyPr>
          <a:lstStyle/>
          <a:p>
            <a:r>
              <a:rPr lang="en-US" sz="2400" b="1" spc="300" dirty="0">
                <a:solidFill>
                  <a:schemeClr val="bg1"/>
                </a:solidFill>
                <a:latin typeface="Segoe UI" panose="020B0502040204020203" pitchFamily="34" charset="0"/>
                <a:cs typeface="Segoe UI" panose="020B0502040204020203" pitchFamily="34" charset="0"/>
              </a:rPr>
              <a:t>WED</a:t>
            </a:r>
          </a:p>
        </p:txBody>
      </p:sp>
      <p:sp>
        <p:nvSpPr>
          <p:cNvPr id="9" name="Rectangle 8"/>
          <p:cNvSpPr/>
          <p:nvPr/>
        </p:nvSpPr>
        <p:spPr>
          <a:xfrm>
            <a:off x="3394205" y="3622516"/>
            <a:ext cx="939681" cy="461665"/>
          </a:xfrm>
          <a:prstGeom prst="rect">
            <a:avLst/>
          </a:prstGeom>
        </p:spPr>
        <p:txBody>
          <a:bodyPr wrap="none">
            <a:spAutoFit/>
          </a:bodyPr>
          <a:lstStyle/>
          <a:p>
            <a:r>
              <a:rPr lang="en-US" sz="2400" b="1" spc="300" dirty="0">
                <a:solidFill>
                  <a:schemeClr val="bg1"/>
                </a:solidFill>
                <a:latin typeface="Segoe UI" panose="020B0502040204020203" pitchFamily="34" charset="0"/>
                <a:cs typeface="Segoe UI" panose="020B0502040204020203" pitchFamily="34" charset="0"/>
              </a:rPr>
              <a:t>THU</a:t>
            </a:r>
          </a:p>
        </p:txBody>
      </p:sp>
      <p:sp>
        <p:nvSpPr>
          <p:cNvPr id="10" name="Rectangle 9"/>
          <p:cNvSpPr/>
          <p:nvPr/>
        </p:nvSpPr>
        <p:spPr>
          <a:xfrm>
            <a:off x="3394205" y="4092588"/>
            <a:ext cx="758541" cy="461665"/>
          </a:xfrm>
          <a:prstGeom prst="rect">
            <a:avLst/>
          </a:prstGeom>
        </p:spPr>
        <p:txBody>
          <a:bodyPr wrap="none">
            <a:spAutoFit/>
          </a:bodyPr>
          <a:lstStyle/>
          <a:p>
            <a:r>
              <a:rPr lang="en-US" sz="2400" b="1" spc="300" dirty="0">
                <a:solidFill>
                  <a:schemeClr val="bg1"/>
                </a:solidFill>
                <a:latin typeface="Segoe UI" panose="020B0502040204020203" pitchFamily="34" charset="0"/>
                <a:cs typeface="Segoe UI" panose="020B0502040204020203" pitchFamily="34" charset="0"/>
              </a:rPr>
              <a:t>FRI</a:t>
            </a:r>
          </a:p>
        </p:txBody>
      </p:sp>
      <p:sp>
        <p:nvSpPr>
          <p:cNvPr id="11" name="Rectangle 10"/>
          <p:cNvSpPr/>
          <p:nvPr/>
        </p:nvSpPr>
        <p:spPr>
          <a:xfrm>
            <a:off x="3394205" y="4562660"/>
            <a:ext cx="849271" cy="461665"/>
          </a:xfrm>
          <a:prstGeom prst="rect">
            <a:avLst/>
          </a:prstGeom>
        </p:spPr>
        <p:txBody>
          <a:bodyPr wrap="none">
            <a:spAutoFit/>
          </a:bodyPr>
          <a:lstStyle/>
          <a:p>
            <a:r>
              <a:rPr lang="en-US" sz="2400" b="1" spc="300" dirty="0">
                <a:solidFill>
                  <a:schemeClr val="bg1"/>
                </a:solidFill>
                <a:latin typeface="Segoe UI" panose="020B0502040204020203" pitchFamily="34" charset="0"/>
                <a:cs typeface="Segoe UI" panose="020B0502040204020203" pitchFamily="34" charset="0"/>
              </a:rPr>
              <a:t>SAT</a:t>
            </a:r>
          </a:p>
        </p:txBody>
      </p:sp>
      <p:sp>
        <p:nvSpPr>
          <p:cNvPr id="12" name="Rectangle 11"/>
          <p:cNvSpPr/>
          <p:nvPr/>
        </p:nvSpPr>
        <p:spPr>
          <a:xfrm>
            <a:off x="3394205" y="5032732"/>
            <a:ext cx="939681" cy="461665"/>
          </a:xfrm>
          <a:prstGeom prst="rect">
            <a:avLst/>
          </a:prstGeom>
        </p:spPr>
        <p:txBody>
          <a:bodyPr wrap="none">
            <a:spAutoFit/>
          </a:bodyPr>
          <a:lstStyle/>
          <a:p>
            <a:r>
              <a:rPr lang="en-US" sz="2400" b="1" spc="300" dirty="0">
                <a:solidFill>
                  <a:schemeClr val="bg1"/>
                </a:solidFill>
                <a:latin typeface="Segoe UI" panose="020B0502040204020203" pitchFamily="34" charset="0"/>
                <a:cs typeface="Segoe UI" panose="020B0502040204020203" pitchFamily="34" charset="0"/>
              </a:rPr>
              <a:t>SUN</a:t>
            </a:r>
          </a:p>
        </p:txBody>
      </p:sp>
      <p:sp>
        <p:nvSpPr>
          <p:cNvPr id="13" name="Rectangle 12"/>
          <p:cNvSpPr/>
          <p:nvPr/>
        </p:nvSpPr>
        <p:spPr>
          <a:xfrm>
            <a:off x="4942477" y="2203893"/>
            <a:ext cx="1457451"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7:30AM</a:t>
            </a:r>
          </a:p>
        </p:txBody>
      </p:sp>
      <p:sp>
        <p:nvSpPr>
          <p:cNvPr id="14" name="Rectangle 13"/>
          <p:cNvSpPr/>
          <p:nvPr/>
        </p:nvSpPr>
        <p:spPr>
          <a:xfrm>
            <a:off x="7365994" y="2203893"/>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5:30PM</a:t>
            </a:r>
          </a:p>
        </p:txBody>
      </p:sp>
      <p:sp>
        <p:nvSpPr>
          <p:cNvPr id="15" name="Rectangle 14"/>
          <p:cNvSpPr/>
          <p:nvPr/>
        </p:nvSpPr>
        <p:spPr>
          <a:xfrm>
            <a:off x="4942477" y="2671992"/>
            <a:ext cx="1457451"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7:30AM</a:t>
            </a:r>
          </a:p>
        </p:txBody>
      </p:sp>
      <p:sp>
        <p:nvSpPr>
          <p:cNvPr id="16" name="Rectangle 15"/>
          <p:cNvSpPr/>
          <p:nvPr/>
        </p:nvSpPr>
        <p:spPr>
          <a:xfrm>
            <a:off x="7365994" y="2671992"/>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5:30PM</a:t>
            </a:r>
          </a:p>
        </p:txBody>
      </p:sp>
      <p:sp>
        <p:nvSpPr>
          <p:cNvPr id="17" name="Rectangle 16"/>
          <p:cNvSpPr/>
          <p:nvPr/>
        </p:nvSpPr>
        <p:spPr>
          <a:xfrm>
            <a:off x="4942477" y="3140091"/>
            <a:ext cx="1457451"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7:30AM</a:t>
            </a:r>
          </a:p>
        </p:txBody>
      </p:sp>
      <p:sp>
        <p:nvSpPr>
          <p:cNvPr id="18" name="Rectangle 17"/>
          <p:cNvSpPr/>
          <p:nvPr/>
        </p:nvSpPr>
        <p:spPr>
          <a:xfrm>
            <a:off x="7365994" y="3140091"/>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5:30PM</a:t>
            </a:r>
          </a:p>
        </p:txBody>
      </p:sp>
      <p:sp>
        <p:nvSpPr>
          <p:cNvPr id="19" name="Rectangle 18"/>
          <p:cNvSpPr/>
          <p:nvPr/>
        </p:nvSpPr>
        <p:spPr>
          <a:xfrm>
            <a:off x="4942477" y="3608190"/>
            <a:ext cx="1457451"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7:30AM</a:t>
            </a:r>
          </a:p>
        </p:txBody>
      </p:sp>
      <p:sp>
        <p:nvSpPr>
          <p:cNvPr id="20" name="Rectangle 19"/>
          <p:cNvSpPr/>
          <p:nvPr/>
        </p:nvSpPr>
        <p:spPr>
          <a:xfrm>
            <a:off x="7365994" y="3608190"/>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5:30PM</a:t>
            </a:r>
          </a:p>
        </p:txBody>
      </p:sp>
      <p:sp>
        <p:nvSpPr>
          <p:cNvPr id="21" name="Rectangle 20"/>
          <p:cNvSpPr/>
          <p:nvPr/>
        </p:nvSpPr>
        <p:spPr>
          <a:xfrm>
            <a:off x="4942477" y="4076289"/>
            <a:ext cx="1457451"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7:30AM</a:t>
            </a:r>
          </a:p>
        </p:txBody>
      </p:sp>
      <p:sp>
        <p:nvSpPr>
          <p:cNvPr id="22" name="Rectangle 21"/>
          <p:cNvSpPr/>
          <p:nvPr/>
        </p:nvSpPr>
        <p:spPr>
          <a:xfrm>
            <a:off x="7365994" y="4076289"/>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5:30PM</a:t>
            </a:r>
          </a:p>
        </p:txBody>
      </p:sp>
      <p:sp>
        <p:nvSpPr>
          <p:cNvPr id="23" name="Rectangle 22"/>
          <p:cNvSpPr/>
          <p:nvPr/>
        </p:nvSpPr>
        <p:spPr>
          <a:xfrm>
            <a:off x="4942477" y="4544388"/>
            <a:ext cx="1457451"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7:30AM</a:t>
            </a:r>
          </a:p>
        </p:txBody>
      </p:sp>
      <p:sp>
        <p:nvSpPr>
          <p:cNvPr id="24" name="Rectangle 23"/>
          <p:cNvSpPr/>
          <p:nvPr/>
        </p:nvSpPr>
        <p:spPr>
          <a:xfrm>
            <a:off x="7365994" y="4544388"/>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5:30PM</a:t>
            </a:r>
          </a:p>
        </p:txBody>
      </p:sp>
      <p:sp>
        <p:nvSpPr>
          <p:cNvPr id="25" name="Rectangle 24"/>
          <p:cNvSpPr/>
          <p:nvPr/>
        </p:nvSpPr>
        <p:spPr>
          <a:xfrm>
            <a:off x="4917279" y="5012485"/>
            <a:ext cx="1507850"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CLOSED</a:t>
            </a:r>
          </a:p>
        </p:txBody>
      </p:sp>
      <p:sp>
        <p:nvSpPr>
          <p:cNvPr id="26" name="Rectangle 25"/>
          <p:cNvSpPr/>
          <p:nvPr/>
        </p:nvSpPr>
        <p:spPr>
          <a:xfrm>
            <a:off x="6564394" y="2203893"/>
            <a:ext cx="642100"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TO</a:t>
            </a:r>
          </a:p>
        </p:txBody>
      </p:sp>
      <p:sp>
        <p:nvSpPr>
          <p:cNvPr id="27" name="Rectangle 26"/>
          <p:cNvSpPr/>
          <p:nvPr/>
        </p:nvSpPr>
        <p:spPr>
          <a:xfrm>
            <a:off x="6564394" y="2690779"/>
            <a:ext cx="642100"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TO</a:t>
            </a:r>
          </a:p>
        </p:txBody>
      </p:sp>
      <p:sp>
        <p:nvSpPr>
          <p:cNvPr id="30" name="Rectangle 29"/>
          <p:cNvSpPr/>
          <p:nvPr/>
        </p:nvSpPr>
        <p:spPr>
          <a:xfrm>
            <a:off x="6564394" y="3160679"/>
            <a:ext cx="642100"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TO</a:t>
            </a:r>
          </a:p>
        </p:txBody>
      </p:sp>
      <p:sp>
        <p:nvSpPr>
          <p:cNvPr id="31" name="Rectangle 30"/>
          <p:cNvSpPr/>
          <p:nvPr/>
        </p:nvSpPr>
        <p:spPr>
          <a:xfrm>
            <a:off x="6564394" y="3630579"/>
            <a:ext cx="642100"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TO</a:t>
            </a:r>
          </a:p>
        </p:txBody>
      </p:sp>
      <p:sp>
        <p:nvSpPr>
          <p:cNvPr id="32" name="Rectangle 31"/>
          <p:cNvSpPr/>
          <p:nvPr/>
        </p:nvSpPr>
        <p:spPr>
          <a:xfrm>
            <a:off x="6564394" y="4076288"/>
            <a:ext cx="642100"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TO</a:t>
            </a:r>
          </a:p>
        </p:txBody>
      </p:sp>
      <p:sp>
        <p:nvSpPr>
          <p:cNvPr id="33" name="Rectangle 32"/>
          <p:cNvSpPr/>
          <p:nvPr/>
        </p:nvSpPr>
        <p:spPr>
          <a:xfrm>
            <a:off x="6564394" y="4544800"/>
            <a:ext cx="642100"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TO</a:t>
            </a:r>
          </a:p>
        </p:txBody>
      </p:sp>
      <p:sp>
        <p:nvSpPr>
          <p:cNvPr id="37" name="Rectangle 36"/>
          <p:cNvSpPr/>
          <p:nvPr/>
        </p:nvSpPr>
        <p:spPr>
          <a:xfrm>
            <a:off x="3811566" y="1363604"/>
            <a:ext cx="4568879" cy="584775"/>
          </a:xfrm>
          <a:prstGeom prst="rect">
            <a:avLst/>
          </a:prstGeom>
        </p:spPr>
        <p:txBody>
          <a:bodyPr wrap="none">
            <a:spAutoFit/>
          </a:bodyPr>
          <a:lstStyle/>
          <a:p>
            <a:pPr algn="ctr"/>
            <a:r>
              <a:rPr lang="en-US" sz="3200" b="1" spc="600" dirty="0">
                <a:solidFill>
                  <a:schemeClr val="bg1"/>
                </a:solidFill>
                <a:latin typeface="Segoe UI" panose="020B0502040204020203" pitchFamily="34" charset="0"/>
                <a:cs typeface="Segoe UI" panose="020B0502040204020203" pitchFamily="34" charset="0"/>
              </a:rPr>
              <a:t>OPENING HOURS</a:t>
            </a:r>
          </a:p>
        </p:txBody>
      </p:sp>
      <p:sp>
        <p:nvSpPr>
          <p:cNvPr id="39" name="Rectangle 38"/>
          <p:cNvSpPr/>
          <p:nvPr/>
        </p:nvSpPr>
        <p:spPr>
          <a:xfrm>
            <a:off x="10667569" y="6283387"/>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1:30PM</a:t>
            </a:r>
          </a:p>
        </p:txBody>
      </p:sp>
      <p:sp>
        <p:nvSpPr>
          <p:cNvPr id="40" name="Rectangle 39"/>
          <p:cNvSpPr/>
          <p:nvPr/>
        </p:nvSpPr>
        <p:spPr>
          <a:xfrm>
            <a:off x="10845503" y="5856349"/>
            <a:ext cx="1075936" cy="461665"/>
          </a:xfrm>
          <a:prstGeom prst="rect">
            <a:avLst/>
          </a:prstGeom>
        </p:spPr>
        <p:txBody>
          <a:bodyPr wrap="none">
            <a:spAutoFit/>
          </a:bodyPr>
          <a:lstStyle/>
          <a:p>
            <a:pPr algn="ctr"/>
            <a:r>
              <a:rPr lang="en-US" sz="2400" b="1" spc="300" dirty="0">
                <a:solidFill>
                  <a:schemeClr val="bg1"/>
                </a:solidFill>
                <a:latin typeface="Segoe UI" panose="020B0502040204020203" pitchFamily="34" charset="0"/>
                <a:cs typeface="Segoe UI" panose="020B0502040204020203" pitchFamily="34" charset="0"/>
              </a:rPr>
              <a:t>TIME</a:t>
            </a:r>
          </a:p>
        </p:txBody>
      </p:sp>
    </p:spTree>
    <p:extLst>
      <p:ext uri="{BB962C8B-B14F-4D97-AF65-F5344CB8AC3E}">
        <p14:creationId xmlns:p14="http://schemas.microsoft.com/office/powerpoint/2010/main" val="58754025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739559" y="2212300"/>
            <a:ext cx="1072730" cy="461665"/>
          </a:xfrm>
          <a:prstGeom prst="rect">
            <a:avLst/>
          </a:prstGeom>
        </p:spPr>
        <p:txBody>
          <a:bodyPr wrap="none">
            <a:spAutoFit/>
          </a:bodyPr>
          <a:lstStyle/>
          <a:p>
            <a:r>
              <a:rPr lang="en-US" sz="2400" b="1" spc="300" dirty="0">
                <a:solidFill>
                  <a:schemeClr val="bg1"/>
                </a:solidFill>
                <a:latin typeface="Segoe UI" panose="020B0502040204020203" pitchFamily="34" charset="0"/>
                <a:cs typeface="Segoe UI" panose="020B0502040204020203" pitchFamily="34" charset="0"/>
              </a:rPr>
              <a:t>MON</a:t>
            </a:r>
          </a:p>
        </p:txBody>
      </p:sp>
      <p:sp>
        <p:nvSpPr>
          <p:cNvPr id="7" name="Rectangle 6"/>
          <p:cNvSpPr/>
          <p:nvPr/>
        </p:nvSpPr>
        <p:spPr>
          <a:xfrm>
            <a:off x="3739559" y="2682372"/>
            <a:ext cx="867545" cy="461665"/>
          </a:xfrm>
          <a:prstGeom prst="rect">
            <a:avLst/>
          </a:prstGeom>
        </p:spPr>
        <p:txBody>
          <a:bodyPr wrap="none">
            <a:spAutoFit/>
          </a:bodyPr>
          <a:lstStyle/>
          <a:p>
            <a:r>
              <a:rPr lang="en-US" sz="2400" b="1" spc="300" dirty="0">
                <a:solidFill>
                  <a:schemeClr val="bg1"/>
                </a:solidFill>
                <a:latin typeface="Segoe UI" panose="020B0502040204020203" pitchFamily="34" charset="0"/>
                <a:cs typeface="Segoe UI" panose="020B0502040204020203" pitchFamily="34" charset="0"/>
              </a:rPr>
              <a:t>TUE</a:t>
            </a:r>
          </a:p>
        </p:txBody>
      </p:sp>
      <p:sp>
        <p:nvSpPr>
          <p:cNvPr id="8" name="Rectangle 7"/>
          <p:cNvSpPr/>
          <p:nvPr/>
        </p:nvSpPr>
        <p:spPr>
          <a:xfrm>
            <a:off x="3739559" y="3152444"/>
            <a:ext cx="1000595" cy="461665"/>
          </a:xfrm>
          <a:prstGeom prst="rect">
            <a:avLst/>
          </a:prstGeom>
        </p:spPr>
        <p:txBody>
          <a:bodyPr wrap="none">
            <a:spAutoFit/>
          </a:bodyPr>
          <a:lstStyle/>
          <a:p>
            <a:r>
              <a:rPr lang="en-US" sz="2400" b="1" spc="300" dirty="0">
                <a:solidFill>
                  <a:schemeClr val="bg1"/>
                </a:solidFill>
                <a:latin typeface="Segoe UI" panose="020B0502040204020203" pitchFamily="34" charset="0"/>
                <a:cs typeface="Segoe UI" panose="020B0502040204020203" pitchFamily="34" charset="0"/>
              </a:rPr>
              <a:t>WED</a:t>
            </a:r>
          </a:p>
        </p:txBody>
      </p:sp>
      <p:sp>
        <p:nvSpPr>
          <p:cNvPr id="9" name="Rectangle 8"/>
          <p:cNvSpPr/>
          <p:nvPr/>
        </p:nvSpPr>
        <p:spPr>
          <a:xfrm>
            <a:off x="3739559" y="3622516"/>
            <a:ext cx="939681" cy="461665"/>
          </a:xfrm>
          <a:prstGeom prst="rect">
            <a:avLst/>
          </a:prstGeom>
        </p:spPr>
        <p:txBody>
          <a:bodyPr wrap="none">
            <a:spAutoFit/>
          </a:bodyPr>
          <a:lstStyle/>
          <a:p>
            <a:r>
              <a:rPr lang="en-US" sz="2400" b="1" spc="300" dirty="0">
                <a:solidFill>
                  <a:schemeClr val="bg1"/>
                </a:solidFill>
                <a:latin typeface="Segoe UI" panose="020B0502040204020203" pitchFamily="34" charset="0"/>
                <a:cs typeface="Segoe UI" panose="020B0502040204020203" pitchFamily="34" charset="0"/>
              </a:rPr>
              <a:t>THU</a:t>
            </a:r>
          </a:p>
        </p:txBody>
      </p:sp>
      <p:sp>
        <p:nvSpPr>
          <p:cNvPr id="10" name="Rectangle 9"/>
          <p:cNvSpPr/>
          <p:nvPr/>
        </p:nvSpPr>
        <p:spPr>
          <a:xfrm>
            <a:off x="3739559" y="4092588"/>
            <a:ext cx="758541" cy="461665"/>
          </a:xfrm>
          <a:prstGeom prst="rect">
            <a:avLst/>
          </a:prstGeom>
        </p:spPr>
        <p:txBody>
          <a:bodyPr wrap="none">
            <a:spAutoFit/>
          </a:bodyPr>
          <a:lstStyle/>
          <a:p>
            <a:r>
              <a:rPr lang="en-US" sz="2400" b="1" spc="300" dirty="0">
                <a:solidFill>
                  <a:schemeClr val="bg1"/>
                </a:solidFill>
                <a:latin typeface="Segoe UI" panose="020B0502040204020203" pitchFamily="34" charset="0"/>
                <a:cs typeface="Segoe UI" panose="020B0502040204020203" pitchFamily="34" charset="0"/>
              </a:rPr>
              <a:t>FRI</a:t>
            </a:r>
          </a:p>
        </p:txBody>
      </p:sp>
      <p:sp>
        <p:nvSpPr>
          <p:cNvPr id="11" name="Rectangle 10"/>
          <p:cNvSpPr/>
          <p:nvPr/>
        </p:nvSpPr>
        <p:spPr>
          <a:xfrm>
            <a:off x="3739559" y="4562660"/>
            <a:ext cx="849271" cy="461665"/>
          </a:xfrm>
          <a:prstGeom prst="rect">
            <a:avLst/>
          </a:prstGeom>
        </p:spPr>
        <p:txBody>
          <a:bodyPr wrap="none">
            <a:spAutoFit/>
          </a:bodyPr>
          <a:lstStyle/>
          <a:p>
            <a:r>
              <a:rPr lang="en-US" sz="2400" b="1" spc="300" dirty="0">
                <a:solidFill>
                  <a:schemeClr val="bg1"/>
                </a:solidFill>
                <a:latin typeface="Segoe UI" panose="020B0502040204020203" pitchFamily="34" charset="0"/>
                <a:cs typeface="Segoe UI" panose="020B0502040204020203" pitchFamily="34" charset="0"/>
              </a:rPr>
              <a:t>SAT</a:t>
            </a:r>
          </a:p>
        </p:txBody>
      </p:sp>
      <p:sp>
        <p:nvSpPr>
          <p:cNvPr id="12" name="Rectangle 11"/>
          <p:cNvSpPr/>
          <p:nvPr/>
        </p:nvSpPr>
        <p:spPr>
          <a:xfrm>
            <a:off x="3739559" y="5032732"/>
            <a:ext cx="939681" cy="461665"/>
          </a:xfrm>
          <a:prstGeom prst="rect">
            <a:avLst/>
          </a:prstGeom>
        </p:spPr>
        <p:txBody>
          <a:bodyPr wrap="none">
            <a:spAutoFit/>
          </a:bodyPr>
          <a:lstStyle/>
          <a:p>
            <a:r>
              <a:rPr lang="en-US" sz="2400" b="1" spc="300" dirty="0">
                <a:solidFill>
                  <a:schemeClr val="bg1"/>
                </a:solidFill>
                <a:latin typeface="Segoe UI" panose="020B0502040204020203" pitchFamily="34" charset="0"/>
                <a:cs typeface="Segoe UI" panose="020B0502040204020203" pitchFamily="34" charset="0"/>
              </a:rPr>
              <a:t>SUN</a:t>
            </a:r>
          </a:p>
        </p:txBody>
      </p:sp>
      <p:sp>
        <p:nvSpPr>
          <p:cNvPr id="13" name="Rectangle 12"/>
          <p:cNvSpPr/>
          <p:nvPr/>
        </p:nvSpPr>
        <p:spPr>
          <a:xfrm>
            <a:off x="5287831" y="2203893"/>
            <a:ext cx="1457451"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7:30AM</a:t>
            </a:r>
          </a:p>
        </p:txBody>
      </p:sp>
      <p:sp>
        <p:nvSpPr>
          <p:cNvPr id="14" name="Rectangle 13"/>
          <p:cNvSpPr/>
          <p:nvPr/>
        </p:nvSpPr>
        <p:spPr>
          <a:xfrm>
            <a:off x="7020640" y="2203893"/>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5:30PM</a:t>
            </a:r>
          </a:p>
        </p:txBody>
      </p:sp>
      <p:sp>
        <p:nvSpPr>
          <p:cNvPr id="15" name="Rectangle 14"/>
          <p:cNvSpPr/>
          <p:nvPr/>
        </p:nvSpPr>
        <p:spPr>
          <a:xfrm>
            <a:off x="5287831" y="2671992"/>
            <a:ext cx="1457451"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7:30AM</a:t>
            </a:r>
          </a:p>
        </p:txBody>
      </p:sp>
      <p:sp>
        <p:nvSpPr>
          <p:cNvPr id="16" name="Rectangle 15"/>
          <p:cNvSpPr/>
          <p:nvPr/>
        </p:nvSpPr>
        <p:spPr>
          <a:xfrm>
            <a:off x="7020640" y="2671992"/>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5:30PM</a:t>
            </a:r>
          </a:p>
        </p:txBody>
      </p:sp>
      <p:sp>
        <p:nvSpPr>
          <p:cNvPr id="17" name="Rectangle 16"/>
          <p:cNvSpPr/>
          <p:nvPr/>
        </p:nvSpPr>
        <p:spPr>
          <a:xfrm>
            <a:off x="5287831" y="3140091"/>
            <a:ext cx="1457451"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7:30AM</a:t>
            </a:r>
          </a:p>
        </p:txBody>
      </p:sp>
      <p:sp>
        <p:nvSpPr>
          <p:cNvPr id="18" name="Rectangle 17"/>
          <p:cNvSpPr/>
          <p:nvPr/>
        </p:nvSpPr>
        <p:spPr>
          <a:xfrm>
            <a:off x="7020640" y="3140091"/>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5:30PM</a:t>
            </a:r>
          </a:p>
        </p:txBody>
      </p:sp>
      <p:sp>
        <p:nvSpPr>
          <p:cNvPr id="19" name="Rectangle 18"/>
          <p:cNvSpPr/>
          <p:nvPr/>
        </p:nvSpPr>
        <p:spPr>
          <a:xfrm>
            <a:off x="5287831" y="3608190"/>
            <a:ext cx="1457451"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7:30AM</a:t>
            </a:r>
          </a:p>
        </p:txBody>
      </p:sp>
      <p:sp>
        <p:nvSpPr>
          <p:cNvPr id="20" name="Rectangle 19"/>
          <p:cNvSpPr/>
          <p:nvPr/>
        </p:nvSpPr>
        <p:spPr>
          <a:xfrm>
            <a:off x="7020640" y="3608190"/>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5:30PM</a:t>
            </a:r>
          </a:p>
        </p:txBody>
      </p:sp>
      <p:sp>
        <p:nvSpPr>
          <p:cNvPr id="21" name="Rectangle 20"/>
          <p:cNvSpPr/>
          <p:nvPr/>
        </p:nvSpPr>
        <p:spPr>
          <a:xfrm>
            <a:off x="5287831" y="4076289"/>
            <a:ext cx="1457451"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7:30AM</a:t>
            </a:r>
          </a:p>
        </p:txBody>
      </p:sp>
      <p:sp>
        <p:nvSpPr>
          <p:cNvPr id="22" name="Rectangle 21"/>
          <p:cNvSpPr/>
          <p:nvPr/>
        </p:nvSpPr>
        <p:spPr>
          <a:xfrm>
            <a:off x="7020640" y="4076289"/>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5:30PM</a:t>
            </a:r>
          </a:p>
        </p:txBody>
      </p:sp>
      <p:sp>
        <p:nvSpPr>
          <p:cNvPr id="23" name="Rectangle 22"/>
          <p:cNvSpPr/>
          <p:nvPr/>
        </p:nvSpPr>
        <p:spPr>
          <a:xfrm>
            <a:off x="5287831" y="4544388"/>
            <a:ext cx="1457451"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7:30AM</a:t>
            </a:r>
          </a:p>
        </p:txBody>
      </p:sp>
      <p:sp>
        <p:nvSpPr>
          <p:cNvPr id="24" name="Rectangle 23"/>
          <p:cNvSpPr/>
          <p:nvPr/>
        </p:nvSpPr>
        <p:spPr>
          <a:xfrm>
            <a:off x="7020640" y="4544388"/>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5:30PM</a:t>
            </a:r>
          </a:p>
        </p:txBody>
      </p:sp>
      <p:sp>
        <p:nvSpPr>
          <p:cNvPr id="25" name="Rectangle 24"/>
          <p:cNvSpPr/>
          <p:nvPr/>
        </p:nvSpPr>
        <p:spPr>
          <a:xfrm>
            <a:off x="5262633" y="5012485"/>
            <a:ext cx="1507850"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CLOSED</a:t>
            </a:r>
          </a:p>
        </p:txBody>
      </p:sp>
      <p:sp>
        <p:nvSpPr>
          <p:cNvPr id="32" name="Rectangle 31"/>
          <p:cNvSpPr/>
          <p:nvPr/>
        </p:nvSpPr>
        <p:spPr>
          <a:xfrm>
            <a:off x="5306339" y="235268"/>
            <a:ext cx="1579342" cy="707886"/>
          </a:xfrm>
          <a:prstGeom prst="rect">
            <a:avLst/>
          </a:prstGeom>
        </p:spPr>
        <p:txBody>
          <a:bodyPr wrap="none">
            <a:spAutoFit/>
          </a:bodyPr>
          <a:lstStyle/>
          <a:p>
            <a:pPr algn="ctr"/>
            <a:r>
              <a:rPr lang="en-US" sz="4000" b="1" dirty="0">
                <a:solidFill>
                  <a:schemeClr val="bg1"/>
                </a:solidFill>
                <a:latin typeface="Segoe UI" panose="020B0502040204020203" pitchFamily="34" charset="0"/>
                <a:cs typeface="Segoe UI" panose="020B0502040204020203" pitchFamily="34" charset="0"/>
              </a:rPr>
              <a:t>LOGO</a:t>
            </a:r>
          </a:p>
        </p:txBody>
      </p:sp>
      <p:sp>
        <p:nvSpPr>
          <p:cNvPr id="33" name="Oval 32"/>
          <p:cNvSpPr/>
          <p:nvPr/>
        </p:nvSpPr>
        <p:spPr>
          <a:xfrm>
            <a:off x="2190750" y="-476250"/>
            <a:ext cx="7810500" cy="7810500"/>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5380099" y="5856349"/>
            <a:ext cx="1431802" cy="888703"/>
            <a:chOff x="5467184" y="5856349"/>
            <a:chExt cx="1431802" cy="888703"/>
          </a:xfrm>
        </p:grpSpPr>
        <p:sp>
          <p:nvSpPr>
            <p:cNvPr id="35" name="Rectangle 34"/>
            <p:cNvSpPr/>
            <p:nvPr/>
          </p:nvSpPr>
          <p:spPr>
            <a:xfrm>
              <a:off x="5467184" y="6283387"/>
              <a:ext cx="1431802" cy="461665"/>
            </a:xfrm>
            <a:prstGeom prst="rect">
              <a:avLst/>
            </a:prstGeom>
          </p:spPr>
          <p:txBody>
            <a:bodyPr wrap="none">
              <a:spAutoFit/>
            </a:bodyPr>
            <a:lstStyle/>
            <a:p>
              <a:pPr algn="ctr"/>
              <a:r>
                <a:rPr lang="en-US" sz="2400" spc="300" dirty="0">
                  <a:solidFill>
                    <a:schemeClr val="bg1"/>
                  </a:solidFill>
                  <a:latin typeface="Segoe UI" panose="020B0502040204020203" pitchFamily="34" charset="0"/>
                  <a:cs typeface="Segoe UI" panose="020B0502040204020203" pitchFamily="34" charset="0"/>
                </a:rPr>
                <a:t>1:30PM</a:t>
              </a:r>
            </a:p>
          </p:txBody>
        </p:sp>
        <p:sp>
          <p:nvSpPr>
            <p:cNvPr id="36" name="Rectangle 35"/>
            <p:cNvSpPr/>
            <p:nvPr/>
          </p:nvSpPr>
          <p:spPr>
            <a:xfrm>
              <a:off x="5645118" y="5856349"/>
              <a:ext cx="1075936" cy="461665"/>
            </a:xfrm>
            <a:prstGeom prst="rect">
              <a:avLst/>
            </a:prstGeom>
          </p:spPr>
          <p:txBody>
            <a:bodyPr wrap="none">
              <a:spAutoFit/>
            </a:bodyPr>
            <a:lstStyle/>
            <a:p>
              <a:pPr algn="ctr"/>
              <a:r>
                <a:rPr lang="en-US" sz="2400" b="1" spc="300" dirty="0">
                  <a:solidFill>
                    <a:schemeClr val="bg1"/>
                  </a:solidFill>
                  <a:latin typeface="Segoe UI" panose="020B0502040204020203" pitchFamily="34" charset="0"/>
                  <a:cs typeface="Segoe UI" panose="020B0502040204020203" pitchFamily="34" charset="0"/>
                </a:rPr>
                <a:t>TIME</a:t>
              </a:r>
            </a:p>
          </p:txBody>
        </p:sp>
      </p:grpSp>
    </p:spTree>
    <p:extLst>
      <p:ext uri="{BB962C8B-B14F-4D97-AF65-F5344CB8AC3E}">
        <p14:creationId xmlns:p14="http://schemas.microsoft.com/office/powerpoint/2010/main" val="235323281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theme/theme1.xml><?xml version="1.0" encoding="utf-8"?>
<a:theme xmlns:a="http://schemas.openxmlformats.org/drawingml/2006/main" name="Office Theme">
  <a:themeElements>
    <a:clrScheme name="Custom 10">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954F72"/>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Design">
  <a:themeElements>
    <a:clrScheme name="Standard">
      <a:dk1>
        <a:sysClr val="windowText" lastClr="000000"/>
      </a:dk1>
      <a:lt1>
        <a:sysClr val="window" lastClr="FFFFFF"/>
      </a:lt1>
      <a:dk2>
        <a:srgbClr val="000000"/>
      </a:dk2>
      <a:lt2>
        <a:srgbClr val="F8F8F8"/>
      </a:lt2>
      <a:accent1>
        <a:srgbClr val="2A79FF"/>
      </a:accent1>
      <a:accent2>
        <a:srgbClr val="B2B2B2"/>
      </a:accent2>
      <a:accent3>
        <a:srgbClr val="969696"/>
      </a:accent3>
      <a:accent4>
        <a:srgbClr val="808080"/>
      </a:accent4>
      <a:accent5>
        <a:srgbClr val="5F5F5F"/>
      </a:accent5>
      <a:accent6>
        <a:srgbClr val="474747"/>
      </a:accent6>
      <a:hlink>
        <a:srgbClr val="C00000"/>
      </a:hlink>
      <a:folHlink>
        <a:srgbClr val="FFC0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a:solidFill>
            <a:srgbClr val="A50021"/>
          </a:solidFill>
          <a:round/>
          <a:headEnd/>
          <a:tailEnd/>
        </a:ln>
      </a:spPr>
      <a:bodyPr/>
      <a:lstStyle>
        <a:defPPr>
          <a:defRPr dirty="0"/>
        </a:defPPr>
      </a:lst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1577</TotalTime>
  <Words>405</Words>
  <Application>Microsoft Office PowerPoint</Application>
  <PresentationFormat>Widescreen</PresentationFormat>
  <Paragraphs>269</Paragraphs>
  <Slides>17</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Agency FB</vt:lpstr>
      <vt:lpstr>AR BERKLEY</vt:lpstr>
      <vt:lpstr>Arial</vt:lpstr>
      <vt:lpstr>Calibri</vt:lpstr>
      <vt:lpstr>Calibri Light</vt:lpstr>
      <vt:lpstr>Segoe UI</vt:lpstr>
      <vt:lpstr>Segoe UI Semilight</vt:lpstr>
      <vt:lpstr>Symbol</vt:lpstr>
      <vt:lpstr>Times New Roman</vt:lpstr>
      <vt:lpstr>Wingdings</vt:lpstr>
      <vt:lpstr>Office Theme</vt:lpstr>
      <vt:lpstr>Larissa-Design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Presentation Point</dc:creator>
  <cp:lastModifiedBy>Presentation Point</cp:lastModifiedBy>
  <cp:revision>458</cp:revision>
  <dcterms:created xsi:type="dcterms:W3CDTF">2016-10-21T21:32:50Z</dcterms:created>
  <dcterms:modified xsi:type="dcterms:W3CDTF">2017-05-02T13:45:33Z</dcterms:modified>
</cp:coreProperties>
</file>