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837" r:id="rId2"/>
  </p:sldMasterIdLst>
  <p:notesMasterIdLst>
    <p:notesMasterId r:id="rId14"/>
  </p:notesMasterIdLst>
  <p:sldIdLst>
    <p:sldId id="376" r:id="rId3"/>
    <p:sldId id="377" r:id="rId4"/>
    <p:sldId id="378" r:id="rId5"/>
    <p:sldId id="379" r:id="rId6"/>
    <p:sldId id="380" r:id="rId7"/>
    <p:sldId id="381" r:id="rId8"/>
    <p:sldId id="345" r:id="rId9"/>
    <p:sldId id="301" r:id="rId10"/>
    <p:sldId id="372" r:id="rId11"/>
    <p:sldId id="373" r:id="rId12"/>
    <p:sldId id="375" r:id="rId13"/>
  </p:sldIdLst>
  <p:sldSz cx="12192000" cy="6858000"/>
  <p:notesSz cx="6858000" cy="9144000"/>
  <p:custDataLst>
    <p:tags r:id="rId1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642"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144727-D630-4683-8BD6-30C085E66213}" type="datetimeFigureOut">
              <a:rPr lang="de-DE" smtClean="0"/>
              <a:t>10.02.2017</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C6DE52-A18B-4F8E-B8D5-4ADA9F62893E}" type="slidenum">
              <a:rPr lang="de-DE" smtClean="0"/>
              <a:t>‹#›</a:t>
            </a:fld>
            <a:endParaRPr lang="de-DE"/>
          </a:p>
        </p:txBody>
      </p:sp>
    </p:spTree>
    <p:extLst>
      <p:ext uri="{BB962C8B-B14F-4D97-AF65-F5344CB8AC3E}">
        <p14:creationId xmlns:p14="http://schemas.microsoft.com/office/powerpoint/2010/main" val="337796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8</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8</a:t>
            </a:fld>
            <a:endParaRPr lang="en-GB" sz="1300" dirty="0"/>
          </a:p>
        </p:txBody>
      </p:sp>
      <p:sp>
        <p:nvSpPr>
          <p:cNvPr id="97284" name="Rectangle 2"/>
          <p:cNvSpPr>
            <a:spLocks noGrp="1" noRot="1" noChangeAspect="1" noChangeArrowheads="1" noTextEdit="1"/>
          </p:cNvSpPr>
          <p:nvPr>
            <p:ph type="sldImg"/>
          </p:nvPr>
        </p:nvSpPr>
        <p:spPr>
          <a:xfrm>
            <a:off x="381000" y="685800"/>
            <a:ext cx="6097588"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2241756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9</a:t>
            </a:fld>
            <a:endParaRPr lang="de-DE" dirty="0"/>
          </a:p>
        </p:txBody>
      </p:sp>
      <p:sp>
        <p:nvSpPr>
          <p:cNvPr id="97283" name="Rectangle 7"/>
          <p:cNvSpPr txBox="1">
            <a:spLocks noGrp="1" noChangeArrowheads="1"/>
          </p:cNvSpPr>
          <p:nvPr/>
        </p:nvSpPr>
        <p:spPr bwMode="auto">
          <a:xfrm>
            <a:off x="3887788" y="8689976"/>
            <a:ext cx="2970212" cy="45402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9</a:t>
            </a:fld>
            <a:endParaRPr lang="en-GB" sz="1300" dirty="0"/>
          </a:p>
        </p:txBody>
      </p:sp>
      <p:sp>
        <p:nvSpPr>
          <p:cNvPr id="97284" name="Rectangle 2"/>
          <p:cNvSpPr>
            <a:spLocks noGrp="1" noRot="1" noChangeAspect="1" noChangeArrowheads="1" noTextEdit="1"/>
          </p:cNvSpPr>
          <p:nvPr>
            <p:ph type="sldImg"/>
          </p:nvPr>
        </p:nvSpPr>
        <p:spPr>
          <a:xfrm>
            <a:off x="381000" y="685800"/>
            <a:ext cx="6097588" cy="3430588"/>
          </a:xfrm>
          <a:ln/>
        </p:spPr>
      </p:sp>
      <p:sp>
        <p:nvSpPr>
          <p:cNvPr id="97285" name="Rectangle 3"/>
          <p:cNvSpPr>
            <a:spLocks noGrp="1" noChangeArrowheads="1"/>
          </p:cNvSpPr>
          <p:nvPr>
            <p:ph type="body" idx="1"/>
          </p:nvPr>
        </p:nvSpPr>
        <p:spPr>
          <a:xfrm>
            <a:off x="914401" y="4343400"/>
            <a:ext cx="5029200" cy="4114800"/>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45868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10</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10</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3148569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8529644-27C0-4655-9503-40E917BF2C41}" type="slidenum">
              <a:rPr/>
              <a:pPr/>
              <a:t>11</a:t>
            </a:fld>
            <a:endParaRPr lang="de-DE" dirty="0"/>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algn="r" defTabSz="947738"/>
            <a:fld id="{0C7B8A1B-A169-42ED-96E3-CF5B68CF2C7A}" type="slidenum">
              <a:rPr lang="en-GB" sz="1300"/>
              <a:pPr algn="r" defTabSz="947738"/>
              <a:t>11</a:t>
            </a:fld>
            <a:endParaRPr lang="en-GB" sz="1300" dirty="0"/>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197261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02F80DAB-61B7-4C27-A61B-3945B9F9F749}" type="datetimeFigureOut">
              <a:rPr lang="de-DE" smtClean="0"/>
              <a:t>10.02.2017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FC8EF625-1C2F-45A0-B6B4-78308A8C1BB9}" type="slidenum">
              <a:rPr lang="de-DE" smtClean="0"/>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800" y="238540"/>
            <a:ext cx="11329456" cy="616455"/>
          </a:xfrm>
        </p:spPr>
        <p:txBody>
          <a:bodyPr anchor="ctr" anchorCtr="0">
            <a:noAutofit/>
          </a:bodyPr>
          <a:lstStyle>
            <a:lvl1pPr>
              <a:lnSpc>
                <a:spcPct val="100000"/>
              </a:lnSpc>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fld id="{02F80DAB-61B7-4C27-A61B-3945B9F9F749}" type="datetimeFigureOut">
              <a:rPr lang="de-DE" smtClean="0"/>
              <a:t>10.02.2017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FC8EF625-1C2F-45A0-B6B4-78308A8C1BB9}" type="slidenum">
              <a:rPr lang="de-DE" smtClean="0"/>
              <a:t>‹#›</a:t>
            </a:fld>
            <a:endParaRPr lang="de-DE"/>
          </a:p>
        </p:txBody>
      </p:sp>
      <p:sp>
        <p:nvSpPr>
          <p:cNvPr id="9" name="Textplatzhalter 7"/>
          <p:cNvSpPr>
            <a:spLocks noGrp="1"/>
          </p:cNvSpPr>
          <p:nvPr>
            <p:ph type="body" sz="quarter" idx="13"/>
          </p:nvPr>
        </p:nvSpPr>
        <p:spPr>
          <a:xfrm>
            <a:off x="431800" y="854994"/>
            <a:ext cx="11328400" cy="336244"/>
          </a:xfrm>
        </p:spPr>
        <p:txBody>
          <a:bodyPr lIns="0" tIns="0" rIns="0" bIns="0" anchor="t" anchorCtr="0">
            <a:noAutofit/>
          </a:bodyPr>
          <a:lstStyle>
            <a:lvl1pPr>
              <a:buNone/>
              <a:defRPr sz="2000"/>
            </a:lvl1pPr>
          </a:lstStyle>
          <a:p>
            <a:pPr lvl="0"/>
            <a:r>
              <a:rPr lang="de-DE"/>
              <a:t>Textmasterformat bearbeiten</a:t>
            </a:r>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02F80DAB-61B7-4C27-A61B-3945B9F9F749}" type="datetimeFigureOut">
              <a:rPr lang="de-DE" smtClean="0"/>
              <a:t>10.02.2017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FC8EF625-1C2F-45A0-B6B4-78308A8C1BB9}" type="slidenum">
              <a:rPr lang="de-DE" smtClean="0"/>
              <a:t>‹#›</a:t>
            </a:fld>
            <a:endParaRPr lang="de-DE"/>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cSld name="31_Nur Titel">
    <p:spTree>
      <p:nvGrpSpPr>
        <p:cNvPr id="1" name=""/>
        <p:cNvGrpSpPr/>
        <p:nvPr/>
      </p:nvGrpSpPr>
      <p:grpSpPr>
        <a:xfrm>
          <a:off x="0" y="0"/>
          <a:ext cx="0" cy="0"/>
          <a:chOff x="0" y="0"/>
          <a:chExt cx="0" cy="0"/>
        </a:xfrm>
      </p:grpSpPr>
      <p:sp>
        <p:nvSpPr>
          <p:cNvPr id="2" name="Titel 1"/>
          <p:cNvSpPr>
            <a:spLocks noGrp="1"/>
          </p:cNvSpPr>
          <p:nvPr>
            <p:ph type="title"/>
          </p:nvPr>
        </p:nvSpPr>
        <p:spPr>
          <a:xfrm>
            <a:off x="431800" y="238540"/>
            <a:ext cx="11329456" cy="616455"/>
          </a:xfrm>
        </p:spPr>
        <p:txBody>
          <a:bodyPr anchor="ctr" anchorCtr="0">
            <a:noAutofit/>
          </a:bodyPr>
          <a:lstStyle>
            <a:lvl1pPr>
              <a:lnSpc>
                <a:spcPct val="100000"/>
              </a:lnSpc>
              <a:defRPr/>
            </a:lvl1pPr>
          </a:lstStyle>
          <a:p>
            <a:r>
              <a:rPr lang="de-DE"/>
              <a:t>Titelmasterformat durch Klicken bearbeiten</a:t>
            </a:r>
            <a:endParaRPr lang="de-DE" dirty="0"/>
          </a:p>
        </p:txBody>
      </p:sp>
      <p:sp>
        <p:nvSpPr>
          <p:cNvPr id="3" name="Datumsplatzhalter 2"/>
          <p:cNvSpPr>
            <a:spLocks noGrp="1"/>
          </p:cNvSpPr>
          <p:nvPr>
            <p:ph type="dt" sz="half" idx="10"/>
          </p:nvPr>
        </p:nvSpPr>
        <p:spPr/>
        <p:txBody>
          <a:bodyPr/>
          <a:lstStyle/>
          <a:p>
            <a:fld id="{E373F149-83C4-4179-9681-702531CCFDAC}" type="datetimeFigureOut">
              <a:rPr lang="de-DE" smtClean="0"/>
              <a:pPr/>
              <a:t>10.02.2017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DC1E638-3F78-4E0D-883A-B278700C48C0}" type="slidenum">
              <a:rPr lang="de-DE" smtClean="0"/>
              <a:pPr/>
              <a:t>‹#›</a:t>
            </a:fld>
            <a:endParaRPr lang="de-DE"/>
          </a:p>
        </p:txBody>
      </p:sp>
      <p:sp>
        <p:nvSpPr>
          <p:cNvPr id="9" name="Textplatzhalter 7"/>
          <p:cNvSpPr>
            <a:spLocks noGrp="1"/>
          </p:cNvSpPr>
          <p:nvPr>
            <p:ph type="body" sz="quarter" idx="13"/>
          </p:nvPr>
        </p:nvSpPr>
        <p:spPr>
          <a:xfrm>
            <a:off x="431800" y="854994"/>
            <a:ext cx="11328400" cy="336244"/>
          </a:xfrm>
        </p:spPr>
        <p:txBody>
          <a:bodyPr lIns="0" tIns="0" rIns="0" bIns="0" anchor="t" anchorCtr="0">
            <a:noAutofit/>
          </a:bodyPr>
          <a:lstStyle>
            <a:lvl1pPr>
              <a:buNone/>
              <a:defRPr sz="2000"/>
            </a:lvl1pPr>
          </a:lstStyle>
          <a:p>
            <a:pPr lvl="0"/>
            <a:r>
              <a:rPr lang="de-DE"/>
              <a:t>Textmasterformat bearbeiten</a:t>
            </a:r>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 charteo.com / Design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5746FD-7827-4151-B06F-1EAC5F82C0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7B521-3CF4-4710-97FB-C29AEC6AFC8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573479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5746FD-7827-4151-B06F-1EAC5F82C007}"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2/10/2017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F7B521-3CF4-4710-97FB-C29AEC6AFC8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927330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431800" y="1554955"/>
            <a:ext cx="11329457" cy="4247359"/>
          </a:xfrm>
          <a:prstGeom prst="rect">
            <a:avLst/>
          </a:prstGeom>
        </p:spPr>
        <p:txBody>
          <a:bodyPr vert="horz" lIns="0" tIns="0" rIns="0" bIns="0" rtlCol="0">
            <a:normAutofit/>
          </a:bodyPr>
          <a:lstStyle/>
          <a:p>
            <a:pPr lvl="0"/>
            <a:r>
              <a:rPr lang="de-DE" dirty="0"/>
              <a:t>Textmasterformate durch Klicken bearbeiten</a:t>
            </a:r>
          </a:p>
          <a:p>
            <a:pPr lvl="1"/>
            <a:r>
              <a:rPr lang="de-DE" dirty="0"/>
              <a:t>Zweite Ebene</a:t>
            </a:r>
          </a:p>
          <a:p>
            <a:pPr lvl="2"/>
            <a:r>
              <a:rPr lang="de-DE" dirty="0"/>
              <a:t>Dritte Ebene</a:t>
            </a:r>
          </a:p>
        </p:txBody>
      </p:sp>
      <p:sp>
        <p:nvSpPr>
          <p:cNvPr id="2" name="Titelplatzhalter 1"/>
          <p:cNvSpPr>
            <a:spLocks noGrp="1"/>
          </p:cNvSpPr>
          <p:nvPr>
            <p:ph type="title"/>
          </p:nvPr>
        </p:nvSpPr>
        <p:spPr>
          <a:xfrm>
            <a:off x="431801" y="-1"/>
            <a:ext cx="11329456" cy="1090810"/>
          </a:xfrm>
          <a:prstGeom prst="rect">
            <a:avLst/>
          </a:prstGeom>
        </p:spPr>
        <p:txBody>
          <a:bodyPr vert="horz" lIns="0" tIns="0" rIns="0" bIns="0" rtlCol="0" anchor="ctr">
            <a:normAutofit/>
          </a:bodyPr>
          <a:lstStyle/>
          <a:p>
            <a:r>
              <a:rPr lang="de-DE" dirty="0"/>
              <a:t>Titelmasterformat durch Klicken bearbeiten</a:t>
            </a:r>
          </a:p>
        </p:txBody>
      </p:sp>
      <p:sp>
        <p:nvSpPr>
          <p:cNvPr id="4" name="Datumsplatzhalter 3"/>
          <p:cNvSpPr>
            <a:spLocks noGrp="1"/>
          </p:cNvSpPr>
          <p:nvPr>
            <p:ph type="dt" sz="half" idx="2"/>
          </p:nvPr>
        </p:nvSpPr>
        <p:spPr>
          <a:xfrm>
            <a:off x="431799"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F80DAB-61B7-4C27-A61B-3945B9F9F749}" type="datetimeFigureOut">
              <a:rPr lang="de-DE" smtClean="0"/>
              <a:t>10.02.2017</a:t>
            </a:fld>
            <a:endParaRPr lang="de-DE"/>
          </a:p>
        </p:txBody>
      </p:sp>
      <p:sp>
        <p:nvSpPr>
          <p:cNvPr id="5" name="Fußzeilenplatzhalter 4"/>
          <p:cNvSpPr>
            <a:spLocks noGrp="1"/>
          </p:cNvSpPr>
          <p:nvPr>
            <p:ph type="ftr" sz="quarter" idx="3"/>
          </p:nvPr>
        </p:nvSpPr>
        <p:spPr>
          <a:xfrm>
            <a:off x="3276599" y="6356351"/>
            <a:ext cx="563985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916457"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EF625-1C2F-45A0-B6B4-78308A8C1BB9}" type="slidenum">
              <a:rPr lang="de-DE" smtClean="0"/>
              <a:t>‹#›</a:t>
            </a:fld>
            <a:endParaRPr lang="de-DE"/>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813" r:id="rId4"/>
    <p:sldLayoutId id="2147483836" r:id="rId5"/>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3276536225"/>
      </p:ext>
    </p:extLst>
  </p:cSld>
  <p:clrMap bg1="lt1" tx1="dk1" bg2="lt2" tx2="dk2" accent1="accent1" accent2="accent2" accent3="accent3" accent4="accent4" accent5="accent5" accent6="accent6" hlink="hlink" folHlink="folHlink"/>
  <p:sldLayoutIdLst>
    <p:sldLayoutId id="2147483838" r:id="rId1"/>
    <p:sldLayoutId id="2147483839" r:id="rId2"/>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www.presentationpoint.com/software/datapoint/"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8.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9.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http://www.presentationpoint.com/software/datapoint/"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hyperlink" Target="http://www.presentationpoint.com/software/datapo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0" y="0"/>
            <a:ext cx="12192000" cy="6858001"/>
          </a:xfrm>
          <a:prstGeom prst="rect">
            <a:avLst/>
          </a:prstGeom>
        </p:spPr>
      </p:pic>
      <p:sp>
        <p:nvSpPr>
          <p:cNvPr id="5" name="Rectangle 4">
            <a:hlinkClick r:id="rId3"/>
          </p:cNvPr>
          <p:cNvSpPr/>
          <p:nvPr/>
        </p:nvSpPr>
        <p:spPr>
          <a:xfrm>
            <a:off x="0" y="0"/>
            <a:ext cx="12192000" cy="6858001"/>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hlinkClick r:id="rId3"/>
          </p:cNvPr>
          <p:cNvSpPr/>
          <p:nvPr/>
        </p:nvSpPr>
        <p:spPr>
          <a:xfrm>
            <a:off x="145534" y="1736229"/>
            <a:ext cx="7499866"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PowerPoint Templates provided by </a:t>
            </a:r>
            <a:r>
              <a:rPr kumimoji="0" lang="en-US" sz="48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34" y="269875"/>
            <a:ext cx="2381250" cy="28575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5533" y="6302375"/>
            <a:ext cx="11872295"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www.PresentationPoint.com</a:t>
            </a:r>
          </a:p>
        </p:txBody>
      </p:sp>
      <p:sp>
        <p:nvSpPr>
          <p:cNvPr id="7" name="Rectangle 6"/>
          <p:cNvSpPr/>
          <p:nvPr/>
        </p:nvSpPr>
        <p:spPr>
          <a:xfrm>
            <a:off x="145534" y="4044553"/>
            <a:ext cx="6726606"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Software solutions for digital signage and data driven presentations</a:t>
            </a:r>
            <a:endParaRPr kumimoji="0" lang="en-US" sz="3200" b="1" i="0" u="none" strike="noStrike" kern="1200" cap="none" spc="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endParaRPr>
          </a:p>
        </p:txBody>
      </p:sp>
    </p:spTree>
    <p:extLst>
      <p:ext uri="{BB962C8B-B14F-4D97-AF65-F5344CB8AC3E}">
        <p14:creationId xmlns:p14="http://schemas.microsoft.com/office/powerpoint/2010/main" val="9414289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641" y="2852936"/>
            <a:ext cx="4436201" cy="3180490"/>
          </a:xfrm>
          <a:prstGeom prst="rect">
            <a:avLst/>
          </a:prstGeom>
        </p:spPr>
      </p:pic>
      <p:pic>
        <p:nvPicPr>
          <p:cNvPr id="39" name="Picture 10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2810" y="854881"/>
            <a:ext cx="9145195" cy="1025744"/>
          </a:xfrm>
          <a:prstGeom prst="rect">
            <a:avLst/>
          </a:prstGeom>
          <a:noFill/>
          <a:extLst>
            <a:ext uri="{909E8E84-426E-40DD-AFC4-6F175D3DCCD1}">
              <a14:hiddenFill xmlns:a14="http://schemas.microsoft.com/office/drawing/2010/main">
                <a:solidFill>
                  <a:srgbClr val="FFFFFF"/>
                </a:solidFill>
              </a14:hiddenFill>
            </a:ext>
          </a:extLst>
        </p:spPr>
      </p:pic>
      <p:sp>
        <p:nvSpPr>
          <p:cNvPr id="92" name="Rectangle 616"/>
          <p:cNvSpPr>
            <a:spLocks noChangeArrowheads="1"/>
          </p:cNvSpPr>
          <p:nvPr/>
        </p:nvSpPr>
        <p:spPr bwMode="gray">
          <a:xfrm>
            <a:off x="9189747" y="1028375"/>
            <a:ext cx="1234611" cy="283404"/>
          </a:xfrm>
          <a:prstGeom prst="rect">
            <a:avLst/>
          </a:prstGeom>
          <a:noFill/>
          <a:ln w="28575">
            <a:solidFill>
              <a:srgbClr val="C0C0C0"/>
            </a:solidFill>
            <a:miter lim="800000"/>
            <a:headEnd/>
            <a:tailEnd/>
          </a:ln>
          <a:extLst>
            <a:ext uri="{909E8E84-426E-40DD-AFC4-6F175D3DCCD1}">
              <a14:hiddenFill xmlns:a14="http://schemas.microsoft.com/office/drawing/2010/main">
                <a:solidFill>
                  <a:srgbClr val="FFFFFF"/>
                </a:solidFill>
              </a14:hiddenFill>
            </a:ext>
          </a:extLst>
        </p:spPr>
        <p:txBody>
          <a:bodyPr wrap="none" lIns="79248" tIns="39624" rIns="79248" bIns="39624"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algn="ctr"/>
            <a:r>
              <a:rPr lang="de-DE" altLang="de-DE" sz="1500" b="1" dirty="0">
                <a:latin typeface="Calibri" panose="020F0502020204030204" pitchFamily="34" charset="0"/>
              </a:rPr>
              <a:t>YOUR </a:t>
            </a:r>
            <a:r>
              <a:rPr lang="de-DE" altLang="de-DE" sz="1500" b="1" dirty="0">
                <a:solidFill>
                  <a:srgbClr val="99CCFF"/>
                </a:solidFill>
                <a:latin typeface="Calibri" panose="020F0502020204030204" pitchFamily="34" charset="0"/>
              </a:rPr>
              <a:t>LOGO</a:t>
            </a:r>
          </a:p>
        </p:txBody>
      </p:sp>
      <p:sp>
        <p:nvSpPr>
          <p:cNvPr id="93" name="Rectangle 51"/>
          <p:cNvSpPr>
            <a:spLocks noChangeArrowheads="1"/>
          </p:cNvSpPr>
          <p:nvPr/>
        </p:nvSpPr>
        <p:spPr bwMode="gray">
          <a:xfrm>
            <a:off x="1522372" y="1609490"/>
            <a:ext cx="9145632" cy="262695"/>
          </a:xfrm>
          <a:prstGeom prst="rect">
            <a:avLst/>
          </a:prstGeom>
          <a:solidFill>
            <a:srgbClr val="99CCFF">
              <a:alpha val="50195"/>
            </a:srgbClr>
          </a:solidFill>
          <a:ln>
            <a:noFill/>
          </a:ln>
          <a:extLst/>
        </p:spPr>
        <p:txBody>
          <a:bodyPr wrap="none" anchor="ctr"/>
          <a:lstStyle>
            <a:lvl1pPr eaLnBrk="0" hangingPunct="0">
              <a:defRPr sz="2100">
                <a:solidFill>
                  <a:schemeClr val="tx1"/>
                </a:solidFill>
                <a:latin typeface="Arial" charset="0"/>
                <a:cs typeface="Arial" charset="0"/>
              </a:defRPr>
            </a:lvl1pPr>
            <a:lvl2pPr marL="742950" indent="-285750" eaLnBrk="0" hangingPunct="0">
              <a:defRPr sz="2100">
                <a:solidFill>
                  <a:schemeClr val="tx1"/>
                </a:solidFill>
                <a:latin typeface="Arial" charset="0"/>
                <a:cs typeface="Arial" charset="0"/>
              </a:defRPr>
            </a:lvl2pPr>
            <a:lvl3pPr marL="1143000" indent="-228600" eaLnBrk="0" hangingPunct="0">
              <a:defRPr sz="2100">
                <a:solidFill>
                  <a:schemeClr val="tx1"/>
                </a:solidFill>
                <a:latin typeface="Arial" charset="0"/>
                <a:cs typeface="Arial" charset="0"/>
              </a:defRPr>
            </a:lvl3pPr>
            <a:lvl4pPr marL="1600200" indent="-228600" eaLnBrk="0" hangingPunct="0">
              <a:defRPr sz="2100">
                <a:solidFill>
                  <a:schemeClr val="tx1"/>
                </a:solidFill>
                <a:latin typeface="Arial" charset="0"/>
                <a:cs typeface="Arial" charset="0"/>
              </a:defRPr>
            </a:lvl4pPr>
            <a:lvl5pPr marL="2057400" indent="-228600" eaLnBrk="0" hangingPunct="0">
              <a:defRPr sz="2100">
                <a:solidFill>
                  <a:schemeClr val="tx1"/>
                </a:solidFill>
                <a:latin typeface="Arial" charset="0"/>
                <a:cs typeface="Arial" charset="0"/>
              </a:defRPr>
            </a:lvl5pPr>
            <a:lvl6pPr marL="2514600" indent="-228600" eaLnBrk="0" fontAlgn="base" hangingPunct="0">
              <a:spcBef>
                <a:spcPct val="0"/>
              </a:spcBef>
              <a:spcAft>
                <a:spcPct val="0"/>
              </a:spcAft>
              <a:defRPr sz="2100">
                <a:solidFill>
                  <a:schemeClr val="tx1"/>
                </a:solidFill>
                <a:latin typeface="Arial" charset="0"/>
                <a:cs typeface="Arial" charset="0"/>
              </a:defRPr>
            </a:lvl6pPr>
            <a:lvl7pPr marL="2971800" indent="-228600" eaLnBrk="0" fontAlgn="base" hangingPunct="0">
              <a:spcBef>
                <a:spcPct val="0"/>
              </a:spcBef>
              <a:spcAft>
                <a:spcPct val="0"/>
              </a:spcAft>
              <a:defRPr sz="2100">
                <a:solidFill>
                  <a:schemeClr val="tx1"/>
                </a:solidFill>
                <a:latin typeface="Arial" charset="0"/>
                <a:cs typeface="Arial" charset="0"/>
              </a:defRPr>
            </a:lvl7pPr>
            <a:lvl8pPr marL="3429000" indent="-228600" eaLnBrk="0" fontAlgn="base" hangingPunct="0">
              <a:spcBef>
                <a:spcPct val="0"/>
              </a:spcBef>
              <a:spcAft>
                <a:spcPct val="0"/>
              </a:spcAft>
              <a:defRPr sz="2100">
                <a:solidFill>
                  <a:schemeClr val="tx1"/>
                </a:solidFill>
                <a:latin typeface="Arial" charset="0"/>
                <a:cs typeface="Arial" charset="0"/>
              </a:defRPr>
            </a:lvl8pPr>
            <a:lvl9pPr marL="3886200" indent="-228600" eaLnBrk="0" fontAlgn="base" hangingPunct="0">
              <a:spcBef>
                <a:spcPct val="0"/>
              </a:spcBef>
              <a:spcAft>
                <a:spcPct val="0"/>
              </a:spcAft>
              <a:defRPr sz="2100">
                <a:solidFill>
                  <a:schemeClr val="tx1"/>
                </a:solidFill>
                <a:latin typeface="Arial" charset="0"/>
                <a:cs typeface="Arial" charset="0"/>
              </a:defRPr>
            </a:lvl9pPr>
          </a:lstStyle>
          <a:p>
            <a:pPr eaLnBrk="1" hangingPunct="1"/>
            <a:endParaRPr lang="de-DE" altLang="de-DE" sz="1575" dirty="0">
              <a:latin typeface="Calibri" panose="020F0502020204030204" pitchFamily="34" charset="0"/>
            </a:endParaRPr>
          </a:p>
        </p:txBody>
      </p:sp>
      <p:sp>
        <p:nvSpPr>
          <p:cNvPr id="19" name="Rectangle 11"/>
          <p:cNvSpPr>
            <a:spLocks noChangeArrowheads="1"/>
          </p:cNvSpPr>
          <p:nvPr/>
        </p:nvSpPr>
        <p:spPr bwMode="gray">
          <a:xfrm>
            <a:off x="1993641" y="4791532"/>
            <a:ext cx="3559958" cy="390852"/>
          </a:xfrm>
          <a:prstGeom prst="rect">
            <a:avLst/>
          </a:prstGeom>
          <a:solidFill>
            <a:srgbClr val="FFFFFF"/>
          </a:solidFill>
          <a:ln w="6350">
            <a:solidFill>
              <a:srgbClr val="AFAFAF"/>
            </a:solidFill>
            <a:miter lim="800000"/>
            <a:headEnd/>
            <a:tailEnd/>
          </a:ln>
        </p:spPr>
        <p:txBody>
          <a:bodyPr wrap="none" lIns="79248" tIns="39624" rIns="79248" bIns="39624"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noProof="1">
                <a:solidFill>
                  <a:srgbClr val="5F5F5F"/>
                </a:solidFill>
                <a:latin typeface="Calibri" panose="020F0502020204030204" pitchFamily="34" charset="0"/>
              </a:rPr>
              <a:t>Product description here</a:t>
            </a:r>
          </a:p>
        </p:txBody>
      </p:sp>
      <p:sp>
        <p:nvSpPr>
          <p:cNvPr id="20" name="Rectangle 209"/>
          <p:cNvSpPr>
            <a:spLocks noChangeArrowheads="1"/>
          </p:cNvSpPr>
          <p:nvPr/>
        </p:nvSpPr>
        <p:spPr bwMode="gray">
          <a:xfrm>
            <a:off x="1993642" y="4222291"/>
            <a:ext cx="3559958" cy="390852"/>
          </a:xfrm>
          <a:prstGeom prst="rect">
            <a:avLst/>
          </a:prstGeom>
          <a:solidFill>
            <a:srgbClr val="FFFFFF"/>
          </a:solidFill>
          <a:ln w="6350">
            <a:solidFill>
              <a:srgbClr val="AFAFAF"/>
            </a:solidFill>
            <a:miter lim="800000"/>
            <a:headEnd/>
            <a:tailEnd/>
          </a:ln>
        </p:spPr>
        <p:txBody>
          <a:bodyPr wrap="none" lIns="79248" tIns="39624" rIns="79248" bIns="39624"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noProof="1">
                <a:solidFill>
                  <a:srgbClr val="5F5F5F"/>
                </a:solidFill>
                <a:latin typeface="Calibri" panose="020F0502020204030204" pitchFamily="34" charset="0"/>
              </a:rPr>
              <a:t>Product description here</a:t>
            </a:r>
          </a:p>
        </p:txBody>
      </p:sp>
      <p:sp>
        <p:nvSpPr>
          <p:cNvPr id="21" name="Rectangle 210"/>
          <p:cNvSpPr>
            <a:spLocks noChangeArrowheads="1"/>
          </p:cNvSpPr>
          <p:nvPr/>
        </p:nvSpPr>
        <p:spPr bwMode="gray">
          <a:xfrm>
            <a:off x="1993641" y="3653049"/>
            <a:ext cx="3559958" cy="390852"/>
          </a:xfrm>
          <a:prstGeom prst="rect">
            <a:avLst/>
          </a:prstGeom>
          <a:solidFill>
            <a:srgbClr val="5F5F5F"/>
          </a:solidFill>
          <a:ln w="6350">
            <a:solidFill>
              <a:srgbClr val="EAEAEA"/>
            </a:solidFill>
            <a:miter lim="800000"/>
            <a:headEnd/>
            <a:tailEnd/>
          </a:ln>
        </p:spPr>
        <p:txBody>
          <a:bodyPr wrap="none" lIns="79248" tIns="39624" rIns="79248" bIns="39624"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noProof="1">
                <a:solidFill>
                  <a:srgbClr val="FFFFFF"/>
                </a:solidFill>
                <a:effectLst>
                  <a:outerShdw blurRad="38100" dist="38100" dir="2700000" algn="tl">
                    <a:srgbClr val="000000">
                      <a:alpha val="43137"/>
                    </a:srgbClr>
                  </a:outerShdw>
                </a:effectLst>
                <a:latin typeface="Calibri" panose="020F0502020204030204" pitchFamily="34" charset="0"/>
              </a:rPr>
              <a:t>Product information</a:t>
            </a:r>
          </a:p>
        </p:txBody>
      </p:sp>
      <p:sp>
        <p:nvSpPr>
          <p:cNvPr id="23" name="Text Box 19"/>
          <p:cNvSpPr txBox="1">
            <a:spLocks noChangeArrowheads="1"/>
          </p:cNvSpPr>
          <p:nvPr/>
        </p:nvSpPr>
        <p:spPr bwMode="gray">
          <a:xfrm>
            <a:off x="1924103" y="3172912"/>
            <a:ext cx="3629497" cy="413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algn="ctr" defTabSz="1057275" eaLnBrk="0" fontAlgn="base" hangingPunct="0">
              <a:spcBef>
                <a:spcPct val="0"/>
              </a:spcBef>
              <a:spcAft>
                <a:spcPct val="0"/>
              </a:spcAft>
              <a:defRPr sz="2100">
                <a:solidFill>
                  <a:schemeClr val="tx1"/>
                </a:solidFill>
                <a:latin typeface="Arial" charset="0"/>
                <a:cs typeface="Arial" charset="0"/>
              </a:defRPr>
            </a:lvl6pPr>
            <a:lvl7pPr marL="2971800" indent="-228600" algn="ctr" defTabSz="1057275" eaLnBrk="0" fontAlgn="base" hangingPunct="0">
              <a:spcBef>
                <a:spcPct val="0"/>
              </a:spcBef>
              <a:spcAft>
                <a:spcPct val="0"/>
              </a:spcAft>
              <a:defRPr sz="2100">
                <a:solidFill>
                  <a:schemeClr val="tx1"/>
                </a:solidFill>
                <a:latin typeface="Arial" charset="0"/>
                <a:cs typeface="Arial" charset="0"/>
              </a:defRPr>
            </a:lvl7pPr>
            <a:lvl8pPr marL="3429000" indent="-228600" algn="ctr" defTabSz="1057275" eaLnBrk="0" fontAlgn="base" hangingPunct="0">
              <a:spcBef>
                <a:spcPct val="0"/>
              </a:spcBef>
              <a:spcAft>
                <a:spcPct val="0"/>
              </a:spcAft>
              <a:defRPr sz="2100">
                <a:solidFill>
                  <a:schemeClr val="tx1"/>
                </a:solidFill>
                <a:latin typeface="Arial" charset="0"/>
                <a:cs typeface="Arial" charset="0"/>
              </a:defRPr>
            </a:lvl8pPr>
            <a:lvl9pPr marL="3886200" indent="-228600" algn="ctr"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b="1" dirty="0">
                <a:latin typeface="+mn-lt"/>
              </a:rPr>
              <a:t>Hungry for a real hamburger?</a:t>
            </a:r>
          </a:p>
        </p:txBody>
      </p:sp>
      <p:sp>
        <p:nvSpPr>
          <p:cNvPr id="24" name="Rectangle 11"/>
          <p:cNvSpPr>
            <a:spLocks noChangeArrowheads="1"/>
          </p:cNvSpPr>
          <p:nvPr/>
        </p:nvSpPr>
        <p:spPr bwMode="gray">
          <a:xfrm>
            <a:off x="1993641" y="5360775"/>
            <a:ext cx="3559958" cy="390852"/>
          </a:xfrm>
          <a:prstGeom prst="rect">
            <a:avLst/>
          </a:prstGeom>
          <a:solidFill>
            <a:srgbClr val="FFFFFF"/>
          </a:solidFill>
          <a:ln w="6350">
            <a:solidFill>
              <a:srgbClr val="AFAFAF"/>
            </a:solidFill>
            <a:miter lim="800000"/>
            <a:headEnd/>
            <a:tailEnd/>
          </a:ln>
        </p:spPr>
        <p:txBody>
          <a:bodyPr wrap="none" lIns="79248" tIns="39624" rIns="79248" bIns="39624" anchor="ctr"/>
          <a:lstStyle>
            <a:lvl1pPr defTabSz="1057275" eaLnBrk="0" hangingPunct="0">
              <a:defRPr sz="2100">
                <a:solidFill>
                  <a:schemeClr val="tx1"/>
                </a:solidFill>
                <a:latin typeface="Arial" charset="0"/>
                <a:cs typeface="Arial" charset="0"/>
              </a:defRPr>
            </a:lvl1pPr>
            <a:lvl2pPr marL="742950" indent="-285750" defTabSz="1057275" eaLnBrk="0" hangingPunct="0">
              <a:defRPr sz="2100">
                <a:solidFill>
                  <a:schemeClr val="tx1"/>
                </a:solidFill>
                <a:latin typeface="Arial" charset="0"/>
                <a:cs typeface="Arial" charset="0"/>
              </a:defRPr>
            </a:lvl2pPr>
            <a:lvl3pPr marL="1143000" indent="-228600" defTabSz="1057275" eaLnBrk="0" hangingPunct="0">
              <a:defRPr sz="2100">
                <a:solidFill>
                  <a:schemeClr val="tx1"/>
                </a:solidFill>
                <a:latin typeface="Arial" charset="0"/>
                <a:cs typeface="Arial" charset="0"/>
              </a:defRPr>
            </a:lvl3pPr>
            <a:lvl4pPr marL="1600200" indent="-228600" defTabSz="1057275" eaLnBrk="0" hangingPunct="0">
              <a:defRPr sz="2100">
                <a:solidFill>
                  <a:schemeClr val="tx1"/>
                </a:solidFill>
                <a:latin typeface="Arial" charset="0"/>
                <a:cs typeface="Arial" charset="0"/>
              </a:defRPr>
            </a:lvl4pPr>
            <a:lvl5pPr marL="2057400" indent="-228600" defTabSz="1057275" eaLnBrk="0" hangingPunct="0">
              <a:defRPr sz="2100">
                <a:solidFill>
                  <a:schemeClr val="tx1"/>
                </a:solidFill>
                <a:latin typeface="Arial" charset="0"/>
                <a:cs typeface="Arial" charset="0"/>
              </a:defRPr>
            </a:lvl5pPr>
            <a:lvl6pPr marL="2514600" indent="-228600" defTabSz="1057275" eaLnBrk="0" fontAlgn="base" hangingPunct="0">
              <a:spcBef>
                <a:spcPct val="0"/>
              </a:spcBef>
              <a:spcAft>
                <a:spcPct val="0"/>
              </a:spcAft>
              <a:defRPr sz="2100">
                <a:solidFill>
                  <a:schemeClr val="tx1"/>
                </a:solidFill>
                <a:latin typeface="Arial" charset="0"/>
                <a:cs typeface="Arial" charset="0"/>
              </a:defRPr>
            </a:lvl6pPr>
            <a:lvl7pPr marL="2971800" indent="-228600" defTabSz="1057275" eaLnBrk="0" fontAlgn="base" hangingPunct="0">
              <a:spcBef>
                <a:spcPct val="0"/>
              </a:spcBef>
              <a:spcAft>
                <a:spcPct val="0"/>
              </a:spcAft>
              <a:defRPr sz="2100">
                <a:solidFill>
                  <a:schemeClr val="tx1"/>
                </a:solidFill>
                <a:latin typeface="Arial" charset="0"/>
                <a:cs typeface="Arial" charset="0"/>
              </a:defRPr>
            </a:lvl7pPr>
            <a:lvl8pPr marL="3429000" indent="-228600" defTabSz="1057275" eaLnBrk="0" fontAlgn="base" hangingPunct="0">
              <a:spcBef>
                <a:spcPct val="0"/>
              </a:spcBef>
              <a:spcAft>
                <a:spcPct val="0"/>
              </a:spcAft>
              <a:defRPr sz="2100">
                <a:solidFill>
                  <a:schemeClr val="tx1"/>
                </a:solidFill>
                <a:latin typeface="Arial" charset="0"/>
                <a:cs typeface="Arial" charset="0"/>
              </a:defRPr>
            </a:lvl8pPr>
            <a:lvl9pPr marL="3886200" indent="-228600" defTabSz="1057275" eaLnBrk="0" fontAlgn="base" hangingPunct="0">
              <a:spcBef>
                <a:spcPct val="0"/>
              </a:spcBef>
              <a:spcAft>
                <a:spcPct val="0"/>
              </a:spcAft>
              <a:defRPr sz="2100">
                <a:solidFill>
                  <a:schemeClr val="tx1"/>
                </a:solidFill>
                <a:latin typeface="Arial" charset="0"/>
                <a:cs typeface="Arial" charset="0"/>
              </a:defRPr>
            </a:lvl9pPr>
          </a:lstStyle>
          <a:p>
            <a:pPr eaLnBrk="1" hangingPunct="1"/>
            <a:r>
              <a:rPr lang="de-DE" altLang="de-DE" noProof="1">
                <a:solidFill>
                  <a:srgbClr val="5F5F5F"/>
                </a:solidFill>
                <a:latin typeface="Calibri" panose="020F0502020204030204" pitchFamily="34" charset="0"/>
              </a:rPr>
              <a:t>Product description here</a:t>
            </a:r>
          </a:p>
        </p:txBody>
      </p:sp>
      <p:sp>
        <p:nvSpPr>
          <p:cNvPr id="28" name="Rechteck 27"/>
          <p:cNvSpPr/>
          <p:nvPr/>
        </p:nvSpPr>
        <p:spPr>
          <a:xfrm>
            <a:off x="6853504" y="4034619"/>
            <a:ext cx="3418961" cy="1419748"/>
          </a:xfrm>
          <a:prstGeom prst="rect">
            <a:avLst/>
          </a:prstGeom>
          <a:effectLst/>
        </p:spPr>
        <p:txBody>
          <a:bodyPr wrap="square">
            <a:spAutoFit/>
          </a:bodyPr>
          <a:lstStyle/>
          <a:p>
            <a:r>
              <a:rPr lang="de-DE" sz="8626" b="1" dirty="0">
                <a:solidFill>
                  <a:srgbClr val="FFFFFF"/>
                </a:solidFill>
                <a:effectLst>
                  <a:outerShdw blurRad="38100" dist="38100" dir="2700000" algn="tl">
                    <a:srgbClr val="000000">
                      <a:alpha val="43137"/>
                    </a:srgbClr>
                  </a:outerShdw>
                </a:effectLst>
              </a:rPr>
              <a:t>$3.99</a:t>
            </a:r>
            <a:endParaRPr lang="en-US" sz="8626" b="1" dirty="0">
              <a:solidFill>
                <a:srgbClr val="FFFFFF"/>
              </a:solidFill>
              <a:effectLst>
                <a:outerShdw blurRad="38100" dist="38100" dir="2700000" algn="tl">
                  <a:srgbClr val="000000">
                    <a:alpha val="43137"/>
                  </a:srgbClr>
                </a:outerShdw>
              </a:effectLst>
            </a:endParaRPr>
          </a:p>
        </p:txBody>
      </p:sp>
      <p:grpSp>
        <p:nvGrpSpPr>
          <p:cNvPr id="29" name="Gruppieren 28"/>
          <p:cNvGrpSpPr/>
          <p:nvPr/>
        </p:nvGrpSpPr>
        <p:grpSpPr>
          <a:xfrm>
            <a:off x="8921723" y="1792610"/>
            <a:ext cx="1653602" cy="622973"/>
            <a:chOff x="-2984002" y="4074806"/>
            <a:chExt cx="2825746" cy="1692146"/>
          </a:xfrm>
        </p:grpSpPr>
        <p:sp>
          <p:nvSpPr>
            <p:cNvPr id="30" name="Freeform 7"/>
            <p:cNvSpPr>
              <a:spLocks/>
            </p:cNvSpPr>
            <p:nvPr/>
          </p:nvSpPr>
          <p:spPr bwMode="auto">
            <a:xfrm>
              <a:off x="-2610484" y="4094502"/>
              <a:ext cx="2227263" cy="236538"/>
            </a:xfrm>
            <a:custGeom>
              <a:avLst/>
              <a:gdLst>
                <a:gd name="T0" fmla="*/ 0 w 594"/>
                <a:gd name="T1" fmla="*/ 63 h 63"/>
                <a:gd name="T2" fmla="*/ 587 w 594"/>
                <a:gd name="T3" fmla="*/ 63 h 63"/>
                <a:gd name="T4" fmla="*/ 560 w 594"/>
                <a:gd name="T5" fmla="*/ 8 h 63"/>
                <a:gd name="T6" fmla="*/ 38 w 594"/>
                <a:gd name="T7" fmla="*/ 8 h 63"/>
                <a:gd name="T8" fmla="*/ 0 w 594"/>
                <a:gd name="T9" fmla="*/ 63 h 63"/>
              </a:gdLst>
              <a:ahLst/>
              <a:cxnLst>
                <a:cxn ang="0">
                  <a:pos x="T0" y="T1"/>
                </a:cxn>
                <a:cxn ang="0">
                  <a:pos x="T2" y="T3"/>
                </a:cxn>
                <a:cxn ang="0">
                  <a:pos x="T4" y="T5"/>
                </a:cxn>
                <a:cxn ang="0">
                  <a:pos x="T6" y="T7"/>
                </a:cxn>
                <a:cxn ang="0">
                  <a:pos x="T8" y="T9"/>
                </a:cxn>
              </a:cxnLst>
              <a:rect l="0" t="0" r="r" b="b"/>
              <a:pathLst>
                <a:path w="594" h="63">
                  <a:moveTo>
                    <a:pt x="0" y="63"/>
                  </a:moveTo>
                  <a:cubicBezTo>
                    <a:pt x="587" y="63"/>
                    <a:pt x="587" y="63"/>
                    <a:pt x="587" y="63"/>
                  </a:cubicBezTo>
                  <a:cubicBezTo>
                    <a:pt x="587" y="63"/>
                    <a:pt x="594" y="8"/>
                    <a:pt x="560" y="8"/>
                  </a:cubicBezTo>
                  <a:cubicBezTo>
                    <a:pt x="526" y="8"/>
                    <a:pt x="38" y="8"/>
                    <a:pt x="38" y="8"/>
                  </a:cubicBezTo>
                  <a:cubicBezTo>
                    <a:pt x="38" y="8"/>
                    <a:pt x="0" y="0"/>
                    <a:pt x="0" y="63"/>
                  </a:cubicBezTo>
                  <a:close/>
                </a:path>
              </a:pathLst>
            </a:custGeom>
            <a:gradFill flip="none" rotWithShape="1">
              <a:gsLst>
                <a:gs pos="0">
                  <a:srgbClr val="99CCFF"/>
                </a:gs>
                <a:gs pos="100000">
                  <a:srgbClr val="99CCFF">
                    <a:lumMod val="74000"/>
                  </a:srgbClr>
                </a:gs>
              </a:gsLst>
              <a:lin ang="5400000" scaled="1"/>
              <a:tileRect/>
            </a:gra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9" tIns="34294" rIns="68589" bIns="34294" numCol="1" anchor="t" anchorCtr="0" compatLnSpc="1">
              <a:prstTxWarp prst="textNoShape">
                <a:avLst/>
              </a:prstTxWarp>
            </a:bodyPr>
            <a:lstStyle/>
            <a:p>
              <a:endParaRPr lang="de-DE" sz="1350" dirty="0"/>
            </a:p>
          </p:txBody>
        </p:sp>
        <p:sp>
          <p:nvSpPr>
            <p:cNvPr id="32" name="Gleichschenkliges Dreieck 31"/>
            <p:cNvSpPr/>
            <p:nvPr/>
          </p:nvSpPr>
          <p:spPr bwMode="gray">
            <a:xfrm rot="10800000">
              <a:off x="-2984002" y="4121951"/>
              <a:ext cx="2825746" cy="1645001"/>
            </a:xfrm>
            <a:prstGeom prst="triangle">
              <a:avLst/>
            </a:prstGeom>
            <a:solidFill>
              <a:srgbClr val="000000">
                <a:alpha val="25000"/>
              </a:srgbClr>
            </a:solidFill>
            <a:ln w="6350">
              <a:noFill/>
              <a:round/>
              <a:headEnd/>
              <a:tailEnd/>
            </a:ln>
            <a:effectLst>
              <a:outerShdw blurRad="381000" dist="38100" dir="10800000" algn="r" rotWithShape="0">
                <a:prstClr val="black">
                  <a:alpha val="70000"/>
                </a:prstClr>
              </a:outerShdw>
              <a:softEdge rad="165100"/>
            </a:effectLst>
          </p:spPr>
          <p:txBody>
            <a:bodyPr rtlCol="0" anchor="ctr"/>
            <a:lstStyle/>
            <a:p>
              <a:pPr algn="ctr">
                <a:lnSpc>
                  <a:spcPct val="95000"/>
                </a:lnSpc>
                <a:spcAft>
                  <a:spcPts val="600"/>
                </a:spcAft>
              </a:pPr>
              <a:endParaRPr lang="de-DE" sz="1350" noProof="1"/>
            </a:p>
          </p:txBody>
        </p:sp>
        <p:sp>
          <p:nvSpPr>
            <p:cNvPr id="37" name="Freeform 8"/>
            <p:cNvSpPr>
              <a:spLocks/>
            </p:cNvSpPr>
            <p:nvPr/>
          </p:nvSpPr>
          <p:spPr bwMode="auto">
            <a:xfrm>
              <a:off x="-2778758" y="4121951"/>
              <a:ext cx="2563813" cy="1630363"/>
            </a:xfrm>
            <a:custGeom>
              <a:avLst/>
              <a:gdLst>
                <a:gd name="T0" fmla="*/ 89 w 684"/>
                <a:gd name="T1" fmla="*/ 0 h 435"/>
                <a:gd name="T2" fmla="*/ 112 w 684"/>
                <a:gd name="T3" fmla="*/ 37 h 435"/>
                <a:gd name="T4" fmla="*/ 112 w 684"/>
                <a:gd name="T5" fmla="*/ 222 h 435"/>
                <a:gd name="T6" fmla="*/ 77 w 684"/>
                <a:gd name="T7" fmla="*/ 258 h 435"/>
                <a:gd name="T8" fmla="*/ 10 w 684"/>
                <a:gd name="T9" fmla="*/ 258 h 435"/>
                <a:gd name="T10" fmla="*/ 12 w 684"/>
                <a:gd name="T11" fmla="*/ 265 h 435"/>
                <a:gd name="T12" fmla="*/ 151 w 684"/>
                <a:gd name="T13" fmla="*/ 335 h 435"/>
                <a:gd name="T14" fmla="*/ 299 w 684"/>
                <a:gd name="T15" fmla="*/ 416 h 435"/>
                <a:gd name="T16" fmla="*/ 381 w 684"/>
                <a:gd name="T17" fmla="*/ 416 h 435"/>
                <a:gd name="T18" fmla="*/ 648 w 684"/>
                <a:gd name="T19" fmla="*/ 275 h 435"/>
                <a:gd name="T20" fmla="*/ 673 w 684"/>
                <a:gd name="T21" fmla="*/ 262 h 435"/>
                <a:gd name="T22" fmla="*/ 666 w 684"/>
                <a:gd name="T23" fmla="*/ 254 h 435"/>
                <a:gd name="T24" fmla="*/ 599 w 684"/>
                <a:gd name="T25" fmla="*/ 253 h 435"/>
                <a:gd name="T26" fmla="*/ 567 w 684"/>
                <a:gd name="T27" fmla="*/ 216 h 435"/>
                <a:gd name="T28" fmla="*/ 567 w 684"/>
                <a:gd name="T29" fmla="*/ 33 h 435"/>
                <a:gd name="T30" fmla="*/ 603 w 684"/>
                <a:gd name="T31" fmla="*/ 0 h 435"/>
                <a:gd name="T32" fmla="*/ 89 w 684"/>
                <a:gd name="T33"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4" h="435">
                  <a:moveTo>
                    <a:pt x="89" y="0"/>
                  </a:moveTo>
                  <a:cubicBezTo>
                    <a:pt x="89" y="0"/>
                    <a:pt x="112" y="5"/>
                    <a:pt x="112" y="37"/>
                  </a:cubicBezTo>
                  <a:cubicBezTo>
                    <a:pt x="112" y="70"/>
                    <a:pt x="112" y="222"/>
                    <a:pt x="112" y="222"/>
                  </a:cubicBezTo>
                  <a:cubicBezTo>
                    <a:pt x="112" y="222"/>
                    <a:pt x="112" y="258"/>
                    <a:pt x="77" y="258"/>
                  </a:cubicBezTo>
                  <a:cubicBezTo>
                    <a:pt x="42" y="258"/>
                    <a:pt x="10" y="258"/>
                    <a:pt x="10" y="258"/>
                  </a:cubicBezTo>
                  <a:cubicBezTo>
                    <a:pt x="10" y="258"/>
                    <a:pt x="0" y="260"/>
                    <a:pt x="12" y="265"/>
                  </a:cubicBezTo>
                  <a:cubicBezTo>
                    <a:pt x="151" y="335"/>
                    <a:pt x="151" y="335"/>
                    <a:pt x="151" y="335"/>
                  </a:cubicBezTo>
                  <a:cubicBezTo>
                    <a:pt x="299" y="416"/>
                    <a:pt x="299" y="416"/>
                    <a:pt x="299" y="416"/>
                  </a:cubicBezTo>
                  <a:cubicBezTo>
                    <a:pt x="299" y="416"/>
                    <a:pt x="342" y="435"/>
                    <a:pt x="381" y="416"/>
                  </a:cubicBezTo>
                  <a:cubicBezTo>
                    <a:pt x="420" y="397"/>
                    <a:pt x="648" y="275"/>
                    <a:pt x="648" y="275"/>
                  </a:cubicBezTo>
                  <a:cubicBezTo>
                    <a:pt x="673" y="262"/>
                    <a:pt x="673" y="262"/>
                    <a:pt x="673" y="262"/>
                  </a:cubicBezTo>
                  <a:cubicBezTo>
                    <a:pt x="673" y="262"/>
                    <a:pt x="684" y="255"/>
                    <a:pt x="666" y="254"/>
                  </a:cubicBezTo>
                  <a:cubicBezTo>
                    <a:pt x="599" y="253"/>
                    <a:pt x="599" y="253"/>
                    <a:pt x="599" y="253"/>
                  </a:cubicBezTo>
                  <a:cubicBezTo>
                    <a:pt x="599" y="253"/>
                    <a:pt x="570" y="248"/>
                    <a:pt x="567" y="216"/>
                  </a:cubicBezTo>
                  <a:cubicBezTo>
                    <a:pt x="565" y="185"/>
                    <a:pt x="567" y="33"/>
                    <a:pt x="567" y="33"/>
                  </a:cubicBezTo>
                  <a:cubicBezTo>
                    <a:pt x="567" y="33"/>
                    <a:pt x="564" y="0"/>
                    <a:pt x="603" y="0"/>
                  </a:cubicBezTo>
                  <a:cubicBezTo>
                    <a:pt x="368" y="0"/>
                    <a:pt x="89" y="0"/>
                    <a:pt x="89" y="0"/>
                  </a:cubicBezTo>
                  <a:close/>
                </a:path>
              </a:pathLst>
            </a:custGeom>
            <a:gradFill flip="none" rotWithShape="1">
              <a:gsLst>
                <a:gs pos="0">
                  <a:srgbClr val="99CCFF"/>
                </a:gs>
                <a:gs pos="100000">
                  <a:srgbClr val="99CCFF">
                    <a:lumMod val="74000"/>
                  </a:srgbClr>
                </a:gs>
              </a:gsLst>
              <a:lin ang="5400000" scaled="1"/>
              <a:tileRect/>
            </a:gradFill>
            <a:ln>
              <a:noFill/>
            </a:ln>
            <a:effectLst>
              <a:outerShdw blurRad="508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68589" tIns="54007" rIns="68589" bIns="34294" numCol="1" anchor="t" anchorCtr="0" compatLnSpc="1">
              <a:prstTxWarp prst="textNoShape">
                <a:avLst/>
              </a:prstTxWarp>
            </a:bodyPr>
            <a:lstStyle/>
            <a:p>
              <a:pPr algn="ctr"/>
              <a:r>
                <a:rPr lang="de-DE" sz="2100" b="1" dirty="0">
                  <a:solidFill>
                    <a:srgbClr val="FFFFFF"/>
                  </a:solidFill>
                  <a:effectLst>
                    <a:outerShdw blurRad="38100" dist="38100" dir="2700000" algn="tl">
                      <a:srgbClr val="000000">
                        <a:alpha val="43137"/>
                      </a:srgbClr>
                    </a:outerShdw>
                  </a:effectLst>
                </a:rPr>
                <a:t>Food</a:t>
              </a:r>
            </a:p>
          </p:txBody>
        </p:sp>
        <p:sp>
          <p:nvSpPr>
            <p:cNvPr id="38" name="Rechteck 37"/>
            <p:cNvSpPr/>
            <p:nvPr/>
          </p:nvSpPr>
          <p:spPr bwMode="gray">
            <a:xfrm>
              <a:off x="-2303303" y="4074806"/>
              <a:ext cx="1612900" cy="275930"/>
            </a:xfrm>
            <a:prstGeom prst="rect">
              <a:avLst/>
            </a:prstGeom>
            <a:solidFill>
              <a:srgbClr val="FFFFFF">
                <a:alpha val="44000"/>
              </a:srgbClr>
            </a:solidFill>
            <a:ln w="6350">
              <a:noFill/>
              <a:round/>
              <a:headEnd/>
              <a:tailEnd/>
            </a:ln>
            <a:effectLst>
              <a:softEdge rad="88900"/>
            </a:effectLst>
          </p:spPr>
          <p:txBody>
            <a:bodyPr rtlCol="0" anchor="ctr"/>
            <a:lstStyle/>
            <a:p>
              <a:pPr algn="ctr">
                <a:lnSpc>
                  <a:spcPct val="95000"/>
                </a:lnSpc>
                <a:spcAft>
                  <a:spcPts val="600"/>
                </a:spcAft>
              </a:pPr>
              <a:endParaRPr lang="de-DE" sz="1350" noProof="1"/>
            </a:p>
          </p:txBody>
        </p:sp>
      </p:grpSp>
      <p:grpSp>
        <p:nvGrpSpPr>
          <p:cNvPr id="17" name="Group 16"/>
          <p:cNvGrpSpPr/>
          <p:nvPr/>
        </p:nvGrpSpPr>
        <p:grpSpPr>
          <a:xfrm>
            <a:off x="5649390" y="691151"/>
            <a:ext cx="3048006" cy="2135354"/>
            <a:chOff x="7856129" y="1513453"/>
            <a:chExt cx="3048006" cy="3048006"/>
          </a:xfrm>
        </p:grpSpPr>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22" name="TextBox 21"/>
            <p:cNvSpPr txBox="1"/>
            <p:nvPr/>
          </p:nvSpPr>
          <p:spPr>
            <a:xfrm>
              <a:off x="8131903" y="1814627"/>
              <a:ext cx="2496457" cy="1943993"/>
            </a:xfrm>
            <a:prstGeom prst="rect">
              <a:avLst/>
            </a:prstGeom>
            <a:noFill/>
          </p:spPr>
          <p:txBody>
            <a:bodyPr wrap="square" rtlCol="0">
              <a:spAutoFit/>
            </a:bodyPr>
            <a:lstStyle/>
            <a:p>
              <a:r>
                <a:rPr lang="en-US" dirty="0"/>
                <a:t>Promotions and advertising on your displays </a:t>
              </a:r>
              <a:r>
                <a:rPr lang="en-US"/>
                <a:t>by </a:t>
              </a:r>
              <a:r>
                <a:rPr lang="en-US" u="sng">
                  <a:hlinkClick r:id="rId6"/>
                </a:rPr>
                <a:t>DataPoint</a:t>
              </a:r>
              <a:r>
                <a:rPr lang="en-US"/>
                <a:t> </a:t>
              </a:r>
              <a:endParaRPr lang="en-US" dirty="0"/>
            </a:p>
            <a:p>
              <a:endParaRPr lang="en-US" u="sng" dirty="0"/>
            </a:p>
            <a:p>
              <a:r>
                <a:rPr lang="en-US" sz="1050" dirty="0"/>
                <a:t>You can remove this note</a:t>
              </a:r>
            </a:p>
          </p:txBody>
        </p:sp>
      </p:grpSp>
    </p:spTree>
    <p:extLst>
      <p:ext uri="{BB962C8B-B14F-4D97-AF65-F5344CB8AC3E}">
        <p14:creationId xmlns:p14="http://schemas.microsoft.com/office/powerpoint/2010/main" val="353319529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1000"/>
                                        <p:tgtEl>
                                          <p:spTgt spid="21"/>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3"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0" y="2017714"/>
            <a:ext cx="12191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pSp>
        <p:nvGrpSpPr>
          <p:cNvPr id="26" name="Gruppieren 124"/>
          <p:cNvGrpSpPr/>
          <p:nvPr/>
        </p:nvGrpSpPr>
        <p:grpSpPr>
          <a:xfrm>
            <a:off x="7879589" y="1583066"/>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grpSp>
        <p:nvGrpSpPr>
          <p:cNvPr id="66" name="Gruppieren 21"/>
          <p:cNvGrpSpPr/>
          <p:nvPr/>
        </p:nvGrpSpPr>
        <p:grpSpPr bwMode="gray">
          <a:xfrm>
            <a:off x="1264085"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67" name="Freihandform 119"/>
          <p:cNvSpPr/>
          <p:nvPr/>
        </p:nvSpPr>
        <p:spPr bwMode="auto">
          <a:xfrm>
            <a:off x="2645510"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pic>
        <p:nvPicPr>
          <p:cNvPr id="99" name="_effect"/>
          <p:cNvPicPr>
            <a:picLocks noChangeAspect="1" noChangeArrowheads="1"/>
          </p:cNvPicPr>
          <p:nvPr/>
        </p:nvPicPr>
        <p:blipFill>
          <a:blip r:embed="rId3" cstate="print"/>
          <a:srcRect/>
          <a:stretch>
            <a:fillRect/>
          </a:stretch>
        </p:blipFill>
        <p:spPr bwMode="gray">
          <a:xfrm>
            <a:off x="7645133" y="3386654"/>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4314"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983432" y="4053098"/>
            <a:ext cx="3131387" cy="297775"/>
          </a:xfrm>
          <a:prstGeom prst="rect">
            <a:avLst/>
          </a:prstGeom>
          <a:noFill/>
        </p:spPr>
      </p:pic>
      <p:sp>
        <p:nvSpPr>
          <p:cNvPr id="102" name="_h1"/>
          <p:cNvSpPr txBox="1">
            <a:spLocks/>
          </p:cNvSpPr>
          <p:nvPr/>
        </p:nvSpPr>
        <p:spPr bwMode="gray">
          <a:xfrm>
            <a:off x="1847850" y="238540"/>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t>Do More With PresentationPoint Products</a:t>
            </a:r>
          </a:p>
        </p:txBody>
      </p:sp>
      <p:grpSp>
        <p:nvGrpSpPr>
          <p:cNvPr id="104" name="Gruppieren 123"/>
          <p:cNvGrpSpPr/>
          <p:nvPr/>
        </p:nvGrpSpPr>
        <p:grpSpPr>
          <a:xfrm>
            <a:off x="4306118" y="4041381"/>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p>
          </p:txBody>
        </p:sp>
      </p:grpSp>
      <p:sp>
        <p:nvSpPr>
          <p:cNvPr id="136" name="_h1"/>
          <p:cNvSpPr txBox="1">
            <a:spLocks/>
          </p:cNvSpPr>
          <p:nvPr/>
        </p:nvSpPr>
        <p:spPr bwMode="gray">
          <a:xfrm>
            <a:off x="1215892" y="1527215"/>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Add a clock or countdown to your presentations</a:t>
            </a:r>
          </a:p>
        </p:txBody>
      </p:sp>
      <p:sp>
        <p:nvSpPr>
          <p:cNvPr id="137" name="_h1"/>
          <p:cNvSpPr txBox="1">
            <a:spLocks/>
          </p:cNvSpPr>
          <p:nvPr/>
        </p:nvSpPr>
        <p:spPr bwMode="gray">
          <a:xfrm>
            <a:off x="7937421" y="741044"/>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Real-time weather and forecasts</a:t>
            </a:r>
          </a:p>
        </p:txBody>
      </p:sp>
      <p:sp>
        <p:nvSpPr>
          <p:cNvPr id="138" name="_h1"/>
          <p:cNvSpPr txBox="1">
            <a:spLocks/>
          </p:cNvSpPr>
          <p:nvPr/>
        </p:nvSpPr>
        <p:spPr bwMode="gray">
          <a:xfrm>
            <a:off x="4399741" y="5767979"/>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839" y="5985621"/>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946"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7963093" y="1684681"/>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85683" y="2452197"/>
            <a:ext cx="2270199" cy="1276987"/>
          </a:xfrm>
          <a:prstGeom prst="rect">
            <a:avLst/>
          </a:prstGeom>
        </p:spPr>
      </p:pic>
    </p:spTree>
    <p:extLst>
      <p:ext uri="{BB962C8B-B14F-4D97-AF65-F5344CB8AC3E}">
        <p14:creationId xmlns:p14="http://schemas.microsoft.com/office/powerpoint/2010/main" val="4253962736"/>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523" y="2382560"/>
            <a:ext cx="4336957" cy="5232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300" normalizeH="0" baseline="0" noProof="0" dirty="0">
                <a:ln>
                  <a:noFill/>
                </a:ln>
                <a:solidFill>
                  <a:srgbClr val="F26247"/>
                </a:solidFill>
                <a:effectLst/>
                <a:uLnTx/>
                <a:uFillTx/>
                <a:latin typeface="Segoe UI" panose="020B0502040204020203" pitchFamily="34" charset="0"/>
                <a:ea typeface="+mn-ea"/>
                <a:cs typeface="Segoe UI" panose="020B0502040204020203" pitchFamily="34" charset="0"/>
              </a:rPr>
              <a:t>COPYRIGHT NOTICE:</a:t>
            </a:r>
          </a:p>
        </p:txBody>
      </p:sp>
      <p:sp>
        <p:nvSpPr>
          <p:cNvPr id="5" name="Rectangle 4"/>
          <p:cNvSpPr/>
          <p:nvPr/>
        </p:nvSpPr>
        <p:spPr>
          <a:xfrm>
            <a:off x="2438400" y="2905780"/>
            <a:ext cx="7315200" cy="156966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Segoe UI Semilight" panose="020B0402040204020203" pitchFamily="34" charset="0"/>
                <a:ea typeface="+mn-ea"/>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26914604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8448" y="-576301"/>
            <a:ext cx="8204914" cy="8204406"/>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Rectangle 3">
            <a:hlinkClick r:id="rId2"/>
          </p:cNvPr>
          <p:cNvSpPr/>
          <p:nvPr/>
        </p:nvSpPr>
        <p:spPr>
          <a:xfrm>
            <a:off x="3048004" y="1836976"/>
            <a:ext cx="6095996"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USING THIS TEMPLATE FOR DIGITAL SIGNAGE?</a:t>
            </a:r>
          </a:p>
        </p:txBody>
      </p:sp>
      <p:sp>
        <p:nvSpPr>
          <p:cNvPr id="5" name="Rectangle 4">
            <a:hlinkClick r:id="rId2"/>
          </p:cNvPr>
          <p:cNvSpPr/>
          <p:nvPr/>
        </p:nvSpPr>
        <p:spPr>
          <a:xfrm>
            <a:off x="3511550" y="4190027"/>
            <a:ext cx="51689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THE POWERPOINT DIGITAL SIGNAGE SOLUTION</a:t>
            </a:r>
          </a:p>
        </p:txBody>
      </p:sp>
      <p:sp>
        <p:nvSpPr>
          <p:cNvPr id="2" name="Rounded Rectangle 1">
            <a:hlinkClick r:id="rId2"/>
          </p:cNvPr>
          <p:cNvSpPr/>
          <p:nvPr/>
        </p:nvSpPr>
        <p:spPr>
          <a:xfrm>
            <a:off x="3511550" y="3251716"/>
            <a:ext cx="5168900" cy="723900"/>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242682" y="3429487"/>
            <a:ext cx="211373" cy="368357"/>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hlinkClick r:id="rId2"/>
          </p:cNvPr>
          <p:cNvSpPr/>
          <p:nvPr/>
        </p:nvSpPr>
        <p:spPr>
          <a:xfrm>
            <a:off x="3708400" y="3382833"/>
            <a:ext cx="47456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BB0A7E"/>
                </a:solidFill>
                <a:effectLst/>
                <a:uLnTx/>
                <a:uFillTx/>
                <a:latin typeface="Segoe UI Semilight" panose="020B0402040204020203" pitchFamily="34" charset="0"/>
                <a:ea typeface="+mn-ea"/>
                <a:cs typeface="Segoe UI Semilight" panose="020B0402040204020203" pitchFamily="34" charset="0"/>
              </a:rPr>
              <a:t>Check out iPoint</a:t>
            </a:r>
          </a:p>
        </p:txBody>
      </p:sp>
    </p:spTree>
    <p:extLst>
      <p:ext uri="{BB962C8B-B14F-4D97-AF65-F5344CB8AC3E}">
        <p14:creationId xmlns:p14="http://schemas.microsoft.com/office/powerpoint/2010/main" val="328922150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5790" y="-282945"/>
            <a:ext cx="9987490" cy="7322788"/>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Rectangle 3">
            <a:hlinkClick r:id="rId2"/>
          </p:cNvPr>
          <p:cNvSpPr/>
          <p:nvPr/>
        </p:nvSpPr>
        <p:spPr>
          <a:xfrm>
            <a:off x="3048004" y="1836976"/>
            <a:ext cx="6095996"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NEED TO CONNECT THIS TEMPLATE TO DATA?</a:t>
            </a:r>
          </a:p>
        </p:txBody>
      </p:sp>
      <p:sp>
        <p:nvSpPr>
          <p:cNvPr id="5" name="Rectangle 4">
            <a:hlinkClick r:id="rId2"/>
          </p:cNvPr>
          <p:cNvSpPr/>
          <p:nvPr/>
        </p:nvSpPr>
        <p:spPr>
          <a:xfrm>
            <a:off x="3835400" y="4190027"/>
            <a:ext cx="45212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OUR POWERPOINT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ADD-ON FOR DATA</a:t>
            </a:r>
          </a:p>
        </p:txBody>
      </p:sp>
      <p:sp>
        <p:nvSpPr>
          <p:cNvPr id="2" name="Rounded Rectangle 1">
            <a:hlinkClick r:id="rId2"/>
          </p:cNvPr>
          <p:cNvSpPr/>
          <p:nvPr/>
        </p:nvSpPr>
        <p:spPr>
          <a:xfrm>
            <a:off x="3511550" y="3251716"/>
            <a:ext cx="5168900" cy="723900"/>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242682" y="3429487"/>
            <a:ext cx="211373" cy="368357"/>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hlinkClick r:id="rId2"/>
          </p:cNvPr>
          <p:cNvSpPr/>
          <p:nvPr/>
        </p:nvSpPr>
        <p:spPr>
          <a:xfrm>
            <a:off x="3708400" y="3382833"/>
            <a:ext cx="47456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BAA12"/>
                </a:solidFill>
                <a:effectLst/>
                <a:uLnTx/>
                <a:uFillTx/>
                <a:latin typeface="Segoe UI Semilight" panose="020B0402040204020203" pitchFamily="34" charset="0"/>
                <a:ea typeface="+mn-ea"/>
                <a:cs typeface="Segoe UI Semilight" panose="020B0402040204020203" pitchFamily="34" charset="0"/>
              </a:rPr>
              <a:t>Check out DataPoint</a:t>
            </a:r>
          </a:p>
        </p:txBody>
      </p:sp>
    </p:spTree>
    <p:extLst>
      <p:ext uri="{BB962C8B-B14F-4D97-AF65-F5344CB8AC3E}">
        <p14:creationId xmlns:p14="http://schemas.microsoft.com/office/powerpoint/2010/main" val="85629772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670" y="-468235"/>
            <a:ext cx="8003330" cy="7795444"/>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Rectangle 3">
            <a:hlinkClick r:id="rId2"/>
          </p:cNvPr>
          <p:cNvSpPr/>
          <p:nvPr/>
        </p:nvSpPr>
        <p:spPr>
          <a:xfrm>
            <a:off x="2590804" y="1836976"/>
            <a:ext cx="7010396"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WANT TO ADD WEATHER AND NEWS TO YOUR TEMPLATE?</a:t>
            </a:r>
          </a:p>
        </p:txBody>
      </p:sp>
      <p:sp>
        <p:nvSpPr>
          <p:cNvPr id="5" name="Rectangle 4">
            <a:hlinkClick r:id="rId2"/>
          </p:cNvPr>
          <p:cNvSpPr/>
          <p:nvPr/>
        </p:nvSpPr>
        <p:spPr>
          <a:xfrm>
            <a:off x="3511550" y="4190027"/>
            <a:ext cx="51689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POWERPOINT ADD-ON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FOR NEWS AND WEATHER</a:t>
            </a:r>
          </a:p>
        </p:txBody>
      </p:sp>
      <p:sp>
        <p:nvSpPr>
          <p:cNvPr id="2" name="Rounded Rectangle 1">
            <a:hlinkClick r:id="rId2"/>
          </p:cNvPr>
          <p:cNvSpPr/>
          <p:nvPr/>
        </p:nvSpPr>
        <p:spPr>
          <a:xfrm>
            <a:off x="3511550" y="3251716"/>
            <a:ext cx="5168900" cy="723900"/>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242682" y="3429487"/>
            <a:ext cx="211373" cy="368357"/>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hlinkClick r:id="rId2"/>
          </p:cNvPr>
          <p:cNvSpPr/>
          <p:nvPr/>
        </p:nvSpPr>
        <p:spPr>
          <a:xfrm>
            <a:off x="3708400" y="3382833"/>
            <a:ext cx="47456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34BFA0"/>
                </a:solidFill>
                <a:effectLst/>
                <a:uLnTx/>
                <a:uFillTx/>
                <a:latin typeface="Segoe UI Semilight" panose="020B0402040204020203" pitchFamily="34" charset="0"/>
                <a:ea typeface="+mn-ea"/>
                <a:cs typeface="Segoe UI Semilight" panose="020B0402040204020203" pitchFamily="34" charset="0"/>
              </a:rPr>
              <a:t>Try Dynamic Elements</a:t>
            </a:r>
          </a:p>
        </p:txBody>
      </p:sp>
    </p:spTree>
    <p:extLst>
      <p:ext uri="{BB962C8B-B14F-4D97-AF65-F5344CB8AC3E}">
        <p14:creationId xmlns:p14="http://schemas.microsoft.com/office/powerpoint/2010/main" val="11815459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3756" y="-916253"/>
            <a:ext cx="5864488" cy="8322148"/>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Rectangle 3">
            <a:hlinkClick r:id="rId2"/>
          </p:cNvPr>
          <p:cNvSpPr/>
          <p:nvPr/>
        </p:nvSpPr>
        <p:spPr>
          <a:xfrm>
            <a:off x="2590804" y="1652310"/>
            <a:ext cx="7010396"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WANT TIMERS &amp; CLOCKS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ON YOUR TEMPLATE?</a:t>
            </a:r>
          </a:p>
        </p:txBody>
      </p:sp>
      <p:sp>
        <p:nvSpPr>
          <p:cNvPr id="5" name="Rectangle 4">
            <a:hlinkClick r:id="rId2"/>
          </p:cNvPr>
          <p:cNvSpPr/>
          <p:nvPr/>
        </p:nvSpPr>
        <p:spPr>
          <a:xfrm>
            <a:off x="3511550" y="4005361"/>
            <a:ext cx="5168900"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300" normalizeH="0" baseline="0" noProof="0" dirty="0">
                <a:ln>
                  <a:noFill/>
                </a:ln>
                <a:solidFill>
                  <a:prstClr val="white"/>
                </a:solidFill>
                <a:effectLst/>
                <a:uLnTx/>
                <a:uFillTx/>
                <a:latin typeface="Segoe UI Semilight" panose="020B0402040204020203" pitchFamily="34" charset="0"/>
                <a:ea typeface="+mn-ea"/>
                <a:cs typeface="Segoe UI Semilight" panose="020B0402040204020203" pitchFamily="34" charset="0"/>
              </a:rPr>
              <a:t>POWERPOINT ADD-ON FOR CLOCKS, TIMERS AND COUNTDOWNS</a:t>
            </a:r>
          </a:p>
        </p:txBody>
      </p:sp>
      <p:sp>
        <p:nvSpPr>
          <p:cNvPr id="2" name="Rounded Rectangle 1">
            <a:hlinkClick r:id="rId2"/>
          </p:cNvPr>
          <p:cNvSpPr/>
          <p:nvPr/>
        </p:nvSpPr>
        <p:spPr>
          <a:xfrm>
            <a:off x="3511550" y="3067050"/>
            <a:ext cx="5168900" cy="723900"/>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 name="Group 2"/>
          <p:cNvGrpSpPr/>
          <p:nvPr/>
        </p:nvGrpSpPr>
        <p:grpSpPr>
          <a:xfrm>
            <a:off x="8242682" y="3244821"/>
            <a:ext cx="211373" cy="368357"/>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Rectangle 7">
            <a:hlinkClick r:id="rId2"/>
          </p:cNvPr>
          <p:cNvSpPr/>
          <p:nvPr/>
        </p:nvSpPr>
        <p:spPr>
          <a:xfrm>
            <a:off x="3708400" y="3198167"/>
            <a:ext cx="47456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B5777"/>
                </a:solidFill>
                <a:effectLst/>
                <a:uLnTx/>
                <a:uFillTx/>
                <a:latin typeface="Segoe UI Semilight" panose="020B0402040204020203" pitchFamily="34" charset="0"/>
                <a:ea typeface="+mn-ea"/>
                <a:cs typeface="Segoe UI Semilight" panose="020B0402040204020203" pitchFamily="34" charset="0"/>
              </a:rPr>
              <a:t>Try Dynamic Time</a:t>
            </a:r>
          </a:p>
        </p:txBody>
      </p:sp>
    </p:spTree>
    <p:extLst>
      <p:ext uri="{BB962C8B-B14F-4D97-AF65-F5344CB8AC3E}">
        <p14:creationId xmlns:p14="http://schemas.microsoft.com/office/powerpoint/2010/main" val="86560875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flipH="1">
            <a:off x="0" y="4563175"/>
            <a:ext cx="12192000" cy="2294826"/>
          </a:xfrm>
          <a:prstGeom prst="rect">
            <a:avLst/>
          </a:prstGeom>
          <a:gradFill flip="none" rotWithShape="1">
            <a:gsLst>
              <a:gs pos="0">
                <a:srgbClr val="D7D7D7"/>
              </a:gs>
              <a:gs pos="64000">
                <a:srgbClr val="FFFFFF">
                  <a:shade val="100000"/>
                  <a:satMod val="115000"/>
                </a:srgbClr>
              </a:gs>
            </a:gsLst>
            <a:lin ang="10800000" scaled="1"/>
            <a:tileRect/>
          </a:gradFill>
          <a:ln w="12700">
            <a:noFill/>
            <a:round/>
            <a:headEnd/>
            <a:tailEnd/>
          </a:ln>
        </p:spPr>
        <p:txBody>
          <a:bodyPr rtlCol="0" anchor="ctr"/>
          <a:lstStyle/>
          <a:p>
            <a:pPr algn="ctr"/>
            <a:endParaRPr lang="de-DE" dirty="0"/>
          </a:p>
        </p:txBody>
      </p:sp>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8466"/>
          <a:stretch/>
        </p:blipFill>
        <p:spPr bwMode="auto">
          <a:xfrm>
            <a:off x="0" y="0"/>
            <a:ext cx="12192000" cy="4378571"/>
          </a:xfrm>
          <a:prstGeom prst="rect">
            <a:avLst/>
          </a:prstGeom>
          <a:noFill/>
        </p:spPr>
      </p:pic>
      <p:sp>
        <p:nvSpPr>
          <p:cNvPr id="3" name="Rechteck 2"/>
          <p:cNvSpPr/>
          <p:nvPr/>
        </p:nvSpPr>
        <p:spPr bwMode="auto">
          <a:xfrm rot="10800000" flipH="1" flipV="1">
            <a:off x="0" y="4383174"/>
            <a:ext cx="12192000" cy="175397"/>
          </a:xfrm>
          <a:prstGeom prst="rect">
            <a:avLst/>
          </a:prstGeom>
          <a:solidFill>
            <a:schemeClr val="accent1">
              <a:lumMod val="75000"/>
              <a:alpha val="70000"/>
            </a:schemeClr>
          </a:solidFill>
          <a:ln w="12700">
            <a:noFill/>
            <a:round/>
            <a:headEnd/>
            <a:tailEnd/>
          </a:ln>
        </p:spPr>
        <p:txBody>
          <a:bodyPr rtlCol="0" anchor="ctr"/>
          <a:lstStyle/>
          <a:p>
            <a:pPr algn="ctr"/>
            <a:endParaRPr lang="de-DE" dirty="0"/>
          </a:p>
        </p:txBody>
      </p:sp>
      <p:sp>
        <p:nvSpPr>
          <p:cNvPr id="4" name="Rechteck 3"/>
          <p:cNvSpPr/>
          <p:nvPr/>
        </p:nvSpPr>
        <p:spPr bwMode="auto">
          <a:xfrm>
            <a:off x="10027920" y="6109900"/>
            <a:ext cx="1677145" cy="376518"/>
          </a:xfrm>
          <a:prstGeom prst="rect">
            <a:avLst/>
          </a:prstGeom>
          <a:solidFill>
            <a:srgbClr val="D7D7D7"/>
          </a:solidFill>
          <a:ln w="12700">
            <a:solidFill>
              <a:schemeClr val="bg1"/>
            </a:solidFill>
            <a:round/>
            <a:headEnd/>
            <a:tailEnd/>
          </a:ln>
          <a:effectLst>
            <a:outerShdw blurRad="63500" sx="102000" sy="102000" algn="ctr" rotWithShape="0">
              <a:prstClr val="black">
                <a:alpha val="40000"/>
              </a:prstClr>
            </a:outerShdw>
          </a:effectLst>
        </p:spPr>
        <p:txBody>
          <a:bodyPr rtlCol="0" anchor="ctr"/>
          <a:lstStyle/>
          <a:p>
            <a:pPr algn="ctr"/>
            <a:r>
              <a:rPr lang="de-DE" dirty="0"/>
              <a:t>YOUR</a:t>
            </a:r>
            <a:r>
              <a:rPr lang="de-DE" b="1" dirty="0"/>
              <a:t> LOGO</a:t>
            </a:r>
          </a:p>
        </p:txBody>
      </p:sp>
      <p:sp>
        <p:nvSpPr>
          <p:cNvPr id="5" name="Titel 1"/>
          <p:cNvSpPr txBox="1">
            <a:spLocks/>
          </p:cNvSpPr>
          <p:nvPr/>
        </p:nvSpPr>
        <p:spPr>
          <a:xfrm>
            <a:off x="911424" y="4989331"/>
            <a:ext cx="7856218" cy="677108"/>
          </a:xfrm>
          <a:prstGeom prst="rect">
            <a:avLst/>
          </a:prstGeom>
          <a:ln>
            <a:noFill/>
          </a:ln>
        </p:spPr>
        <p:txBody>
          <a:bodyPr vert="horz" lIns="0" tIns="0" rIns="0" bIns="0" rtlCol="0" anchor="t" anchorCtr="0">
            <a:noAutofit/>
          </a:bodyPr>
          <a:lstStyle/>
          <a:p>
            <a:pPr>
              <a:lnSpc>
                <a:spcPct val="90000"/>
              </a:lnSpc>
              <a:spcBef>
                <a:spcPct val="0"/>
              </a:spcBef>
              <a:defRPr/>
            </a:pPr>
            <a:r>
              <a:rPr lang="de-DE" sz="4400" b="1" noProof="1">
                <a:solidFill>
                  <a:srgbClr val="000000"/>
                </a:solidFill>
                <a:latin typeface="+mj-lt"/>
                <a:ea typeface="+mj-ea"/>
                <a:cs typeface="+mj-cs"/>
              </a:rPr>
              <a:t>Welcome to Airport</a:t>
            </a:r>
            <a:endParaRPr lang="de-DE" sz="4400" b="1" dirty="0">
              <a:latin typeface="+mj-lt"/>
              <a:ea typeface="+mj-ea"/>
              <a:cs typeface="+mj-cs"/>
            </a:endParaRPr>
          </a:p>
        </p:txBody>
      </p:sp>
      <p:sp>
        <p:nvSpPr>
          <p:cNvPr id="6" name="Untertitel 2"/>
          <p:cNvSpPr txBox="1">
            <a:spLocks/>
          </p:cNvSpPr>
          <p:nvPr/>
        </p:nvSpPr>
        <p:spPr>
          <a:xfrm>
            <a:off x="911424" y="5533431"/>
            <a:ext cx="7856218" cy="938296"/>
          </a:xfrm>
          <a:prstGeom prst="rect">
            <a:avLst/>
          </a:prstGeom>
        </p:spPr>
        <p:txBody>
          <a:bodyPr vert="horz" lIns="0" tIns="0" rIns="0" bIns="0" rtlCol="0">
            <a:noAutofit/>
          </a:bodyPr>
          <a:lstStyle/>
          <a:p>
            <a:pPr>
              <a:lnSpc>
                <a:spcPct val="125000"/>
              </a:lnSpc>
              <a:spcBef>
                <a:spcPct val="20000"/>
              </a:spcBef>
              <a:defRPr/>
            </a:pPr>
            <a:r>
              <a:rPr lang="de-DE" sz="2800" noProof="1">
                <a:solidFill>
                  <a:srgbClr val="000000"/>
                </a:solidFill>
              </a:rPr>
              <a:t>Have a nice flight !</a:t>
            </a:r>
          </a:p>
        </p:txBody>
      </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a:spLocks noChangeArrowheads="1"/>
          </p:cNvSpPr>
          <p:nvPr/>
        </p:nvSpPr>
        <p:spPr bwMode="gray">
          <a:xfrm>
            <a:off x="0" y="2017714"/>
            <a:ext cx="12191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aphicFrame>
        <p:nvGraphicFramePr>
          <p:cNvPr id="126" name="Tabelle 125"/>
          <p:cNvGraphicFramePr>
            <a:graphicFrameLocks noGrp="1"/>
          </p:cNvGraphicFramePr>
          <p:nvPr>
            <p:extLst>
              <p:ext uri="{D42A27DB-BD31-4B8C-83A1-F6EECF244321}">
                <p14:modId xmlns:p14="http://schemas.microsoft.com/office/powerpoint/2010/main" val="3215943215"/>
              </p:ext>
            </p:extLst>
          </p:nvPr>
        </p:nvGraphicFramePr>
        <p:xfrm>
          <a:off x="1857376" y="1349734"/>
          <a:ext cx="8486775" cy="4239506"/>
        </p:xfrm>
        <a:graphic>
          <a:graphicData uri="http://schemas.openxmlformats.org/drawingml/2006/table">
            <a:tbl>
              <a:tblPr firstRow="1" bandRow="1">
                <a:effectLst>
                  <a:outerShdw blurRad="127000" dist="63500" dir="2700000" algn="tl" rotWithShape="0">
                    <a:prstClr val="black">
                      <a:alpha val="40000"/>
                    </a:prstClr>
                  </a:outerShdw>
                </a:effectLst>
                <a:tableStyleId>{F5AB1C69-6EDB-4FF4-983F-18BD219EF322}</a:tableStyleId>
              </a:tblPr>
              <a:tblGrid>
                <a:gridCol w="809310">
                  <a:extLst>
                    <a:ext uri="{9D8B030D-6E8A-4147-A177-3AD203B41FA5}">
                      <a16:colId xmlns:a16="http://schemas.microsoft.com/office/drawing/2014/main" val="20000"/>
                    </a:ext>
                  </a:extLst>
                </a:gridCol>
                <a:gridCol w="1230796">
                  <a:extLst>
                    <a:ext uri="{9D8B030D-6E8A-4147-A177-3AD203B41FA5}">
                      <a16:colId xmlns:a16="http://schemas.microsoft.com/office/drawing/2014/main" val="20001"/>
                    </a:ext>
                  </a:extLst>
                </a:gridCol>
                <a:gridCol w="2558559">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3168030">
                  <a:extLst>
                    <a:ext uri="{9D8B030D-6E8A-4147-A177-3AD203B41FA5}">
                      <a16:colId xmlns:a16="http://schemas.microsoft.com/office/drawing/2014/main" val="20004"/>
                    </a:ext>
                  </a:extLst>
                </a:gridCol>
              </a:tblGrid>
              <a:tr h="366579">
                <a:tc>
                  <a:txBody>
                    <a:bodyPr/>
                    <a:lstStyle/>
                    <a:p>
                      <a:pPr algn="ctr"/>
                      <a:r>
                        <a:rPr lang="en-US" sz="1800" b="1" dirty="0">
                          <a:solidFill>
                            <a:srgbClr val="FFFFFF"/>
                          </a:solidFill>
                          <a:effectLst>
                            <a:outerShdw blurRad="190500" algn="ctr" rotWithShape="0">
                              <a:prstClr val="black">
                                <a:alpha val="50000"/>
                              </a:prstClr>
                            </a:outerShdw>
                          </a:effectLst>
                        </a:rPr>
                        <a:t>STA</a:t>
                      </a:r>
                    </a:p>
                  </a:txBody>
                  <a:tcPr marL="72000" marR="36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gradFill>
                      <a:gsLst>
                        <a:gs pos="0">
                          <a:schemeClr val="accent1">
                            <a:lumMod val="60000"/>
                            <a:lumOff val="40000"/>
                          </a:schemeClr>
                        </a:gs>
                        <a:gs pos="100000">
                          <a:schemeClr val="accent1"/>
                        </a:gs>
                      </a:gsLst>
                      <a:lin ang="5400000" scaled="1"/>
                    </a:gradFill>
                  </a:tcPr>
                </a:tc>
                <a:tc>
                  <a:txBody>
                    <a:bodyPr/>
                    <a:lstStyle/>
                    <a:p>
                      <a:pPr defTabSz="801688" eaLnBrk="0" hangingPunct="0"/>
                      <a:r>
                        <a:rPr lang="en-US" b="1" noProof="1">
                          <a:solidFill>
                            <a:srgbClr val="FFFFFF"/>
                          </a:solidFill>
                          <a:effectLst>
                            <a:outerShdw blurRad="190500" algn="ctr" rotWithShape="0">
                              <a:prstClr val="black">
                                <a:alpha val="50000"/>
                              </a:prstClr>
                            </a:outerShdw>
                          </a:effectLst>
                          <a:cs typeface="Arial" charset="0"/>
                        </a:rPr>
                        <a:t>Flight</a:t>
                      </a: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gradFill>
                      <a:gsLst>
                        <a:gs pos="0">
                          <a:schemeClr val="accent1">
                            <a:lumMod val="60000"/>
                            <a:lumOff val="40000"/>
                          </a:schemeClr>
                        </a:gs>
                        <a:gs pos="100000">
                          <a:schemeClr val="accent1"/>
                        </a:gs>
                      </a:gsLst>
                      <a:lin ang="5400000" scaled="1"/>
                    </a:gradFill>
                  </a:tcPr>
                </a:tc>
                <a:tc>
                  <a:txBody>
                    <a:bodyPr/>
                    <a:lstStyle/>
                    <a:p>
                      <a:pPr algn="l"/>
                      <a:r>
                        <a:rPr lang="en-US" sz="1800" b="1" dirty="0">
                          <a:solidFill>
                            <a:srgbClr val="FFFFFF"/>
                          </a:solidFill>
                          <a:effectLst>
                            <a:outerShdw blurRad="190500" algn="ctr" rotWithShape="0">
                              <a:prstClr val="black">
                                <a:alpha val="50000"/>
                              </a:prstClr>
                            </a:outerShdw>
                          </a:effectLst>
                        </a:rPr>
                        <a:t> From</a:t>
                      </a:r>
                    </a:p>
                  </a:txBody>
                  <a:tcPr marL="36000" marR="36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gradFill>
                      <a:gsLst>
                        <a:gs pos="0">
                          <a:schemeClr val="accent1">
                            <a:lumMod val="60000"/>
                            <a:lumOff val="40000"/>
                          </a:schemeClr>
                        </a:gs>
                        <a:gs pos="100000">
                          <a:schemeClr val="accent1"/>
                        </a:gs>
                      </a:gsLst>
                      <a:lin ang="5400000" scaled="1"/>
                    </a:gradFill>
                  </a:tcPr>
                </a:tc>
                <a:tc>
                  <a:txBody>
                    <a:bodyPr/>
                    <a:lstStyle/>
                    <a:p>
                      <a:pPr algn="l"/>
                      <a:r>
                        <a:rPr lang="en-US" sz="1800" b="1" dirty="0">
                          <a:solidFill>
                            <a:srgbClr val="FFFFFF"/>
                          </a:solidFill>
                          <a:effectLst>
                            <a:outerShdw blurRad="190500" algn="ctr" rotWithShape="0">
                              <a:prstClr val="black">
                                <a:alpha val="50000"/>
                              </a:prstClr>
                            </a:outerShdw>
                          </a:effectLst>
                        </a:rPr>
                        <a:t> Gate</a:t>
                      </a:r>
                    </a:p>
                  </a:txBody>
                  <a:tcPr marL="72000" marR="36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gradFill>
                      <a:gsLst>
                        <a:gs pos="0">
                          <a:schemeClr val="accent1">
                            <a:lumMod val="60000"/>
                            <a:lumOff val="40000"/>
                          </a:schemeClr>
                        </a:gs>
                        <a:gs pos="100000">
                          <a:schemeClr val="accent1"/>
                        </a:gs>
                      </a:gsLst>
                      <a:lin ang="5400000" scaled="1"/>
                    </a:gradFill>
                  </a:tcPr>
                </a:tc>
                <a:tc>
                  <a:txBody>
                    <a:bodyPr/>
                    <a:lstStyle/>
                    <a:p>
                      <a:pPr defTabSz="801688" eaLnBrk="0" hangingPunct="0"/>
                      <a:r>
                        <a:rPr lang="en-US" b="1" noProof="1">
                          <a:solidFill>
                            <a:srgbClr val="FFFFFF"/>
                          </a:solidFill>
                          <a:effectLst>
                            <a:outerShdw blurRad="190500" algn="ctr" rotWithShape="0">
                              <a:prstClr val="black">
                                <a:alpha val="50000"/>
                              </a:prstClr>
                            </a:outerShdw>
                          </a:effectLst>
                          <a:cs typeface="Arial" charset="0"/>
                        </a:rPr>
                        <a:t>Status</a:t>
                      </a: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gradFill>
                      <a:gsLst>
                        <a:gs pos="0">
                          <a:schemeClr val="accent1">
                            <a:lumMod val="60000"/>
                            <a:lumOff val="40000"/>
                          </a:schemeClr>
                        </a:gs>
                        <a:gs pos="100000">
                          <a:schemeClr val="accent1"/>
                        </a:gs>
                      </a:gsLst>
                      <a:lin ang="5400000" scaled="1"/>
                    </a:gradFill>
                  </a:tcPr>
                </a:tc>
                <a:extLst>
                  <a:ext uri="{0D108BD9-81ED-4DB2-BD59-A6C34878D82A}">
                    <a16:rowId xmlns:a16="http://schemas.microsoft.com/office/drawing/2014/main" val="10000"/>
                  </a:ext>
                </a:extLst>
              </a:tr>
              <a:tr h="387552">
                <a:tc>
                  <a:txBody>
                    <a:bodyPr/>
                    <a:lstStyle/>
                    <a:p>
                      <a:pPr algn="ctr"/>
                      <a:r>
                        <a:rPr lang="en-US" sz="1600" b="1" dirty="0"/>
                        <a:t>09:00</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l"/>
                      <a:r>
                        <a:rPr lang="en-US" sz="1600" b="1" dirty="0"/>
                        <a:t>WN 269</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l"/>
                      <a:r>
                        <a:rPr lang="en-US" sz="1600" dirty="0"/>
                        <a:t>Denver</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ctr"/>
                      <a:r>
                        <a:rPr lang="en-US" sz="1600" b="0" dirty="0"/>
                        <a:t>A07</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l"/>
                      <a:r>
                        <a:rPr lang="en-US" sz="1600" b="0" dirty="0"/>
                        <a:t>Landed at 09:07</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387552">
                <a:tc>
                  <a:txBody>
                    <a:bodyPr/>
                    <a:lstStyle/>
                    <a:p>
                      <a:pPr algn="ctr"/>
                      <a:r>
                        <a:rPr lang="en-US" sz="1600" b="1" dirty="0"/>
                        <a:t>09:00</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nSpc>
                          <a:spcPct val="95000"/>
                        </a:lnSpc>
                        <a:spcAft>
                          <a:spcPts val="800"/>
                        </a:spcAft>
                      </a:pPr>
                      <a:r>
                        <a:rPr lang="en-US" sz="1600" b="1" dirty="0"/>
                        <a:t>FL 2269</a:t>
                      </a:r>
                      <a:endParaRPr lang="en-US" sz="1600" b="1" dirty="0">
                        <a:solidFill>
                          <a:srgbClr val="000000"/>
                        </a:solidFill>
                      </a:endParaRP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dirty="0"/>
                        <a:t>Denver</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t>A07</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b="0" dirty="0"/>
                        <a:t>Landed at 09:07</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7552">
                <a:tc>
                  <a:txBody>
                    <a:bodyPr/>
                    <a:lstStyle/>
                    <a:p>
                      <a:pPr algn="ctr"/>
                      <a:r>
                        <a:rPr lang="en-US" sz="1600" b="1" dirty="0"/>
                        <a:t>09:10</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nSpc>
                          <a:spcPct val="95000"/>
                        </a:lnSpc>
                        <a:spcAft>
                          <a:spcPts val="800"/>
                        </a:spcAft>
                      </a:pPr>
                      <a:r>
                        <a:rPr lang="en-US" sz="1600" b="1" dirty="0"/>
                        <a:t>WN 498</a:t>
                      </a:r>
                      <a:endParaRPr lang="en-US" sz="1600" b="1" dirty="0">
                        <a:solidFill>
                          <a:srgbClr val="000000"/>
                        </a:solidFill>
                      </a:endParaRP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San Diego</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ctr"/>
                      <a:r>
                        <a:rPr lang="en-US" sz="1600" b="0" dirty="0"/>
                        <a:t>B03</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l"/>
                      <a:r>
                        <a:rPr lang="en-US" sz="1600" b="0" dirty="0"/>
                        <a:t>Landed at 09:18</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387552">
                <a:tc>
                  <a:txBody>
                    <a:bodyPr/>
                    <a:lstStyle/>
                    <a:p>
                      <a:pPr algn="ctr"/>
                      <a:r>
                        <a:rPr lang="en-US" sz="1600" b="1" dirty="0"/>
                        <a:t>09:15</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nSpc>
                          <a:spcPct val="95000"/>
                        </a:lnSpc>
                        <a:spcAft>
                          <a:spcPts val="800"/>
                        </a:spcAft>
                      </a:pPr>
                      <a:r>
                        <a:rPr lang="en-US" sz="1600" b="1" dirty="0"/>
                        <a:t>WN 3145</a:t>
                      </a:r>
                      <a:endParaRPr lang="en-US" sz="1600" b="1" dirty="0">
                        <a:solidFill>
                          <a:srgbClr val="000000"/>
                        </a:solidFill>
                      </a:endParaRP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Las Vegas </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a:r>
                        <a:rPr lang="en-US" sz="1600" b="0" dirty="0"/>
                        <a:t>A01</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b="0" dirty="0"/>
                        <a:t>Cancelled</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87552">
                <a:tc>
                  <a:txBody>
                    <a:bodyPr/>
                    <a:lstStyle/>
                    <a:p>
                      <a:pPr algn="ctr"/>
                      <a:r>
                        <a:rPr lang="en-US" sz="1600" b="1" dirty="0"/>
                        <a:t>09:30</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l"/>
                      <a:r>
                        <a:rPr lang="en-US" sz="1600" b="1" dirty="0"/>
                        <a:t>WN 612</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Las Vegas </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ctr"/>
                      <a:r>
                        <a:rPr lang="en-US" sz="1600" b="0" dirty="0"/>
                        <a:t>A45</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l"/>
                      <a:r>
                        <a:rPr lang="en-US" sz="1600" b="0" dirty="0">
                          <a:solidFill>
                            <a:srgbClr val="000000"/>
                          </a:solidFill>
                        </a:rPr>
                        <a:t>Expected at 09:57</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extLst>
                  <a:ext uri="{0D108BD9-81ED-4DB2-BD59-A6C34878D82A}">
                    <a16:rowId xmlns:a16="http://schemas.microsoft.com/office/drawing/2014/main" val="10005"/>
                  </a:ext>
                </a:extLst>
              </a:tr>
              <a:tr h="387552">
                <a:tc>
                  <a:txBody>
                    <a:bodyPr/>
                    <a:lstStyle/>
                    <a:p>
                      <a:pPr algn="ctr"/>
                      <a:r>
                        <a:rPr lang="en-US" sz="1600" b="1" dirty="0"/>
                        <a:t>09:45</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nSpc>
                          <a:spcPct val="95000"/>
                        </a:lnSpc>
                        <a:spcAft>
                          <a:spcPts val="800"/>
                        </a:spcAft>
                      </a:pPr>
                      <a:r>
                        <a:rPr lang="en-US" sz="1600" b="1" dirty="0"/>
                        <a:t>WN 4010</a:t>
                      </a:r>
                      <a:endParaRPr lang="en-GB" sz="1600" b="1" dirty="0">
                        <a:solidFill>
                          <a:srgbClr val="000000"/>
                        </a:solidFill>
                      </a:endParaRP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Los Angeles </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a:r>
                        <a:rPr lang="en-US" sz="1600" b="0" dirty="0"/>
                        <a:t>B02</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nSpc>
                          <a:spcPct val="95000"/>
                        </a:lnSpc>
                        <a:spcAft>
                          <a:spcPts val="800"/>
                        </a:spcAft>
                      </a:pPr>
                      <a:r>
                        <a:rPr lang="en-GB" sz="1600" b="0" dirty="0">
                          <a:solidFill>
                            <a:srgbClr val="000000"/>
                          </a:solidFill>
                        </a:rPr>
                        <a:t>On time</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87552">
                <a:tc>
                  <a:txBody>
                    <a:bodyPr/>
                    <a:lstStyle/>
                    <a:p>
                      <a:pPr algn="ctr"/>
                      <a:r>
                        <a:rPr lang="en-US" sz="1600" b="1" dirty="0"/>
                        <a:t>09:45</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nSpc>
                          <a:spcPct val="95000"/>
                        </a:lnSpc>
                        <a:spcAft>
                          <a:spcPts val="800"/>
                        </a:spcAft>
                      </a:pPr>
                      <a:r>
                        <a:rPr lang="en-US" sz="1600" b="1" dirty="0"/>
                        <a:t>WN 1173</a:t>
                      </a:r>
                      <a:endParaRPr lang="en-GB" sz="1600" b="1" dirty="0">
                        <a:solidFill>
                          <a:srgbClr val="000000"/>
                        </a:solidFill>
                      </a:endParaRP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Phoenix</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ctr"/>
                      <a:r>
                        <a:rPr lang="en-US" sz="1600" b="0" dirty="0"/>
                        <a:t>B11</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nSpc>
                          <a:spcPct val="95000"/>
                        </a:lnSpc>
                        <a:spcAft>
                          <a:spcPts val="800"/>
                        </a:spcAft>
                      </a:pPr>
                      <a:r>
                        <a:rPr lang="en-GB" sz="1600" b="0" dirty="0">
                          <a:solidFill>
                            <a:srgbClr val="000000"/>
                          </a:solidFill>
                        </a:rPr>
                        <a:t>Cancelled</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extLst>
                  <a:ext uri="{0D108BD9-81ED-4DB2-BD59-A6C34878D82A}">
                    <a16:rowId xmlns:a16="http://schemas.microsoft.com/office/drawing/2014/main" val="10007"/>
                  </a:ext>
                </a:extLst>
              </a:tr>
              <a:tr h="387552">
                <a:tc>
                  <a:txBody>
                    <a:bodyPr/>
                    <a:lstStyle/>
                    <a:p>
                      <a:pPr algn="ctr"/>
                      <a:r>
                        <a:rPr lang="en-US" sz="1600" b="1" dirty="0"/>
                        <a:t>10:10</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DL 2120</a:t>
                      </a:r>
                      <a:endParaRPr lang="en-GB" sz="1600" b="1" dirty="0">
                        <a:solidFill>
                          <a:srgbClr val="000000"/>
                        </a:solidFill>
                      </a:endParaRP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dirty="0"/>
                        <a:t>Atlanta</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a:r>
                        <a:rPr lang="en-US" sz="1600" b="0" dirty="0"/>
                        <a:t>A12</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b="0" dirty="0">
                          <a:solidFill>
                            <a:srgbClr val="000000"/>
                          </a:solidFill>
                        </a:rPr>
                        <a:t>Expected at 09:51</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87552">
                <a:tc>
                  <a:txBody>
                    <a:bodyPr/>
                    <a:lstStyle/>
                    <a:p>
                      <a:pPr algn="ctr"/>
                      <a:r>
                        <a:rPr lang="en-US" sz="1600" b="1" dirty="0"/>
                        <a:t>10:10</a:t>
                      </a: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KL 5744</a:t>
                      </a:r>
                      <a:endParaRPr lang="en-GB" sz="1600" b="1" dirty="0">
                        <a:solidFill>
                          <a:srgbClr val="000000"/>
                        </a:solidFill>
                      </a:endParaRP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marL="0" algn="l" defTabSz="914400" rtl="0" eaLnBrk="1" latinLnBrk="0" hangingPunct="1"/>
                      <a:r>
                        <a:rPr lang="en-US" sz="1600" dirty="0"/>
                        <a:t>Atlanta</a:t>
                      </a:r>
                      <a:endParaRPr lang="en-US" sz="1600" b="0" kern="1200" dirty="0">
                        <a:solidFill>
                          <a:schemeClr val="dk1"/>
                        </a:solidFill>
                        <a:latin typeface="+mn-lt"/>
                        <a:ea typeface="+mn-ea"/>
                        <a:cs typeface="+mn-cs"/>
                      </a:endParaRP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marL="0" algn="ctr" defTabSz="914400" rtl="0" eaLnBrk="1" latinLnBrk="0" hangingPunct="1"/>
                      <a:r>
                        <a:rPr lang="en-US" sz="1600" b="0" dirty="0"/>
                        <a:t>A12</a:t>
                      </a:r>
                      <a:endParaRPr lang="en-US" sz="1600" b="0" kern="1200" dirty="0">
                        <a:solidFill>
                          <a:schemeClr val="dk1"/>
                        </a:solidFill>
                        <a:latin typeface="+mn-lt"/>
                        <a:ea typeface="+mn-ea"/>
                        <a:cs typeface="+mn-cs"/>
                      </a:endParaRP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l"/>
                      <a:r>
                        <a:rPr lang="en-US" sz="1600" b="0" dirty="0">
                          <a:solidFill>
                            <a:srgbClr val="000000"/>
                          </a:solidFill>
                        </a:rPr>
                        <a:t>Expected at 09:51</a:t>
                      </a:r>
                      <a:endParaRPr lang="en-US" sz="1600" b="0" dirty="0"/>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extLst>
                  <a:ext uri="{0D108BD9-81ED-4DB2-BD59-A6C34878D82A}">
                    <a16:rowId xmlns:a16="http://schemas.microsoft.com/office/drawing/2014/main" val="10009"/>
                  </a:ext>
                </a:extLst>
              </a:tr>
              <a:tr h="382655">
                <a:tc>
                  <a:txBody>
                    <a:bodyPr/>
                    <a:lstStyle/>
                    <a:p>
                      <a:pPr algn="ctr"/>
                      <a:r>
                        <a:rPr lang="en-US" sz="1600" b="1" dirty="0"/>
                        <a:t>10:10</a:t>
                      </a: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WN 678</a:t>
                      </a:r>
                      <a:endParaRPr lang="en-GB" sz="1600" b="1" dirty="0">
                        <a:solidFill>
                          <a:srgbClr val="000000"/>
                        </a:solidFill>
                      </a:endParaRP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dirty="0"/>
                        <a:t>Wichita</a:t>
                      </a:r>
                      <a:endParaRPr lang="en-US" sz="1600" b="0" dirty="0"/>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a:r>
                        <a:rPr lang="en-US" sz="1600" b="0" dirty="0"/>
                        <a:t>C08</a:t>
                      </a: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b="0" dirty="0">
                          <a:solidFill>
                            <a:srgbClr val="000000"/>
                          </a:solidFill>
                        </a:rPr>
                        <a:t>Expected at 10:07</a:t>
                      </a:r>
                      <a:endParaRPr lang="en-US" sz="1600" b="0" dirty="0"/>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40963" name="_h1"/>
          <p:cNvSpPr>
            <a:spLocks noGrp="1" noChangeArrowheads="1"/>
          </p:cNvSpPr>
          <p:nvPr>
            <p:ph type="title"/>
          </p:nvPr>
        </p:nvSpPr>
        <p:spPr bwMode="gray">
          <a:xfrm>
            <a:off x="1847850" y="238540"/>
            <a:ext cx="4261978" cy="616455"/>
          </a:xfrm>
        </p:spPr>
        <p:txBody>
          <a:bodyPr>
            <a:noAutofit/>
          </a:bodyPr>
          <a:lstStyle/>
          <a:p>
            <a:r>
              <a:rPr lang="de-DE" noProof="1"/>
              <a:t>Arrivals</a:t>
            </a:r>
          </a:p>
        </p:txBody>
      </p:sp>
      <p:sp>
        <p:nvSpPr>
          <p:cNvPr id="7" name="_h1"/>
          <p:cNvSpPr txBox="1">
            <a:spLocks noChangeArrowheads="1"/>
          </p:cNvSpPr>
          <p:nvPr/>
        </p:nvSpPr>
        <p:spPr bwMode="gray">
          <a:xfrm>
            <a:off x="6088225" y="238540"/>
            <a:ext cx="4261978" cy="61645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pPr algn="r"/>
            <a:r>
              <a:rPr lang="de-DE" noProof="1"/>
              <a:t>09:41</a:t>
            </a:r>
          </a:p>
        </p:txBody>
      </p:sp>
      <p:sp>
        <p:nvSpPr>
          <p:cNvPr id="8" name="_h2"/>
          <p:cNvSpPr txBox="1">
            <a:spLocks/>
          </p:cNvSpPr>
          <p:nvPr/>
        </p:nvSpPr>
        <p:spPr bwMode="gray">
          <a:xfrm>
            <a:off x="1847850" y="6189100"/>
            <a:ext cx="8496300" cy="336244"/>
          </a:xfrm>
          <a:prstGeom prst="rect">
            <a:avLst/>
          </a:prstGeom>
        </p:spPr>
        <p:txBody>
          <a:bodyPr vert="horz" lIns="0" tIns="0" rIns="0" bIns="0" rtlCol="0" anchor="t" anchorCtr="0">
            <a:noAutofit/>
          </a:bodyPr>
          <a:lstStyle>
            <a:lvl1pPr marL="176213" indent="-176213" algn="l" defTabSz="914400" rtl="0" eaLnBrk="1" latinLnBrk="0" hangingPunct="1">
              <a:spcBef>
                <a:spcPct val="20000"/>
              </a:spcBef>
              <a:buFont typeface="Wingdings" pitchFamily="2" charset="2"/>
              <a:buNone/>
              <a:defRPr sz="20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de-DE" noProof="1">
                <a:solidFill>
                  <a:srgbClr val="FF0000"/>
                </a:solidFill>
              </a:rPr>
              <a:t>Please do not leave your baggage unattended</a:t>
            </a:r>
          </a:p>
        </p:txBody>
      </p:sp>
      <p:grpSp>
        <p:nvGrpSpPr>
          <p:cNvPr id="9" name="Group 8"/>
          <p:cNvGrpSpPr/>
          <p:nvPr/>
        </p:nvGrpSpPr>
        <p:grpSpPr>
          <a:xfrm>
            <a:off x="8820147" y="3810189"/>
            <a:ext cx="3048006" cy="2766587"/>
            <a:chOff x="7856129" y="1513453"/>
            <a:chExt cx="3048006" cy="3048006"/>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1" name="TextBox 10"/>
            <p:cNvSpPr txBox="1"/>
            <p:nvPr/>
          </p:nvSpPr>
          <p:spPr>
            <a:xfrm>
              <a:off x="8131903" y="1814627"/>
              <a:ext cx="2496457" cy="1500445"/>
            </a:xfrm>
            <a:prstGeom prst="rect">
              <a:avLst/>
            </a:prstGeom>
            <a:noFill/>
          </p:spPr>
          <p:txBody>
            <a:bodyPr wrap="square" rtlCol="0">
              <a:spAutoFit/>
            </a:bodyPr>
            <a:lstStyle/>
            <a:p>
              <a:r>
                <a:rPr lang="en-US" dirty="0"/>
                <a:t>Display live arrival information on your monitor using </a:t>
              </a:r>
              <a:r>
                <a:rPr lang="en-US" u="sng" dirty="0">
                  <a:hlinkClick r:id="rId4"/>
                </a:rPr>
                <a:t>DataPoint</a:t>
              </a:r>
              <a:r>
                <a:rPr lang="en-US" dirty="0"/>
                <a:t> </a:t>
              </a:r>
            </a:p>
            <a:p>
              <a:endParaRPr lang="en-US" u="sng" dirty="0"/>
            </a:p>
            <a:p>
              <a:r>
                <a:rPr lang="en-US" sz="1050" dirty="0"/>
                <a:t>You can remove this note</a:t>
              </a:r>
            </a:p>
          </p:txBody>
        </p:sp>
      </p:grpSp>
    </p:spTree>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a:spLocks noChangeArrowheads="1"/>
          </p:cNvSpPr>
          <p:nvPr/>
        </p:nvSpPr>
        <p:spPr bwMode="gray">
          <a:xfrm>
            <a:off x="0" y="2017714"/>
            <a:ext cx="12191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cs typeface="Arial" charset="0"/>
            </a:endParaRPr>
          </a:p>
        </p:txBody>
      </p:sp>
      <p:graphicFrame>
        <p:nvGraphicFramePr>
          <p:cNvPr id="126" name="Tabelle 125"/>
          <p:cNvGraphicFramePr>
            <a:graphicFrameLocks noGrp="1"/>
          </p:cNvGraphicFramePr>
          <p:nvPr>
            <p:extLst>
              <p:ext uri="{D42A27DB-BD31-4B8C-83A1-F6EECF244321}">
                <p14:modId xmlns:p14="http://schemas.microsoft.com/office/powerpoint/2010/main" val="3600736181"/>
              </p:ext>
            </p:extLst>
          </p:nvPr>
        </p:nvGraphicFramePr>
        <p:xfrm>
          <a:off x="1857376" y="1349734"/>
          <a:ext cx="8486775" cy="4239506"/>
        </p:xfrm>
        <a:graphic>
          <a:graphicData uri="http://schemas.openxmlformats.org/drawingml/2006/table">
            <a:tbl>
              <a:tblPr firstRow="1" bandRow="1">
                <a:effectLst>
                  <a:outerShdw blurRad="127000" dist="63500" dir="2700000" algn="tl" rotWithShape="0">
                    <a:prstClr val="black">
                      <a:alpha val="40000"/>
                    </a:prstClr>
                  </a:outerShdw>
                </a:effectLst>
                <a:tableStyleId>{F5AB1C69-6EDB-4FF4-983F-18BD219EF322}</a:tableStyleId>
              </a:tblPr>
              <a:tblGrid>
                <a:gridCol w="809310">
                  <a:extLst>
                    <a:ext uri="{9D8B030D-6E8A-4147-A177-3AD203B41FA5}">
                      <a16:colId xmlns:a16="http://schemas.microsoft.com/office/drawing/2014/main" val="20000"/>
                    </a:ext>
                  </a:extLst>
                </a:gridCol>
                <a:gridCol w="1230796">
                  <a:extLst>
                    <a:ext uri="{9D8B030D-6E8A-4147-A177-3AD203B41FA5}">
                      <a16:colId xmlns:a16="http://schemas.microsoft.com/office/drawing/2014/main" val="20001"/>
                    </a:ext>
                  </a:extLst>
                </a:gridCol>
                <a:gridCol w="2558559">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2735982">
                  <a:extLst>
                    <a:ext uri="{9D8B030D-6E8A-4147-A177-3AD203B41FA5}">
                      <a16:colId xmlns:a16="http://schemas.microsoft.com/office/drawing/2014/main" val="20004"/>
                    </a:ext>
                  </a:extLst>
                </a:gridCol>
              </a:tblGrid>
              <a:tr h="366579">
                <a:tc>
                  <a:txBody>
                    <a:bodyPr/>
                    <a:lstStyle/>
                    <a:p>
                      <a:pPr algn="ctr"/>
                      <a:r>
                        <a:rPr lang="en-US" sz="1800" b="1" dirty="0">
                          <a:solidFill>
                            <a:srgbClr val="FFFFFF"/>
                          </a:solidFill>
                          <a:effectLst>
                            <a:outerShdw blurRad="190500" algn="ctr" rotWithShape="0">
                              <a:prstClr val="black">
                                <a:alpha val="50000"/>
                              </a:prstClr>
                            </a:outerShdw>
                          </a:effectLst>
                        </a:rPr>
                        <a:t>STD</a:t>
                      </a:r>
                    </a:p>
                  </a:txBody>
                  <a:tcPr marL="72000" marR="36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gradFill>
                      <a:gsLst>
                        <a:gs pos="0">
                          <a:schemeClr val="accent1">
                            <a:lumMod val="60000"/>
                            <a:lumOff val="40000"/>
                          </a:schemeClr>
                        </a:gs>
                        <a:gs pos="100000">
                          <a:schemeClr val="accent1"/>
                        </a:gs>
                      </a:gsLst>
                      <a:lin ang="5400000" scaled="1"/>
                    </a:gradFill>
                  </a:tcPr>
                </a:tc>
                <a:tc>
                  <a:txBody>
                    <a:bodyPr/>
                    <a:lstStyle/>
                    <a:p>
                      <a:pPr defTabSz="801688" eaLnBrk="0" hangingPunct="0"/>
                      <a:r>
                        <a:rPr lang="en-US" b="1" noProof="1">
                          <a:solidFill>
                            <a:srgbClr val="FFFFFF"/>
                          </a:solidFill>
                          <a:effectLst>
                            <a:outerShdw blurRad="190500" algn="ctr" rotWithShape="0">
                              <a:prstClr val="black">
                                <a:alpha val="50000"/>
                              </a:prstClr>
                            </a:outerShdw>
                          </a:effectLst>
                          <a:cs typeface="Arial" charset="0"/>
                        </a:rPr>
                        <a:t>Flight</a:t>
                      </a: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gradFill>
                      <a:gsLst>
                        <a:gs pos="0">
                          <a:schemeClr val="accent1">
                            <a:lumMod val="60000"/>
                            <a:lumOff val="40000"/>
                          </a:schemeClr>
                        </a:gs>
                        <a:gs pos="100000">
                          <a:schemeClr val="accent1"/>
                        </a:gs>
                      </a:gsLst>
                      <a:lin ang="5400000" scaled="1"/>
                    </a:gradFill>
                  </a:tcPr>
                </a:tc>
                <a:tc>
                  <a:txBody>
                    <a:bodyPr/>
                    <a:lstStyle/>
                    <a:p>
                      <a:pPr algn="l"/>
                      <a:r>
                        <a:rPr lang="en-US" sz="1800" b="1" dirty="0">
                          <a:solidFill>
                            <a:srgbClr val="FFFFFF"/>
                          </a:solidFill>
                          <a:effectLst>
                            <a:outerShdw blurRad="190500" algn="ctr" rotWithShape="0">
                              <a:prstClr val="black">
                                <a:alpha val="50000"/>
                              </a:prstClr>
                            </a:outerShdw>
                          </a:effectLst>
                        </a:rPr>
                        <a:t> To</a:t>
                      </a:r>
                    </a:p>
                  </a:txBody>
                  <a:tcPr marL="36000" marR="36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gradFill>
                      <a:gsLst>
                        <a:gs pos="0">
                          <a:schemeClr val="accent1">
                            <a:lumMod val="60000"/>
                            <a:lumOff val="40000"/>
                          </a:schemeClr>
                        </a:gs>
                        <a:gs pos="100000">
                          <a:schemeClr val="accent1"/>
                        </a:gs>
                      </a:gsLst>
                      <a:lin ang="5400000" scaled="1"/>
                    </a:gradFill>
                  </a:tcPr>
                </a:tc>
                <a:tc>
                  <a:txBody>
                    <a:bodyPr/>
                    <a:lstStyle/>
                    <a:p>
                      <a:pPr algn="l"/>
                      <a:r>
                        <a:rPr lang="en-US" sz="1800" b="1" dirty="0">
                          <a:solidFill>
                            <a:srgbClr val="FFFFFF"/>
                          </a:solidFill>
                          <a:effectLst>
                            <a:outerShdw blurRad="190500" algn="ctr" rotWithShape="0">
                              <a:prstClr val="black">
                                <a:alpha val="50000"/>
                              </a:prstClr>
                            </a:outerShdw>
                          </a:effectLst>
                        </a:rPr>
                        <a:t> Check in</a:t>
                      </a:r>
                    </a:p>
                  </a:txBody>
                  <a:tcPr marL="72000" marR="36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gradFill>
                      <a:gsLst>
                        <a:gs pos="0">
                          <a:schemeClr val="accent1">
                            <a:lumMod val="60000"/>
                            <a:lumOff val="40000"/>
                          </a:schemeClr>
                        </a:gs>
                        <a:gs pos="100000">
                          <a:schemeClr val="accent1"/>
                        </a:gs>
                      </a:gsLst>
                      <a:lin ang="5400000" scaled="1"/>
                    </a:gradFill>
                  </a:tcPr>
                </a:tc>
                <a:tc>
                  <a:txBody>
                    <a:bodyPr/>
                    <a:lstStyle/>
                    <a:p>
                      <a:pPr defTabSz="801688" eaLnBrk="0" hangingPunct="0"/>
                      <a:r>
                        <a:rPr lang="en-US" b="1" noProof="1">
                          <a:solidFill>
                            <a:srgbClr val="FFFFFF"/>
                          </a:solidFill>
                          <a:effectLst>
                            <a:outerShdw blurRad="190500" algn="ctr" rotWithShape="0">
                              <a:prstClr val="black">
                                <a:alpha val="50000"/>
                              </a:prstClr>
                            </a:outerShdw>
                          </a:effectLst>
                          <a:cs typeface="Arial" charset="0"/>
                        </a:rPr>
                        <a:t>Status</a:t>
                      </a: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gradFill>
                      <a:gsLst>
                        <a:gs pos="0">
                          <a:schemeClr val="accent1">
                            <a:lumMod val="60000"/>
                            <a:lumOff val="40000"/>
                          </a:schemeClr>
                        </a:gs>
                        <a:gs pos="100000">
                          <a:schemeClr val="accent1"/>
                        </a:gs>
                      </a:gsLst>
                      <a:lin ang="5400000" scaled="1"/>
                    </a:gradFill>
                  </a:tcPr>
                </a:tc>
                <a:extLst>
                  <a:ext uri="{0D108BD9-81ED-4DB2-BD59-A6C34878D82A}">
                    <a16:rowId xmlns:a16="http://schemas.microsoft.com/office/drawing/2014/main" val="10000"/>
                  </a:ext>
                </a:extLst>
              </a:tr>
              <a:tr h="387552">
                <a:tc>
                  <a:txBody>
                    <a:bodyPr/>
                    <a:lstStyle/>
                    <a:p>
                      <a:pPr algn="ctr"/>
                      <a:r>
                        <a:rPr lang="en-US" sz="1600" b="1" dirty="0"/>
                        <a:t>09:00</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l"/>
                      <a:r>
                        <a:rPr lang="en-US" sz="1600" b="1" dirty="0"/>
                        <a:t>WN 269</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l"/>
                      <a:r>
                        <a:rPr lang="en-US" sz="1600" dirty="0"/>
                        <a:t>Denver</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ctr"/>
                      <a:r>
                        <a:rPr lang="en-US" sz="1600" b="0" dirty="0"/>
                        <a:t>A07</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l"/>
                      <a:r>
                        <a:rPr lang="en-US" sz="1600" b="0" dirty="0"/>
                        <a:t>Departed at 09:08</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extLst>
                  <a:ext uri="{0D108BD9-81ED-4DB2-BD59-A6C34878D82A}">
                    <a16:rowId xmlns:a16="http://schemas.microsoft.com/office/drawing/2014/main" val="10001"/>
                  </a:ext>
                </a:extLst>
              </a:tr>
              <a:tr h="387552">
                <a:tc>
                  <a:txBody>
                    <a:bodyPr/>
                    <a:lstStyle/>
                    <a:p>
                      <a:pPr algn="ctr"/>
                      <a:r>
                        <a:rPr lang="en-US" sz="1600" b="1" dirty="0"/>
                        <a:t>09:00</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nSpc>
                          <a:spcPct val="95000"/>
                        </a:lnSpc>
                        <a:spcAft>
                          <a:spcPts val="800"/>
                        </a:spcAft>
                      </a:pPr>
                      <a:r>
                        <a:rPr lang="en-US" sz="1600" b="1" dirty="0"/>
                        <a:t>FL 2269</a:t>
                      </a:r>
                      <a:endParaRPr lang="en-US" sz="1600" b="1" dirty="0">
                        <a:solidFill>
                          <a:srgbClr val="000000"/>
                        </a:solidFill>
                      </a:endParaRP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dirty="0"/>
                        <a:t>Denver</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a:t>A07</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b="0" dirty="0"/>
                        <a:t>Departed at 09:08</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87552">
                <a:tc>
                  <a:txBody>
                    <a:bodyPr/>
                    <a:lstStyle/>
                    <a:p>
                      <a:pPr algn="ctr"/>
                      <a:r>
                        <a:rPr lang="en-US" sz="1600" b="1" dirty="0"/>
                        <a:t>09:10</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nSpc>
                          <a:spcPct val="95000"/>
                        </a:lnSpc>
                        <a:spcAft>
                          <a:spcPts val="800"/>
                        </a:spcAft>
                      </a:pPr>
                      <a:r>
                        <a:rPr lang="en-US" sz="1600" b="1" dirty="0"/>
                        <a:t>WN 498</a:t>
                      </a:r>
                      <a:endParaRPr lang="en-US" sz="1600" b="1" dirty="0">
                        <a:solidFill>
                          <a:srgbClr val="000000"/>
                        </a:solidFill>
                      </a:endParaRP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San Diego</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ctr"/>
                      <a:r>
                        <a:rPr lang="en-US" sz="1600" b="0" dirty="0"/>
                        <a:t>B03</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l"/>
                      <a:r>
                        <a:rPr lang="en-US" sz="1600" b="0" dirty="0"/>
                        <a:t>Departed at 09:23</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extLst>
                  <a:ext uri="{0D108BD9-81ED-4DB2-BD59-A6C34878D82A}">
                    <a16:rowId xmlns:a16="http://schemas.microsoft.com/office/drawing/2014/main" val="10003"/>
                  </a:ext>
                </a:extLst>
              </a:tr>
              <a:tr h="387552">
                <a:tc>
                  <a:txBody>
                    <a:bodyPr/>
                    <a:lstStyle/>
                    <a:p>
                      <a:pPr algn="ctr"/>
                      <a:r>
                        <a:rPr lang="en-US" sz="1600" b="1" dirty="0"/>
                        <a:t>09:15</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nSpc>
                          <a:spcPct val="95000"/>
                        </a:lnSpc>
                        <a:spcAft>
                          <a:spcPts val="800"/>
                        </a:spcAft>
                      </a:pPr>
                      <a:r>
                        <a:rPr lang="en-US" sz="1600" b="1" dirty="0"/>
                        <a:t>WN 3145</a:t>
                      </a:r>
                      <a:endParaRPr lang="en-US" sz="1600" b="1" dirty="0">
                        <a:solidFill>
                          <a:srgbClr val="000000"/>
                        </a:solidFill>
                      </a:endParaRP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Las Vegas </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a:r>
                        <a:rPr lang="en-US" sz="1600" b="0" dirty="0"/>
                        <a:t>A01</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b="0" dirty="0"/>
                        <a:t>Cancelled</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87552">
                <a:tc>
                  <a:txBody>
                    <a:bodyPr/>
                    <a:lstStyle/>
                    <a:p>
                      <a:pPr algn="ctr"/>
                      <a:r>
                        <a:rPr lang="en-US" sz="1600" b="1" dirty="0"/>
                        <a:t>09:30</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l"/>
                      <a:r>
                        <a:rPr lang="en-US" sz="1600" b="1" dirty="0"/>
                        <a:t>WN 612</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Las Vegas </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ctr"/>
                      <a:r>
                        <a:rPr lang="en-US" sz="1600" b="0" dirty="0"/>
                        <a:t>A45</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l"/>
                      <a:r>
                        <a:rPr lang="en-US" sz="1600" b="0" dirty="0">
                          <a:solidFill>
                            <a:srgbClr val="000000"/>
                          </a:solidFill>
                        </a:rPr>
                        <a:t>Gate closed</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extLst>
                  <a:ext uri="{0D108BD9-81ED-4DB2-BD59-A6C34878D82A}">
                    <a16:rowId xmlns:a16="http://schemas.microsoft.com/office/drawing/2014/main" val="10005"/>
                  </a:ext>
                </a:extLst>
              </a:tr>
              <a:tr h="387552">
                <a:tc>
                  <a:txBody>
                    <a:bodyPr/>
                    <a:lstStyle/>
                    <a:p>
                      <a:pPr algn="ctr"/>
                      <a:r>
                        <a:rPr lang="en-US" sz="1600" b="1" dirty="0"/>
                        <a:t>09:45</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nSpc>
                          <a:spcPct val="95000"/>
                        </a:lnSpc>
                        <a:spcAft>
                          <a:spcPts val="800"/>
                        </a:spcAft>
                      </a:pPr>
                      <a:r>
                        <a:rPr lang="en-US" sz="1600" b="1" dirty="0"/>
                        <a:t>WN 4010</a:t>
                      </a:r>
                      <a:endParaRPr lang="en-GB" sz="1600" b="1" dirty="0">
                        <a:solidFill>
                          <a:srgbClr val="000000"/>
                        </a:solidFill>
                      </a:endParaRP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Los Angeles </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a:r>
                        <a:rPr lang="en-US" sz="1600" b="0" dirty="0"/>
                        <a:t>B02</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b="0" dirty="0">
                          <a:solidFill>
                            <a:srgbClr val="000000"/>
                          </a:solidFill>
                        </a:rPr>
                        <a:t>Gate closed</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387552">
                <a:tc>
                  <a:txBody>
                    <a:bodyPr/>
                    <a:lstStyle/>
                    <a:p>
                      <a:pPr algn="ctr"/>
                      <a:r>
                        <a:rPr lang="en-US" sz="1600" b="1" dirty="0"/>
                        <a:t>09:45</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nSpc>
                          <a:spcPct val="95000"/>
                        </a:lnSpc>
                        <a:spcAft>
                          <a:spcPts val="800"/>
                        </a:spcAft>
                      </a:pPr>
                      <a:r>
                        <a:rPr lang="en-US" sz="1600" b="1" dirty="0"/>
                        <a:t>WN 1173</a:t>
                      </a:r>
                      <a:endParaRPr lang="en-GB" sz="1600" b="1" dirty="0">
                        <a:solidFill>
                          <a:srgbClr val="000000"/>
                        </a:solidFill>
                      </a:endParaRP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Phoenix</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ctr"/>
                      <a:r>
                        <a:rPr lang="en-US" sz="1600" b="0" dirty="0"/>
                        <a:t>B11</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nSpc>
                          <a:spcPct val="95000"/>
                        </a:lnSpc>
                        <a:spcAft>
                          <a:spcPts val="800"/>
                        </a:spcAft>
                      </a:pPr>
                      <a:r>
                        <a:rPr lang="en-GB" sz="1600" b="0" dirty="0">
                          <a:solidFill>
                            <a:srgbClr val="000000"/>
                          </a:solidFill>
                        </a:rPr>
                        <a:t>Final</a:t>
                      </a:r>
                      <a:r>
                        <a:rPr lang="en-GB" sz="1600" b="0" baseline="0" dirty="0">
                          <a:solidFill>
                            <a:srgbClr val="000000"/>
                          </a:solidFill>
                        </a:rPr>
                        <a:t> call</a:t>
                      </a:r>
                      <a:endParaRPr lang="en-GB" sz="1600" b="0" dirty="0">
                        <a:solidFill>
                          <a:srgbClr val="000000"/>
                        </a:solidFill>
                      </a:endParaRP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extLst>
                  <a:ext uri="{0D108BD9-81ED-4DB2-BD59-A6C34878D82A}">
                    <a16:rowId xmlns:a16="http://schemas.microsoft.com/office/drawing/2014/main" val="10007"/>
                  </a:ext>
                </a:extLst>
              </a:tr>
              <a:tr h="387552">
                <a:tc>
                  <a:txBody>
                    <a:bodyPr/>
                    <a:lstStyle/>
                    <a:p>
                      <a:pPr algn="ctr"/>
                      <a:r>
                        <a:rPr lang="en-US" sz="1600" b="1" dirty="0"/>
                        <a:t>10:10</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DL 2120</a:t>
                      </a:r>
                      <a:endParaRPr lang="en-GB" sz="1600" b="1" dirty="0">
                        <a:solidFill>
                          <a:srgbClr val="000000"/>
                        </a:solidFill>
                      </a:endParaRP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dirty="0"/>
                        <a:t>Atlanta</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a:r>
                        <a:rPr lang="en-US" sz="1600" b="0" dirty="0"/>
                        <a:t>A12</a:t>
                      </a:r>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b="0" dirty="0">
                          <a:solidFill>
                            <a:srgbClr val="000000"/>
                          </a:solidFill>
                        </a:rPr>
                        <a:t>Gate open</a:t>
                      </a:r>
                      <a:endParaRPr lang="en-US" sz="1600" b="0" dirty="0"/>
                    </a:p>
                  </a:txBody>
                  <a:tcPr marL="108000" marR="108000" marT="72000" marB="72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387552">
                <a:tc>
                  <a:txBody>
                    <a:bodyPr/>
                    <a:lstStyle/>
                    <a:p>
                      <a:pPr algn="ctr"/>
                      <a:r>
                        <a:rPr lang="en-US" sz="1600" b="1" dirty="0"/>
                        <a:t>10:10</a:t>
                      </a: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KL 5744</a:t>
                      </a:r>
                      <a:endParaRPr lang="en-GB" sz="1600" b="1" dirty="0">
                        <a:solidFill>
                          <a:srgbClr val="000000"/>
                        </a:solidFill>
                      </a:endParaRP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marL="0" algn="l" defTabSz="914400" rtl="0" eaLnBrk="1" latinLnBrk="0" hangingPunct="1"/>
                      <a:r>
                        <a:rPr lang="en-US" sz="1600" dirty="0"/>
                        <a:t>Atlanta</a:t>
                      </a:r>
                      <a:endParaRPr lang="en-US" sz="1600" b="0" kern="1200" dirty="0">
                        <a:solidFill>
                          <a:schemeClr val="dk1"/>
                        </a:solidFill>
                        <a:latin typeface="+mn-lt"/>
                        <a:ea typeface="+mn-ea"/>
                        <a:cs typeface="+mn-cs"/>
                      </a:endParaRP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marL="0" algn="ctr" defTabSz="914400" rtl="0" eaLnBrk="1" latinLnBrk="0" hangingPunct="1"/>
                      <a:r>
                        <a:rPr lang="en-US" sz="1600" b="0" dirty="0"/>
                        <a:t>A12</a:t>
                      </a:r>
                      <a:endParaRPr lang="en-US" sz="1600" b="0" kern="1200" dirty="0">
                        <a:solidFill>
                          <a:schemeClr val="dk1"/>
                        </a:solidFill>
                        <a:latin typeface="+mn-lt"/>
                        <a:ea typeface="+mn-ea"/>
                        <a:cs typeface="+mn-cs"/>
                      </a:endParaRP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tc>
                  <a:txBody>
                    <a:bodyPr/>
                    <a:lstStyle/>
                    <a:p>
                      <a:pPr algn="l"/>
                      <a:r>
                        <a:rPr lang="en-US" sz="1600" b="0" dirty="0">
                          <a:solidFill>
                            <a:srgbClr val="000000"/>
                          </a:solidFill>
                        </a:rPr>
                        <a:t>Gate open</a:t>
                      </a:r>
                      <a:endParaRPr lang="en-US" sz="1600" b="0" dirty="0"/>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EAEAEA"/>
                    </a:solidFill>
                  </a:tcPr>
                </a:tc>
                <a:extLst>
                  <a:ext uri="{0D108BD9-81ED-4DB2-BD59-A6C34878D82A}">
                    <a16:rowId xmlns:a16="http://schemas.microsoft.com/office/drawing/2014/main" val="10009"/>
                  </a:ext>
                </a:extLst>
              </a:tr>
              <a:tr h="382655">
                <a:tc>
                  <a:txBody>
                    <a:bodyPr/>
                    <a:lstStyle/>
                    <a:p>
                      <a:pPr algn="ctr"/>
                      <a:r>
                        <a:rPr lang="en-US" sz="1600" b="1" dirty="0"/>
                        <a:t>10:10</a:t>
                      </a: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t>WN 678</a:t>
                      </a:r>
                      <a:endParaRPr lang="en-GB" sz="1600" b="1" dirty="0">
                        <a:solidFill>
                          <a:srgbClr val="000000"/>
                        </a:solidFill>
                      </a:endParaRP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dirty="0"/>
                        <a:t>Wichita</a:t>
                      </a:r>
                      <a:endParaRPr lang="en-US" sz="1600" b="0" dirty="0"/>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ctr"/>
                      <a:r>
                        <a:rPr lang="en-US" sz="1600" b="0" dirty="0"/>
                        <a:t>C08</a:t>
                      </a: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tc>
                  <a:txBody>
                    <a:bodyPr/>
                    <a:lstStyle/>
                    <a:p>
                      <a:pPr algn="l"/>
                      <a:r>
                        <a:rPr lang="en-US" sz="1600" b="0" dirty="0"/>
                        <a:t>On time</a:t>
                      </a:r>
                    </a:p>
                  </a:txBody>
                  <a:tcPr marL="108000" marR="108000" marT="36000" marB="3600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bl>
          </a:graphicData>
        </a:graphic>
      </p:graphicFrame>
      <p:sp>
        <p:nvSpPr>
          <p:cNvPr id="40963" name="_h1"/>
          <p:cNvSpPr>
            <a:spLocks noGrp="1" noChangeArrowheads="1"/>
          </p:cNvSpPr>
          <p:nvPr>
            <p:ph type="title"/>
          </p:nvPr>
        </p:nvSpPr>
        <p:spPr bwMode="gray">
          <a:xfrm>
            <a:off x="1847850" y="238540"/>
            <a:ext cx="4261978" cy="616455"/>
          </a:xfrm>
        </p:spPr>
        <p:txBody>
          <a:bodyPr>
            <a:noAutofit/>
          </a:bodyPr>
          <a:lstStyle/>
          <a:p>
            <a:r>
              <a:rPr lang="de-DE" noProof="1"/>
              <a:t>Departures</a:t>
            </a:r>
          </a:p>
        </p:txBody>
      </p:sp>
      <p:sp>
        <p:nvSpPr>
          <p:cNvPr id="29" name="_h2"/>
          <p:cNvSpPr>
            <a:spLocks noGrp="1"/>
          </p:cNvSpPr>
          <p:nvPr>
            <p:ph type="body" sz="quarter" idx="13"/>
          </p:nvPr>
        </p:nvSpPr>
        <p:spPr bwMode="gray">
          <a:xfrm>
            <a:off x="1847850" y="6189100"/>
            <a:ext cx="8496300" cy="336244"/>
          </a:xfrm>
        </p:spPr>
        <p:txBody>
          <a:bodyPr/>
          <a:lstStyle/>
          <a:p>
            <a:r>
              <a:rPr lang="de-DE" noProof="1">
                <a:solidFill>
                  <a:srgbClr val="FF0000"/>
                </a:solidFill>
              </a:rPr>
              <a:t>Please do not leave your baggage unattended</a:t>
            </a:r>
          </a:p>
        </p:txBody>
      </p:sp>
      <p:sp>
        <p:nvSpPr>
          <p:cNvPr id="7" name="_h1"/>
          <p:cNvSpPr txBox="1">
            <a:spLocks noChangeArrowheads="1"/>
          </p:cNvSpPr>
          <p:nvPr/>
        </p:nvSpPr>
        <p:spPr bwMode="gray">
          <a:xfrm>
            <a:off x="6088225" y="238540"/>
            <a:ext cx="4261978" cy="616455"/>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3000" b="1" kern="1200">
                <a:solidFill>
                  <a:schemeClr val="tx1"/>
                </a:solidFill>
                <a:latin typeface="+mj-lt"/>
                <a:ea typeface="+mj-ea"/>
                <a:cs typeface="+mj-cs"/>
              </a:defRPr>
            </a:lvl1pPr>
          </a:lstStyle>
          <a:p>
            <a:pPr algn="r"/>
            <a:r>
              <a:rPr lang="de-DE" noProof="1"/>
              <a:t>09:41</a:t>
            </a:r>
          </a:p>
        </p:txBody>
      </p:sp>
      <p:grpSp>
        <p:nvGrpSpPr>
          <p:cNvPr id="8" name="Group 7"/>
          <p:cNvGrpSpPr/>
          <p:nvPr/>
        </p:nvGrpSpPr>
        <p:grpSpPr>
          <a:xfrm>
            <a:off x="8820147" y="3985372"/>
            <a:ext cx="3048006" cy="2766587"/>
            <a:chOff x="7856129" y="1513453"/>
            <a:chExt cx="3048006" cy="3048006"/>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6129" y="1513453"/>
              <a:ext cx="3048006" cy="3048006"/>
            </a:xfrm>
            <a:prstGeom prst="rect">
              <a:avLst/>
            </a:prstGeom>
          </p:spPr>
        </p:pic>
        <p:sp>
          <p:nvSpPr>
            <p:cNvPr id="10" name="TextBox 9"/>
            <p:cNvSpPr txBox="1"/>
            <p:nvPr/>
          </p:nvSpPr>
          <p:spPr>
            <a:xfrm>
              <a:off x="8131903" y="1814627"/>
              <a:ext cx="2496457" cy="1500445"/>
            </a:xfrm>
            <a:prstGeom prst="rect">
              <a:avLst/>
            </a:prstGeom>
            <a:noFill/>
          </p:spPr>
          <p:txBody>
            <a:bodyPr wrap="square" rtlCol="0">
              <a:spAutoFit/>
            </a:bodyPr>
            <a:lstStyle/>
            <a:p>
              <a:r>
                <a:rPr lang="en-US" dirty="0"/>
                <a:t>Display live departure information on your monitor using </a:t>
              </a:r>
              <a:r>
                <a:rPr lang="en-US" u="sng" dirty="0">
                  <a:hlinkClick r:id="rId4"/>
                </a:rPr>
                <a:t>DataPoint</a:t>
              </a:r>
              <a:r>
                <a:rPr lang="en-US" dirty="0"/>
                <a:t> </a:t>
              </a:r>
            </a:p>
            <a:p>
              <a:endParaRPr lang="en-US" u="sng" dirty="0"/>
            </a:p>
            <a:p>
              <a:r>
                <a:rPr lang="en-US" sz="1050" dirty="0"/>
                <a:t>You can remove this note</a:t>
              </a:r>
            </a:p>
          </p:txBody>
        </p:sp>
      </p:grpSp>
    </p:spTree>
    <p:extLst>
      <p:ext uri="{BB962C8B-B14F-4D97-AF65-F5344CB8AC3E}">
        <p14:creationId xmlns:p14="http://schemas.microsoft.com/office/powerpoint/2010/main" val="88179686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ENTATIONLOAD ORDER ID " val="82d9eb4578d8f3c5d54abbf0d36c3f46"/>
  <p:tag name="PRESENTATIONPOINT DATAPOINT PRODUCTNAME" val="DataPoint"/>
  <p:tag name="PRESENTATIONPOINT DATAPOINT VERSION" val="1"/>
  <p:tag name="PRESENTATIONPOINT DATAPOINT LICENSEDSAVE" val="-1"/>
  <p:tag name="PRESENTATIONPOINT DATAPOINT PRODUCTCODE" val="DP16STD"/>
</p:tagLst>
</file>

<file path=ppt/theme/theme1.xml><?xml version="1.0" encoding="utf-8"?>
<a:theme xmlns:a="http://schemas.openxmlformats.org/drawingml/2006/main" name="c01x">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2.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Template>
  <TotalTime>123</TotalTime>
  <Words>426</Words>
  <Application>Microsoft Office PowerPoint</Application>
  <PresentationFormat>Widescreen</PresentationFormat>
  <Paragraphs>168</Paragraphs>
  <Slides>11</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Arial</vt:lpstr>
      <vt:lpstr>Calibri</vt:lpstr>
      <vt:lpstr>Calibri Light</vt:lpstr>
      <vt:lpstr>Segoe UI</vt:lpstr>
      <vt:lpstr>Segoe UI Semilight</vt:lpstr>
      <vt:lpstr>Symbol</vt:lpstr>
      <vt:lpstr>Wingdings</vt:lpstr>
      <vt:lpstr>c01x</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Arrivals</vt:lpstr>
      <vt:lpstr>Departures</vt:lpstr>
      <vt:lpstr>PowerPoint Presentation</vt:lpstr>
      <vt:lpstr>PowerPoint Presentation</vt:lpstr>
    </vt:vector>
  </TitlesOfParts>
  <Company>PresentationPoint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Airport</dc:title>
  <dc:creator/>
  <cp:lastModifiedBy>Presentation Point</cp:lastModifiedBy>
  <cp:revision>28</cp:revision>
  <dcterms:created xsi:type="dcterms:W3CDTF">2013-11-06T09:29:46Z</dcterms:created>
  <dcterms:modified xsi:type="dcterms:W3CDTF">2017-02-10T17:42:40Z</dcterms:modified>
</cp:coreProperties>
</file>