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22"/>
  </p:notesMasterIdLst>
  <p:sldIdLst>
    <p:sldId id="267" r:id="rId4"/>
    <p:sldId id="269" r:id="rId5"/>
    <p:sldId id="270" r:id="rId6"/>
    <p:sldId id="271" r:id="rId7"/>
    <p:sldId id="272" r:id="rId8"/>
    <p:sldId id="273" r:id="rId9"/>
    <p:sldId id="256" r:id="rId10"/>
    <p:sldId id="257" r:id="rId11"/>
    <p:sldId id="258" r:id="rId12"/>
    <p:sldId id="259" r:id="rId13"/>
    <p:sldId id="260" r:id="rId14"/>
    <p:sldId id="261" r:id="rId15"/>
    <p:sldId id="262" r:id="rId16"/>
    <p:sldId id="263" r:id="rId17"/>
    <p:sldId id="264" r:id="rId18"/>
    <p:sldId id="265" r:id="rId19"/>
    <p:sldId id="266"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showGuides="1">
      <p:cViewPr varScale="1">
        <p:scale>
          <a:sx n="65" d="100"/>
          <a:sy n="65" d="100"/>
        </p:scale>
        <p:origin x="102" y="5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5FA3E-98CD-4CA7-BD19-1F7BE3A6469C}" type="datetimeFigureOut">
              <a:rPr lang="en-US" smtClean="0"/>
              <a:t>5/2/2017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11B21-A481-450D-AF88-C60503C5D262}" type="slidenum">
              <a:rPr lang="en-US" smtClean="0"/>
              <a:t>‹#›</a:t>
            </a:fld>
            <a:endParaRPr lang="en-US"/>
          </a:p>
        </p:txBody>
      </p:sp>
    </p:spTree>
    <p:extLst>
      <p:ext uri="{BB962C8B-B14F-4D97-AF65-F5344CB8AC3E}">
        <p14:creationId xmlns:p14="http://schemas.microsoft.com/office/powerpoint/2010/main" val="234932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29644-27C0-4655-9503-40E917BF2C41}"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marL="0" marR="0" lvl="0" indent="0" algn="r" defTabSz="947738" rtl="0" eaLnBrk="1" fontAlgn="auto" latinLnBrk="0" hangingPunct="1">
              <a:lnSpc>
                <a:spcPct val="100000"/>
              </a:lnSpc>
              <a:spcBef>
                <a:spcPts val="0"/>
              </a:spcBef>
              <a:spcAft>
                <a:spcPts val="0"/>
              </a:spcAft>
              <a:buClrTx/>
              <a:buSzTx/>
              <a:buFontTx/>
              <a:buNone/>
              <a:tabLst/>
              <a:defRPr/>
            </a:pPr>
            <a:fld id="{0C7B8A1B-A169-42ED-96E3-CF5B68CF2C7A}"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47738"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80127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F6305C-8F68-44FE-9F84-F98E083B396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284523743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6305C-8F68-44FE-9F84-F98E083B396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341218128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6305C-8F68-44FE-9F84-F98E083B396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306236806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5/2/2017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251422580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5/2/2017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165450381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02.05.2017</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280707303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6305C-8F68-44FE-9F84-F98E083B396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226175872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F6305C-8F68-44FE-9F84-F98E083B396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406588704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F6305C-8F68-44FE-9F84-F98E083B396A}"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260889600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F6305C-8F68-44FE-9F84-F98E083B396A}"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217705573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F6305C-8F68-44FE-9F84-F98E083B396A}"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364930202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6305C-8F68-44FE-9F84-F98E083B396A}"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356119948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F6305C-8F68-44FE-9F84-F98E083B396A}"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98167225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F6305C-8F68-44FE-9F84-F98E083B396A}"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BB428-98EF-40AF-BF57-D63D2621410E}" type="slidenum">
              <a:rPr lang="en-US" smtClean="0"/>
              <a:t>‹#›</a:t>
            </a:fld>
            <a:endParaRPr lang="en-US"/>
          </a:p>
        </p:txBody>
      </p:sp>
    </p:spTree>
    <p:extLst>
      <p:ext uri="{BB962C8B-B14F-4D97-AF65-F5344CB8AC3E}">
        <p14:creationId xmlns:p14="http://schemas.microsoft.com/office/powerpoint/2010/main" val="57253949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6305C-8F68-44FE-9F84-F98E083B396A}" type="datetimeFigureOut">
              <a:rPr lang="en-US" smtClean="0"/>
              <a:t>5/2/2017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BB428-98EF-40AF-BF57-D63D2621410E}" type="slidenum">
              <a:rPr lang="en-US" smtClean="0"/>
              <a:t>‹#›</a:t>
            </a:fld>
            <a:endParaRPr lang="en-US"/>
          </a:p>
        </p:txBody>
      </p:sp>
    </p:spTree>
    <p:extLst>
      <p:ext uri="{BB962C8B-B14F-4D97-AF65-F5344CB8AC3E}">
        <p14:creationId xmlns:p14="http://schemas.microsoft.com/office/powerpoint/2010/main" val="248064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5/2/2017</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59504634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1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sz="1800" noProof="1">
              <a:solidFill>
                <a:srgbClr val="000000"/>
              </a:solidFill>
              <a:cs typeface="Arial" charset="0"/>
            </a:endParaRPr>
          </a:p>
        </p:txBody>
      </p:sp>
      <p:sp>
        <p:nvSpPr>
          <p:cNvPr id="3" name="Textplatzhalter 2"/>
          <p:cNvSpPr>
            <a:spLocks noGrp="1"/>
          </p:cNvSpPr>
          <p:nvPr>
            <p:ph type="body" idx="1"/>
          </p:nvPr>
        </p:nvSpPr>
        <p:spPr>
          <a:xfrm>
            <a:off x="323889" y="1554958"/>
            <a:ext cx="11544217"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91" y="-1"/>
            <a:ext cx="11544216"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89" y="6356350"/>
            <a:ext cx="2135078"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02.05.2017</a:t>
            </a:fld>
            <a:endParaRPr lang="de-DE" dirty="0"/>
          </a:p>
        </p:txBody>
      </p:sp>
      <p:sp>
        <p:nvSpPr>
          <p:cNvPr id="5" name="Fußzeilenplatzhalter 4"/>
          <p:cNvSpPr>
            <a:spLocks noGrp="1"/>
          </p:cNvSpPr>
          <p:nvPr>
            <p:ph type="ftr" sz="quarter" idx="3"/>
          </p:nvPr>
        </p:nvSpPr>
        <p:spPr>
          <a:xfrm>
            <a:off x="2458968" y="6356350"/>
            <a:ext cx="7274061"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3028" y="6356350"/>
            <a:ext cx="2135078"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extLst>
      <p:ext uri="{BB962C8B-B14F-4D97-AF65-F5344CB8AC3E}">
        <p14:creationId xmlns:p14="http://schemas.microsoft.com/office/powerpoint/2010/main" val="1532250114"/>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5.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794" y="447"/>
            <a:ext cx="12190413" cy="6857108"/>
          </a:xfrm>
          <a:prstGeom prst="rect">
            <a:avLst/>
          </a:prstGeom>
        </p:spPr>
      </p:pic>
      <p:sp>
        <p:nvSpPr>
          <p:cNvPr id="5" name="Rectangle 4">
            <a:hlinkClick r:id="rId3"/>
          </p:cNvPr>
          <p:cNvSpPr/>
          <p:nvPr/>
        </p:nvSpPr>
        <p:spPr>
          <a:xfrm>
            <a:off x="794"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6310" y="1736451"/>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89" y="270287"/>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6309"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6309"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7395215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7 MIN</a:t>
            </a:r>
          </a:p>
        </p:txBody>
      </p:sp>
    </p:spTree>
    <p:extLst>
      <p:ext uri="{BB962C8B-B14F-4D97-AF65-F5344CB8AC3E}">
        <p14:creationId xmlns:p14="http://schemas.microsoft.com/office/powerpoint/2010/main" val="336921752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6 MIN</a:t>
            </a:r>
          </a:p>
        </p:txBody>
      </p:sp>
    </p:spTree>
    <p:extLst>
      <p:ext uri="{BB962C8B-B14F-4D97-AF65-F5344CB8AC3E}">
        <p14:creationId xmlns:p14="http://schemas.microsoft.com/office/powerpoint/2010/main" val="178065585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5 MIN</a:t>
            </a:r>
          </a:p>
        </p:txBody>
      </p:sp>
    </p:spTree>
    <p:extLst>
      <p:ext uri="{BB962C8B-B14F-4D97-AF65-F5344CB8AC3E}">
        <p14:creationId xmlns:p14="http://schemas.microsoft.com/office/powerpoint/2010/main" val="133725359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4 MIN</a:t>
            </a:r>
          </a:p>
        </p:txBody>
      </p:sp>
    </p:spTree>
    <p:extLst>
      <p:ext uri="{BB962C8B-B14F-4D97-AF65-F5344CB8AC3E}">
        <p14:creationId xmlns:p14="http://schemas.microsoft.com/office/powerpoint/2010/main" val="293237734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3 MIN</a:t>
            </a:r>
          </a:p>
        </p:txBody>
      </p:sp>
    </p:spTree>
    <p:extLst>
      <p:ext uri="{BB962C8B-B14F-4D97-AF65-F5344CB8AC3E}">
        <p14:creationId xmlns:p14="http://schemas.microsoft.com/office/powerpoint/2010/main" val="195900925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2 MIN</a:t>
            </a:r>
          </a:p>
        </p:txBody>
      </p:sp>
    </p:spTree>
    <p:extLst>
      <p:ext uri="{BB962C8B-B14F-4D97-AF65-F5344CB8AC3E}">
        <p14:creationId xmlns:p14="http://schemas.microsoft.com/office/powerpoint/2010/main" val="375578700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1 MIN</a:t>
            </a:r>
          </a:p>
        </p:txBody>
      </p:sp>
    </p:spTree>
    <p:extLst>
      <p:ext uri="{BB962C8B-B14F-4D97-AF65-F5344CB8AC3E}">
        <p14:creationId xmlns:p14="http://schemas.microsoft.com/office/powerpoint/2010/main" val="158506095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GAME OVER</a:t>
            </a:r>
          </a:p>
        </p:txBody>
      </p:sp>
    </p:spTree>
    <p:extLst>
      <p:ext uri="{BB962C8B-B14F-4D97-AF65-F5344CB8AC3E}">
        <p14:creationId xmlns:p14="http://schemas.microsoft.com/office/powerpoint/2010/main" val="269582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795"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latin typeface="Calibri"/>
              <a:cs typeface="Arial" charset="0"/>
            </a:endParaRPr>
          </a:p>
        </p:txBody>
      </p:sp>
      <p:grpSp>
        <p:nvGrpSpPr>
          <p:cNvPr id="26" name="Gruppieren 124"/>
          <p:cNvGrpSpPr/>
          <p:nvPr/>
        </p:nvGrpSpPr>
        <p:grpSpPr>
          <a:xfrm>
            <a:off x="7957556" y="1678688"/>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grpSp>
      <p:grpSp>
        <p:nvGrpSpPr>
          <p:cNvPr id="66" name="Gruppieren 21"/>
          <p:cNvGrpSpPr/>
          <p:nvPr/>
        </p:nvGrpSpPr>
        <p:grpSpPr bwMode="gray">
          <a:xfrm>
            <a:off x="1200698"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67" name="Freihandform 119"/>
          <p:cNvSpPr/>
          <p:nvPr/>
        </p:nvSpPr>
        <p:spPr bwMode="auto">
          <a:xfrm>
            <a:off x="3454683"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pic>
        <p:nvPicPr>
          <p:cNvPr id="99" name="_effect"/>
          <p:cNvPicPr>
            <a:picLocks noChangeAspect="1" noChangeArrowheads="1"/>
          </p:cNvPicPr>
          <p:nvPr/>
        </p:nvPicPr>
        <p:blipFill>
          <a:blip r:embed="rId3" cstate="print"/>
          <a:srcRect/>
          <a:stretch>
            <a:fillRect/>
          </a:stretch>
        </p:blipFill>
        <p:spPr bwMode="gray">
          <a:xfrm>
            <a:off x="7795682" y="3565378"/>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4315"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1701" y="4051949"/>
            <a:ext cx="3131387" cy="297775"/>
          </a:xfrm>
          <a:prstGeom prst="rect">
            <a:avLst/>
          </a:prstGeom>
          <a:noFill/>
        </p:spPr>
      </p:pic>
      <p:sp>
        <p:nvSpPr>
          <p:cNvPr id="102" name="_h1"/>
          <p:cNvSpPr txBox="1">
            <a:spLocks/>
          </p:cNvSpPr>
          <p:nvPr/>
        </p:nvSpPr>
        <p:spPr bwMode="gray">
          <a:xfrm>
            <a:off x="1847850" y="238541"/>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solidFill>
                  <a:prstClr val="black"/>
                </a:solidFill>
                <a:latin typeface="Calibri"/>
              </a:rPr>
              <a:t>Do More With PresentationPoint Products</a:t>
            </a:r>
          </a:p>
        </p:txBody>
      </p:sp>
      <p:grpSp>
        <p:nvGrpSpPr>
          <p:cNvPr id="104" name="Gruppieren 123"/>
          <p:cNvGrpSpPr/>
          <p:nvPr/>
        </p:nvGrpSpPr>
        <p:grpSpPr>
          <a:xfrm>
            <a:off x="4306119" y="4041382"/>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grpSp>
      <p:sp>
        <p:nvSpPr>
          <p:cNvPr id="136" name="_h1"/>
          <p:cNvSpPr txBox="1">
            <a:spLocks/>
          </p:cNvSpPr>
          <p:nvPr/>
        </p:nvSpPr>
        <p:spPr bwMode="gray">
          <a:xfrm>
            <a:off x="1152504" y="152721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Add a clock or countdown to your presentations</a:t>
            </a:r>
          </a:p>
        </p:txBody>
      </p:sp>
      <p:sp>
        <p:nvSpPr>
          <p:cNvPr id="137" name="_h1"/>
          <p:cNvSpPr txBox="1">
            <a:spLocks/>
          </p:cNvSpPr>
          <p:nvPr/>
        </p:nvSpPr>
        <p:spPr bwMode="gray">
          <a:xfrm>
            <a:off x="8015388" y="83666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Real-time weather and forecasts</a:t>
            </a:r>
          </a:p>
        </p:txBody>
      </p:sp>
      <p:sp>
        <p:nvSpPr>
          <p:cNvPr id="138" name="_h1"/>
          <p:cNvSpPr txBox="1">
            <a:spLocks/>
          </p:cNvSpPr>
          <p:nvPr/>
        </p:nvSpPr>
        <p:spPr bwMode="gray">
          <a:xfrm>
            <a:off x="4428250" y="3216729"/>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840" y="5985622"/>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946"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1060" y="1780303"/>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2296" y="2452198"/>
            <a:ext cx="2270199" cy="1276987"/>
          </a:xfrm>
          <a:prstGeom prst="rect">
            <a:avLst/>
          </a:prstGeom>
        </p:spPr>
      </p:pic>
    </p:spTree>
    <p:extLst>
      <p:ext uri="{BB962C8B-B14F-4D97-AF65-F5344CB8AC3E}">
        <p14:creationId xmlns:p14="http://schemas.microsoft.com/office/powerpoint/2010/main" val="80931701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806"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876"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3571197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8649"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103391052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4971"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5696" y="4189929"/>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407627167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918"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1261" y="1837185"/>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324608482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4138"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1261" y="1652543"/>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888" y="4005287"/>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888"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244847"/>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198199"/>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251963270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10 MIN</a:t>
            </a:r>
          </a:p>
        </p:txBody>
      </p:sp>
    </p:spTree>
    <p:extLst>
      <p:ext uri="{BB962C8B-B14F-4D97-AF65-F5344CB8AC3E}">
        <p14:creationId xmlns:p14="http://schemas.microsoft.com/office/powerpoint/2010/main" val="2102185931"/>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9 MIN</a:t>
            </a:r>
          </a:p>
        </p:txBody>
      </p:sp>
    </p:spTree>
    <p:extLst>
      <p:ext uri="{BB962C8B-B14F-4D97-AF65-F5344CB8AC3E}">
        <p14:creationId xmlns:p14="http://schemas.microsoft.com/office/powerpoint/2010/main" val="192235878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726" y="1041400"/>
            <a:ext cx="6434356" cy="2387600"/>
          </a:xfrm>
        </p:spPr>
        <p:txBody>
          <a:bodyPr/>
          <a:lstStyle/>
          <a:p>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8 MIN</a:t>
            </a:r>
          </a:p>
        </p:txBody>
      </p:sp>
    </p:spTree>
    <p:extLst>
      <p:ext uri="{BB962C8B-B14F-4D97-AF65-F5344CB8AC3E}">
        <p14:creationId xmlns:p14="http://schemas.microsoft.com/office/powerpoint/2010/main" val="5262294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181</Words>
  <Application>Microsoft Office PowerPoint</Application>
  <PresentationFormat>Widescreen</PresentationFormat>
  <Paragraphs>37</Paragraphs>
  <Slides>18</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Calibri</vt:lpstr>
      <vt:lpstr>Calibri Light</vt:lpstr>
      <vt:lpstr>Lato Black</vt:lpstr>
      <vt:lpstr>Segoe UI</vt:lpstr>
      <vt:lpstr>Segoe UI Semilight</vt:lpstr>
      <vt:lpstr>Symbol</vt:lpstr>
      <vt:lpstr>Wingdings</vt:lpstr>
      <vt:lpstr>Office Theme</vt:lpstr>
      <vt:lpstr>1_Office Theme</vt:lpstr>
      <vt:lpstr>Larissa-Design</vt:lpstr>
      <vt:lpstr>PowerPoint Presentation</vt:lpstr>
      <vt:lpstr>PowerPoint Presentation</vt:lpstr>
      <vt:lpstr>PowerPoint Presentation</vt:lpstr>
      <vt:lpstr>PowerPoint Presentation</vt:lpstr>
      <vt:lpstr>PowerPoint Presentation</vt:lpstr>
      <vt:lpstr>PowerPoint Presentation</vt:lpstr>
      <vt:lpstr>10 MIN</vt:lpstr>
      <vt:lpstr>9 MIN</vt:lpstr>
      <vt:lpstr>8 MIN</vt:lpstr>
      <vt:lpstr>7 MIN</vt:lpstr>
      <vt:lpstr>6 MIN</vt:lpstr>
      <vt:lpstr>5 MIN</vt:lpstr>
      <vt:lpstr>4 MIN</vt:lpstr>
      <vt:lpstr>3 MIN</vt:lpstr>
      <vt:lpstr>2 MIN</vt:lpstr>
      <vt:lpstr>1 MIN</vt:lpstr>
      <vt:lpstr>GAME OVER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00:10:00</dc:title>
  <dc:creator>Presentation Point</dc:creator>
  <cp:lastModifiedBy>Presentation Point</cp:lastModifiedBy>
  <cp:revision>4</cp:revision>
  <dcterms:created xsi:type="dcterms:W3CDTF">2016-06-13T14:47:49Z</dcterms:created>
  <dcterms:modified xsi:type="dcterms:W3CDTF">2017-05-02T13:47:42Z</dcterms:modified>
</cp:coreProperties>
</file>