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27" r:id="rId2"/>
  </p:sldIdLst>
  <p:sldSz cx="12192000" cy="6858000"/>
  <p:notesSz cx="6669088" cy="9926638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custDataLst>
    <p:tags r:id="rId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53DF"/>
    <a:srgbClr val="FF6600"/>
    <a:srgbClr val="990099"/>
    <a:srgbClr val="FFFFFF"/>
    <a:srgbClr val="740000"/>
    <a:srgbClr val="262626"/>
    <a:srgbClr val="4C0000"/>
    <a:srgbClr val="006600"/>
    <a:srgbClr val="5B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54" autoAdjust="0"/>
    <p:restoredTop sz="96484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114" y="180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40" y="-9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7ECBD-A83F-481E-8D0E-4EEECA570D68}" type="datetimeFigureOut">
              <a:rPr lang="de-DE" smtClean="0"/>
              <a:pPr/>
              <a:t>23.11.2016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31349-D814-40F4-A207-3215061F265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93517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23.11.2016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noProof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2000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algn="ctr" defTabSz="914400" rtl="0" eaLnBrk="1" latinLnBrk="0" hangingPunct="1"/>
            <a:endParaRPr lang="de-DE" sz="8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7413" y="1998133"/>
            <a:ext cx="8290187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6229" y="4037202"/>
            <a:ext cx="8301372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23.11.2016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0"/>
            <a:ext cx="11329456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23.11.2016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23.11.2016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800" y="1554955"/>
            <a:ext cx="11329457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31801" y="-1"/>
            <a:ext cx="11329456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31799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F149-83C4-4179-9681-702531CCFDAC}" type="datetimeFigureOut">
              <a:rPr lang="de-DE" smtClean="0"/>
              <a:pPr/>
              <a:t>23.11.2016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76599" y="6356351"/>
            <a:ext cx="56398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16457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Picture 2"/>
          <p:cNvPicPr>
            <a:picLocks noChangeAspect="1" noChangeArrowheads="1"/>
          </p:cNvPicPr>
          <p:nvPr/>
        </p:nvPicPr>
        <p:blipFill>
          <a:blip r:embed="rId3" cstate="print"/>
          <a:srcRect l="57892" b="12500"/>
          <a:stretch>
            <a:fillRect/>
          </a:stretch>
        </p:blipFill>
        <p:spPr bwMode="gray">
          <a:xfrm>
            <a:off x="0" y="1"/>
            <a:ext cx="12192000" cy="688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>
            <a:grpSpLocks/>
          </p:cNvGrpSpPr>
          <p:nvPr/>
        </p:nvGrpSpPr>
        <p:grpSpPr bwMode="gray">
          <a:xfrm>
            <a:off x="0" y="3543232"/>
            <a:ext cx="12192000" cy="1988889"/>
            <a:chOff x="0" y="1751"/>
            <a:chExt cx="5760" cy="1911"/>
          </a:xfrm>
        </p:grpSpPr>
        <p:sp>
          <p:nvSpPr>
            <p:cNvPr id="111" name="Rectangle 3" descr="© INSCALE GmbH, 26.05.2010&#10;http://www.presentationload.com/"/>
            <p:cNvSpPr>
              <a:spLocks noChangeArrowheads="1"/>
            </p:cNvSpPr>
            <p:nvPr/>
          </p:nvSpPr>
          <p:spPr bwMode="gray">
            <a:xfrm>
              <a:off x="0" y="2212"/>
              <a:ext cx="5760" cy="1450"/>
            </a:xfrm>
            <a:prstGeom prst="rect">
              <a:avLst/>
            </a:prstGeom>
            <a:gradFill rotWithShape="1">
              <a:gsLst>
                <a:gs pos="0">
                  <a:schemeClr val="tx1">
                    <a:alpha val="35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endParaRPr lang="en-GB" noProof="1"/>
            </a:p>
          </p:txBody>
        </p:sp>
        <p:sp>
          <p:nvSpPr>
            <p:cNvPr id="112" name="Rectangle 4" descr="© INSCALE GmbH, 26.05.2010&#10;http://www.presentationload.com/"/>
            <p:cNvSpPr>
              <a:spLocks noChangeArrowheads="1"/>
            </p:cNvSpPr>
            <p:nvPr/>
          </p:nvSpPr>
          <p:spPr bwMode="gray">
            <a:xfrm flipV="1">
              <a:off x="0" y="1751"/>
              <a:ext cx="5760" cy="461"/>
            </a:xfrm>
            <a:prstGeom prst="rect">
              <a:avLst/>
            </a:prstGeom>
            <a:gradFill rotWithShape="1">
              <a:gsLst>
                <a:gs pos="0">
                  <a:schemeClr val="tx1">
                    <a:alpha val="35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endParaRPr lang="en-GB" noProof="1"/>
            </a:p>
          </p:txBody>
        </p:sp>
      </p:grpSp>
      <p:sp>
        <p:nvSpPr>
          <p:cNvPr id="3075" name="Rectangle 1316" descr="© INSCALE GmbH, 26.05.2010&#10;http://www.presentationload.com/"/>
          <p:cNvSpPr>
            <a:spLocks noGrp="1" noChangeArrowheads="1"/>
          </p:cNvSpPr>
          <p:nvPr>
            <p:ph type="title"/>
          </p:nvPr>
        </p:nvSpPr>
        <p:spPr bwMode="gray">
          <a:xfrm>
            <a:off x="431801" y="-1"/>
            <a:ext cx="6551560" cy="1090810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Welcome to Bank X</a:t>
            </a:r>
          </a:p>
        </p:txBody>
      </p:sp>
      <p:sp>
        <p:nvSpPr>
          <p:cNvPr id="3086" name="Rectangle 4" descr="© INSCALE GmbH, 26.05.2010&#10;http://www.presentationload.com/"/>
          <p:cNvSpPr>
            <a:spLocks noChangeArrowheads="1"/>
          </p:cNvSpPr>
          <p:nvPr/>
        </p:nvSpPr>
        <p:spPr bwMode="gray">
          <a:xfrm>
            <a:off x="431801" y="827089"/>
            <a:ext cx="7150099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n-GB" sz="2000" noProof="1">
                <a:solidFill>
                  <a:srgbClr val="FFFFFF"/>
                </a:solidFill>
                <a:cs typeface="Arial" charset="0"/>
              </a:rPr>
              <a:t>Please wait till your number is shown on this display</a:t>
            </a:r>
          </a:p>
        </p:txBody>
      </p:sp>
      <p:grpSp>
        <p:nvGrpSpPr>
          <p:cNvPr id="193" name="Gruppieren 192"/>
          <p:cNvGrpSpPr/>
          <p:nvPr/>
        </p:nvGrpSpPr>
        <p:grpSpPr bwMode="gray">
          <a:xfrm>
            <a:off x="483629" y="2426909"/>
            <a:ext cx="2468880" cy="3375405"/>
            <a:chOff x="323851" y="2426908"/>
            <a:chExt cx="2034724" cy="3375405"/>
          </a:xfrm>
        </p:grpSpPr>
        <p:sp>
          <p:nvSpPr>
            <p:cNvPr id="80" name="Rectangle 19"/>
            <p:cNvSpPr>
              <a:spLocks noChangeArrowheads="1"/>
            </p:cNvSpPr>
            <p:nvPr/>
          </p:nvSpPr>
          <p:spPr bwMode="gray">
            <a:xfrm>
              <a:off x="323851" y="2426908"/>
              <a:ext cx="2034724" cy="618633"/>
            </a:xfrm>
            <a:prstGeom prst="rect">
              <a:avLst/>
            </a:prstGeom>
            <a:solidFill>
              <a:srgbClr val="0053DF"/>
            </a:solidFill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88000" tIns="0" rIns="0" bIns="0" anchor="ctr"/>
            <a:lstStyle/>
            <a:p>
              <a:pPr defTabSz="801688" eaLnBrk="0" hangingPunct="0">
                <a:defRPr/>
              </a:pPr>
              <a:r>
                <a:rPr lang="de-DE" sz="1600" b="1" spc="300" noProof="1">
                  <a:solidFill>
                    <a:schemeClr val="bg1"/>
                  </a:solidFill>
                  <a:cs typeface="Arial" charset="0"/>
                </a:rPr>
                <a:t>Service Desk 1</a:t>
              </a:r>
            </a:p>
          </p:txBody>
        </p:sp>
        <p:sp>
          <p:nvSpPr>
            <p:cNvPr id="81" name="Rectangle 5"/>
            <p:cNvSpPr>
              <a:spLocks noChangeArrowheads="1"/>
            </p:cNvSpPr>
            <p:nvPr/>
          </p:nvSpPr>
          <p:spPr bwMode="gray">
            <a:xfrm>
              <a:off x="323851" y="3045541"/>
              <a:ext cx="2034724" cy="275677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108000" rIns="144000" bIns="72000"/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endParaRPr lang="de-DE" sz="1200" noProof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98" name="Gruppieren 197"/>
          <p:cNvGrpSpPr/>
          <p:nvPr/>
        </p:nvGrpSpPr>
        <p:grpSpPr bwMode="gray">
          <a:xfrm>
            <a:off x="3402208" y="2426909"/>
            <a:ext cx="2468880" cy="3375405"/>
            <a:chOff x="2477974" y="2426908"/>
            <a:chExt cx="2034724" cy="3375405"/>
          </a:xfrm>
          <a:solidFill>
            <a:srgbClr val="990099"/>
          </a:solidFill>
        </p:grpSpPr>
        <p:sp>
          <p:nvSpPr>
            <p:cNvPr id="188" name="Rectangle 19"/>
            <p:cNvSpPr>
              <a:spLocks noChangeArrowheads="1"/>
            </p:cNvSpPr>
            <p:nvPr/>
          </p:nvSpPr>
          <p:spPr bwMode="gray">
            <a:xfrm>
              <a:off x="2477974" y="2426908"/>
              <a:ext cx="2034724" cy="618633"/>
            </a:xfrm>
            <a:prstGeom prst="rect">
              <a:avLst/>
            </a:prstGeom>
            <a:grpFill/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88000" tIns="0" rIns="0" bIns="0" anchor="ctr"/>
            <a:lstStyle/>
            <a:p>
              <a:pPr defTabSz="801688" eaLnBrk="0" hangingPunct="0">
                <a:defRPr/>
              </a:pPr>
              <a:r>
                <a:rPr lang="de-DE" sz="1600" b="1" spc="300" noProof="1">
                  <a:solidFill>
                    <a:schemeClr val="bg1"/>
                  </a:solidFill>
                  <a:cs typeface="Arial" charset="0"/>
                </a:rPr>
                <a:t>Service Desk 2</a:t>
              </a:r>
            </a:p>
          </p:txBody>
        </p:sp>
        <p:sp>
          <p:nvSpPr>
            <p:cNvPr id="190" name="Rectangle 5"/>
            <p:cNvSpPr>
              <a:spLocks noChangeArrowheads="1"/>
            </p:cNvSpPr>
            <p:nvPr/>
          </p:nvSpPr>
          <p:spPr bwMode="gray">
            <a:xfrm>
              <a:off x="2477974" y="3045541"/>
              <a:ext cx="2034724" cy="2756772"/>
            </a:xfrm>
            <a:prstGeom prst="rect">
              <a:avLst/>
            </a:prstGeom>
            <a:grpFill/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108000" rIns="144000" bIns="72000"/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endParaRPr lang="de-DE" sz="1200" noProof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205" name="Gruppieren 204"/>
          <p:cNvGrpSpPr/>
          <p:nvPr/>
        </p:nvGrpSpPr>
        <p:grpSpPr bwMode="gray">
          <a:xfrm>
            <a:off x="6320787" y="2426909"/>
            <a:ext cx="2468880" cy="3375405"/>
            <a:chOff x="4632097" y="2426908"/>
            <a:chExt cx="2034724" cy="3375405"/>
          </a:xfrm>
          <a:solidFill>
            <a:srgbClr val="FF6600"/>
          </a:solidFill>
        </p:grpSpPr>
        <p:sp>
          <p:nvSpPr>
            <p:cNvPr id="195" name="Rectangle 19"/>
            <p:cNvSpPr>
              <a:spLocks noChangeArrowheads="1"/>
            </p:cNvSpPr>
            <p:nvPr/>
          </p:nvSpPr>
          <p:spPr bwMode="gray">
            <a:xfrm>
              <a:off x="4632097" y="2426908"/>
              <a:ext cx="2034724" cy="618633"/>
            </a:xfrm>
            <a:prstGeom prst="rect">
              <a:avLst/>
            </a:prstGeom>
            <a:grpFill/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88000" tIns="0" rIns="0" bIns="0" anchor="ctr"/>
            <a:lstStyle/>
            <a:p>
              <a:pPr defTabSz="801688" eaLnBrk="0" hangingPunct="0">
                <a:defRPr/>
              </a:pPr>
              <a:r>
                <a:rPr lang="de-DE" sz="1600" b="1" spc="300" noProof="1">
                  <a:solidFill>
                    <a:schemeClr val="bg1"/>
                  </a:solidFill>
                  <a:cs typeface="Arial" charset="0"/>
                </a:rPr>
                <a:t>Service Desk 3</a:t>
              </a:r>
            </a:p>
          </p:txBody>
        </p:sp>
        <p:sp>
          <p:nvSpPr>
            <p:cNvPr id="197" name="Rectangle 5"/>
            <p:cNvSpPr>
              <a:spLocks noChangeArrowheads="1"/>
            </p:cNvSpPr>
            <p:nvPr/>
          </p:nvSpPr>
          <p:spPr bwMode="gray">
            <a:xfrm>
              <a:off x="4632097" y="3045541"/>
              <a:ext cx="2034724" cy="2756772"/>
            </a:xfrm>
            <a:prstGeom prst="rect">
              <a:avLst/>
            </a:prstGeom>
            <a:grpFill/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108000" rIns="144000" bIns="72000"/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endParaRPr lang="de-DE" sz="1200" noProof="1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207" name="Gruppieren 206"/>
          <p:cNvGrpSpPr/>
          <p:nvPr/>
        </p:nvGrpSpPr>
        <p:grpSpPr bwMode="gray">
          <a:xfrm>
            <a:off x="9239365" y="2426909"/>
            <a:ext cx="2468895" cy="3375405"/>
            <a:chOff x="6786210" y="2426908"/>
            <a:chExt cx="2034733" cy="3375405"/>
          </a:xfrm>
          <a:solidFill>
            <a:srgbClr val="FFFF66"/>
          </a:solidFill>
        </p:grpSpPr>
        <p:sp>
          <p:nvSpPr>
            <p:cNvPr id="183" name="Rectangle 19"/>
            <p:cNvSpPr>
              <a:spLocks noChangeArrowheads="1"/>
            </p:cNvSpPr>
            <p:nvPr/>
          </p:nvSpPr>
          <p:spPr bwMode="gray">
            <a:xfrm>
              <a:off x="6786210" y="2426908"/>
              <a:ext cx="2034721" cy="618633"/>
            </a:xfrm>
            <a:prstGeom prst="rect">
              <a:avLst/>
            </a:prstGeom>
            <a:grpFill/>
            <a:ln w="12700" algn="ctr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88000" tIns="0" rIns="0" bIns="0" anchor="ctr"/>
            <a:lstStyle/>
            <a:p>
              <a:pPr defTabSz="801688" eaLnBrk="0" hangingPunct="0">
                <a:defRPr/>
              </a:pPr>
              <a:r>
                <a:rPr lang="de-DE" sz="1600" b="1" spc="300" noProof="1">
                  <a:solidFill>
                    <a:srgbClr val="000000"/>
                  </a:solidFill>
                  <a:cs typeface="Arial" charset="0"/>
                </a:rPr>
                <a:t>Service Desk 4</a:t>
              </a:r>
            </a:p>
          </p:txBody>
        </p:sp>
        <p:sp>
          <p:nvSpPr>
            <p:cNvPr id="184" name="Rectangle 5"/>
            <p:cNvSpPr>
              <a:spLocks noChangeArrowheads="1"/>
            </p:cNvSpPr>
            <p:nvPr/>
          </p:nvSpPr>
          <p:spPr bwMode="gray">
            <a:xfrm>
              <a:off x="6786219" y="3045541"/>
              <a:ext cx="2034724" cy="2756772"/>
            </a:xfrm>
            <a:prstGeom prst="rect">
              <a:avLst/>
            </a:prstGeom>
            <a:grpFill/>
            <a:ln w="12700">
              <a:solidFill>
                <a:srgbClr val="C0C0C0"/>
              </a:solidFill>
              <a:miter lim="800000"/>
              <a:headEnd/>
              <a:tailEnd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8000" tIns="108000" rIns="144000" bIns="72000"/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969696"/>
                </a:buClr>
                <a:defRPr/>
              </a:pPr>
              <a:endParaRPr lang="de-DE" sz="1200" noProof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20" name="Rectangle 1316" descr="© INSCALE GmbH, 26.05.2010&#10;http://www.presentationload.com/"/>
          <p:cNvSpPr txBox="1">
            <a:spLocks noChangeArrowheads="1"/>
          </p:cNvSpPr>
          <p:nvPr/>
        </p:nvSpPr>
        <p:spPr bwMode="gray">
          <a:xfrm>
            <a:off x="8919087" y="11491"/>
            <a:ext cx="2820629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6000" dirty="0">
                <a:solidFill>
                  <a:srgbClr val="FFFFFF"/>
                </a:solidFill>
              </a:rPr>
              <a:t>10:17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3630" y="3045543"/>
            <a:ext cx="2468870" cy="275677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3402218" y="3045543"/>
            <a:ext cx="2468870" cy="275677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6320806" y="3045543"/>
            <a:ext cx="2468870" cy="275677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72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9239394" y="3045543"/>
            <a:ext cx="2468870" cy="275677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9600"/>
              <a:t>31</a:t>
            </a:r>
            <a:endParaRPr lang="en-US" sz="9600" dirty="0"/>
          </a:p>
        </p:txBody>
      </p:sp>
    </p:spTree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29</TotalTime>
  <Words>31</Words>
  <Application>Microsoft Office PowerPoint</Application>
  <PresentationFormat>Widescreen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Wingdings</vt:lpstr>
      <vt:lpstr>Symbol</vt:lpstr>
      <vt:lpstr>Larissa-Design</vt:lpstr>
      <vt:lpstr>Welcome to Bank X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Bank X</dc:title>
  <dc:creator/>
  <dc:description>Professional PowerPoint templates for download</dc:description>
  <cp:lastModifiedBy>Presentation Point</cp:lastModifiedBy>
  <cp:revision>925</cp:revision>
  <dcterms:created xsi:type="dcterms:W3CDTF">2010-05-21T10:35:54Z</dcterms:created>
  <dcterms:modified xsi:type="dcterms:W3CDTF">2016-11-23T13:58:40Z</dcterms:modified>
</cp:coreProperties>
</file>