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2"/>
  </p:notesMasterIdLst>
  <p:sldIdLst>
    <p:sldId id="256" r:id="rId2"/>
    <p:sldId id="257" r:id="rId3"/>
    <p:sldId id="258" r:id="rId4"/>
    <p:sldId id="260" r:id="rId5"/>
    <p:sldId id="261" r:id="rId6"/>
    <p:sldId id="259" r:id="rId7"/>
    <p:sldId id="267" r:id="rId8"/>
    <p:sldId id="263" r:id="rId9"/>
    <p:sldId id="268" r:id="rId10"/>
    <p:sldId id="269"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KIDEPARK" panose="020B0604020202020204" charset="0"/>
      <p:regular r:id="rId19"/>
    </p:embeddedFont>
    <p:embeddedFont>
      <p:font typeface="Montserrat" panose="02000505000000020004" pitchFamily="2"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C00"/>
    <a:srgbClr val="A12B07"/>
    <a:srgbClr val="FABD36"/>
    <a:srgbClr val="FFB905"/>
    <a:srgbClr val="FFB078"/>
    <a:srgbClr val="FFAB11"/>
    <a:srgbClr val="FFB210"/>
    <a:srgbClr val="FFBB11"/>
    <a:srgbClr val="FFB412"/>
    <a:srgbClr val="FFB4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E1148-131A-4938-B671-1417D9ABD73B}" v="9" dt="2019-10-30T10:49:36.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7" autoAdjust="0"/>
    <p:restoredTop sz="94394" autoAdjust="0"/>
  </p:normalViewPr>
  <p:slideViewPr>
    <p:cSldViewPr snapToGrid="0">
      <p:cViewPr varScale="1">
        <p:scale>
          <a:sx n="109" d="100"/>
          <a:sy n="109" d="100"/>
        </p:scale>
        <p:origin x="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entation Point" userId="f45ce91d846791e9" providerId="LiveId" clId="{F1BE1148-131A-4938-B671-1417D9ABD73B}"/>
    <pc:docChg chg="modSld modMainMaster">
      <pc:chgData name="Presentation Point" userId="f45ce91d846791e9" providerId="LiveId" clId="{F1BE1148-131A-4938-B671-1417D9ABD73B}" dt="2019-10-30T10:49:36.243" v="8"/>
      <pc:docMkLst>
        <pc:docMk/>
      </pc:docMkLst>
      <pc:sldChg chg="modTransition">
        <pc:chgData name="Presentation Point" userId="f45ce91d846791e9" providerId="LiveId" clId="{F1BE1148-131A-4938-B671-1417D9ABD73B}" dt="2019-10-30T10:49:36.243" v="8"/>
        <pc:sldMkLst>
          <pc:docMk/>
          <pc:sldMk cId="433884950" sldId="256"/>
        </pc:sldMkLst>
      </pc:sldChg>
      <pc:sldChg chg="modTransition">
        <pc:chgData name="Presentation Point" userId="f45ce91d846791e9" providerId="LiveId" clId="{F1BE1148-131A-4938-B671-1417D9ABD73B}" dt="2019-10-30T10:49:36.243" v="8"/>
        <pc:sldMkLst>
          <pc:docMk/>
          <pc:sldMk cId="3050043751" sldId="257"/>
        </pc:sldMkLst>
      </pc:sldChg>
      <pc:sldChg chg="modTransition">
        <pc:chgData name="Presentation Point" userId="f45ce91d846791e9" providerId="LiveId" clId="{F1BE1148-131A-4938-B671-1417D9ABD73B}" dt="2019-10-30T10:49:36.243" v="8"/>
        <pc:sldMkLst>
          <pc:docMk/>
          <pc:sldMk cId="1034048386" sldId="258"/>
        </pc:sldMkLst>
      </pc:sldChg>
      <pc:sldChg chg="modTransition">
        <pc:chgData name="Presentation Point" userId="f45ce91d846791e9" providerId="LiveId" clId="{F1BE1148-131A-4938-B671-1417D9ABD73B}" dt="2019-10-30T10:49:36.243" v="8"/>
        <pc:sldMkLst>
          <pc:docMk/>
          <pc:sldMk cId="349419728" sldId="259"/>
        </pc:sldMkLst>
      </pc:sldChg>
      <pc:sldChg chg="modTransition">
        <pc:chgData name="Presentation Point" userId="f45ce91d846791e9" providerId="LiveId" clId="{F1BE1148-131A-4938-B671-1417D9ABD73B}" dt="2019-10-30T10:49:36.243" v="8"/>
        <pc:sldMkLst>
          <pc:docMk/>
          <pc:sldMk cId="1571776247" sldId="260"/>
        </pc:sldMkLst>
      </pc:sldChg>
      <pc:sldChg chg="modTransition">
        <pc:chgData name="Presentation Point" userId="f45ce91d846791e9" providerId="LiveId" clId="{F1BE1148-131A-4938-B671-1417D9ABD73B}" dt="2019-10-30T10:49:36.243" v="8"/>
        <pc:sldMkLst>
          <pc:docMk/>
          <pc:sldMk cId="1436107118" sldId="261"/>
        </pc:sldMkLst>
      </pc:sldChg>
      <pc:sldChg chg="modTransition">
        <pc:chgData name="Presentation Point" userId="f45ce91d846791e9" providerId="LiveId" clId="{F1BE1148-131A-4938-B671-1417D9ABD73B}" dt="2019-10-30T10:49:36.243" v="8"/>
        <pc:sldMkLst>
          <pc:docMk/>
          <pc:sldMk cId="2507727862" sldId="263"/>
        </pc:sldMkLst>
      </pc:sldChg>
      <pc:sldChg chg="modTransition">
        <pc:chgData name="Presentation Point" userId="f45ce91d846791e9" providerId="LiveId" clId="{F1BE1148-131A-4938-B671-1417D9ABD73B}" dt="2019-10-30T10:49:36.243" v="8"/>
        <pc:sldMkLst>
          <pc:docMk/>
          <pc:sldMk cId="4023553432" sldId="267"/>
        </pc:sldMkLst>
      </pc:sldChg>
      <pc:sldChg chg="modTransition">
        <pc:chgData name="Presentation Point" userId="f45ce91d846791e9" providerId="LiveId" clId="{F1BE1148-131A-4938-B671-1417D9ABD73B}" dt="2019-10-30T10:49:36.243" v="8"/>
        <pc:sldMkLst>
          <pc:docMk/>
          <pc:sldMk cId="3703852470" sldId="268"/>
        </pc:sldMkLst>
      </pc:sldChg>
      <pc:sldChg chg="modTransition">
        <pc:chgData name="Presentation Point" userId="f45ce91d846791e9" providerId="LiveId" clId="{F1BE1148-131A-4938-B671-1417D9ABD73B}" dt="2019-10-30T10:49:36.243" v="8"/>
        <pc:sldMkLst>
          <pc:docMk/>
          <pc:sldMk cId="2128305966" sldId="269"/>
        </pc:sldMkLst>
      </pc:sldChg>
      <pc:sldMasterChg chg="modTransition modSldLayout">
        <pc:chgData name="Presentation Point" userId="f45ce91d846791e9" providerId="LiveId" clId="{F1BE1148-131A-4938-B671-1417D9ABD73B}" dt="2019-10-30T10:49:36.243" v="8"/>
        <pc:sldMasterMkLst>
          <pc:docMk/>
          <pc:sldMasterMk cId="4291576789" sldId="2147483648"/>
        </pc:sldMasterMkLst>
        <pc:sldLayoutChg chg="modTransition">
          <pc:chgData name="Presentation Point" userId="f45ce91d846791e9" providerId="LiveId" clId="{F1BE1148-131A-4938-B671-1417D9ABD73B}" dt="2019-10-30T10:49:36.243" v="8"/>
          <pc:sldLayoutMkLst>
            <pc:docMk/>
            <pc:sldMasterMk cId="4291576789" sldId="2147483648"/>
            <pc:sldLayoutMk cId="2747978535" sldId="2147483649"/>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1445558833" sldId="2147483650"/>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2744665015" sldId="2147483651"/>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1697312657" sldId="2147483652"/>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2042183204" sldId="2147483653"/>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3036935400" sldId="2147483654"/>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3784110026" sldId="2147483655"/>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2390801585" sldId="2147483656"/>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850038191" sldId="2147483657"/>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1666158876" sldId="2147483658"/>
          </pc:sldLayoutMkLst>
        </pc:sldLayoutChg>
        <pc:sldLayoutChg chg="modTransition">
          <pc:chgData name="Presentation Point" userId="f45ce91d846791e9" providerId="LiveId" clId="{F1BE1148-131A-4938-B671-1417D9ABD73B}" dt="2019-10-30T10:49:36.243" v="8"/>
          <pc:sldLayoutMkLst>
            <pc:docMk/>
            <pc:sldMasterMk cId="4291576789" sldId="2147483648"/>
            <pc:sldLayoutMk cId="3770578716"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EB168-9D7C-4FCB-AC19-957F624FE7C7}" type="datetimeFigureOut">
              <a:rPr lang="en-US" smtClean="0"/>
              <a:t>10/30/2019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02E4C-CFAA-4BD1-8836-68CF27004C4E}" type="slidenum">
              <a:rPr lang="en-US" smtClean="0"/>
              <a:t>‹#›</a:t>
            </a:fld>
            <a:endParaRPr lang="en-US"/>
          </a:p>
        </p:txBody>
      </p:sp>
    </p:spTree>
    <p:extLst>
      <p:ext uri="{BB962C8B-B14F-4D97-AF65-F5344CB8AC3E}">
        <p14:creationId xmlns:p14="http://schemas.microsoft.com/office/powerpoint/2010/main" val="31117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https://www.cleanpng.com/png-kid-png-59084</a:t>
            </a:r>
          </a:p>
        </p:txBody>
      </p:sp>
      <p:sp>
        <p:nvSpPr>
          <p:cNvPr id="4" name="Slide Number Placeholder 3"/>
          <p:cNvSpPr>
            <a:spLocks noGrp="1"/>
          </p:cNvSpPr>
          <p:nvPr>
            <p:ph type="sldNum" sz="quarter" idx="5"/>
          </p:nvPr>
        </p:nvSpPr>
        <p:spPr/>
        <p:txBody>
          <a:bodyPr/>
          <a:lstStyle/>
          <a:p>
            <a:fld id="{42102E4C-CFAA-4BD1-8836-68CF27004C4E}" type="slidenum">
              <a:rPr lang="en-US" smtClean="0"/>
              <a:t>1</a:t>
            </a:fld>
            <a:endParaRPr lang="en-US"/>
          </a:p>
        </p:txBody>
      </p:sp>
    </p:spTree>
    <p:extLst>
      <p:ext uri="{BB962C8B-B14F-4D97-AF65-F5344CB8AC3E}">
        <p14:creationId xmlns:p14="http://schemas.microsoft.com/office/powerpoint/2010/main" val="51835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https://ak9.picdn.net/shutterstock/videos/5251799/thumb/11.jpg</a:t>
            </a:r>
          </a:p>
        </p:txBody>
      </p:sp>
      <p:sp>
        <p:nvSpPr>
          <p:cNvPr id="4" name="Slide Number Placeholder 3"/>
          <p:cNvSpPr>
            <a:spLocks noGrp="1"/>
          </p:cNvSpPr>
          <p:nvPr>
            <p:ph type="sldNum" sz="quarter" idx="5"/>
          </p:nvPr>
        </p:nvSpPr>
        <p:spPr/>
        <p:txBody>
          <a:bodyPr/>
          <a:lstStyle/>
          <a:p>
            <a:fld id="{42102E4C-CFAA-4BD1-8836-68CF27004C4E}" type="slidenum">
              <a:rPr lang="en-US" smtClean="0"/>
              <a:t>10</a:t>
            </a:fld>
            <a:endParaRPr lang="en-US"/>
          </a:p>
        </p:txBody>
      </p:sp>
    </p:spTree>
    <p:extLst>
      <p:ext uri="{BB962C8B-B14F-4D97-AF65-F5344CB8AC3E}">
        <p14:creationId xmlns:p14="http://schemas.microsoft.com/office/powerpoint/2010/main" val="359210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https://www.cleanpng.com/png-school-uniform-student-pre-school-child-kids-1054898</a:t>
            </a:r>
          </a:p>
        </p:txBody>
      </p:sp>
      <p:sp>
        <p:nvSpPr>
          <p:cNvPr id="4" name="Slide Number Placeholder 3"/>
          <p:cNvSpPr>
            <a:spLocks noGrp="1"/>
          </p:cNvSpPr>
          <p:nvPr>
            <p:ph type="sldNum" sz="quarter" idx="5"/>
          </p:nvPr>
        </p:nvSpPr>
        <p:spPr/>
        <p:txBody>
          <a:bodyPr/>
          <a:lstStyle/>
          <a:p>
            <a:fld id="{42102E4C-CFAA-4BD1-8836-68CF27004C4E}" type="slidenum">
              <a:rPr lang="en-US" smtClean="0"/>
              <a:t>2</a:t>
            </a:fld>
            <a:endParaRPr lang="en-US"/>
          </a:p>
        </p:txBody>
      </p:sp>
    </p:spTree>
    <p:extLst>
      <p:ext uri="{BB962C8B-B14F-4D97-AF65-F5344CB8AC3E}">
        <p14:creationId xmlns:p14="http://schemas.microsoft.com/office/powerpoint/2010/main" val="365873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https://pixabay.com/photos/kindergarten-clown-garden-animator-2204239/</a:t>
            </a:r>
          </a:p>
        </p:txBody>
      </p:sp>
      <p:sp>
        <p:nvSpPr>
          <p:cNvPr id="4" name="Slide Number Placeholder 3"/>
          <p:cNvSpPr>
            <a:spLocks noGrp="1"/>
          </p:cNvSpPr>
          <p:nvPr>
            <p:ph type="sldNum" sz="quarter" idx="5"/>
          </p:nvPr>
        </p:nvSpPr>
        <p:spPr/>
        <p:txBody>
          <a:bodyPr/>
          <a:lstStyle/>
          <a:p>
            <a:fld id="{42102E4C-CFAA-4BD1-8836-68CF27004C4E}" type="slidenum">
              <a:rPr lang="en-US" smtClean="0"/>
              <a:t>3</a:t>
            </a:fld>
            <a:endParaRPr lang="en-US"/>
          </a:p>
        </p:txBody>
      </p:sp>
    </p:spTree>
    <p:extLst>
      <p:ext uri="{BB962C8B-B14F-4D97-AF65-F5344CB8AC3E}">
        <p14:creationId xmlns:p14="http://schemas.microsoft.com/office/powerpoint/2010/main" val="32027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4.https://unsplash.com/photos/WA2EE7YtzC4</a:t>
            </a:r>
          </a:p>
          <a:p>
            <a:r>
              <a:rPr lang="en-US" dirty="0"/>
              <a:t>5.https://unsplash.com/photos/1RFxDE9fwNU</a:t>
            </a:r>
          </a:p>
        </p:txBody>
      </p:sp>
      <p:sp>
        <p:nvSpPr>
          <p:cNvPr id="4" name="Slide Number Placeholder 3"/>
          <p:cNvSpPr>
            <a:spLocks noGrp="1"/>
          </p:cNvSpPr>
          <p:nvPr>
            <p:ph type="sldNum" sz="quarter" idx="5"/>
          </p:nvPr>
        </p:nvSpPr>
        <p:spPr/>
        <p:txBody>
          <a:bodyPr/>
          <a:lstStyle/>
          <a:p>
            <a:fld id="{42102E4C-CFAA-4BD1-8836-68CF27004C4E}" type="slidenum">
              <a:rPr lang="en-US" smtClean="0"/>
              <a:t>4</a:t>
            </a:fld>
            <a:endParaRPr lang="en-US"/>
          </a:p>
        </p:txBody>
      </p:sp>
    </p:spTree>
    <p:extLst>
      <p:ext uri="{BB962C8B-B14F-4D97-AF65-F5344CB8AC3E}">
        <p14:creationId xmlns:p14="http://schemas.microsoft.com/office/powerpoint/2010/main" val="422720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https://unsplash.com/photos/yn1CwaDh18E</a:t>
            </a:r>
          </a:p>
        </p:txBody>
      </p:sp>
      <p:sp>
        <p:nvSpPr>
          <p:cNvPr id="4" name="Slide Number Placeholder 3"/>
          <p:cNvSpPr>
            <a:spLocks noGrp="1"/>
          </p:cNvSpPr>
          <p:nvPr>
            <p:ph type="sldNum" sz="quarter" idx="5"/>
          </p:nvPr>
        </p:nvSpPr>
        <p:spPr/>
        <p:txBody>
          <a:bodyPr/>
          <a:lstStyle/>
          <a:p>
            <a:fld id="{42102E4C-CFAA-4BD1-8836-68CF27004C4E}" type="slidenum">
              <a:rPr lang="en-US" smtClean="0"/>
              <a:t>5</a:t>
            </a:fld>
            <a:endParaRPr lang="en-US"/>
          </a:p>
        </p:txBody>
      </p:sp>
    </p:spTree>
    <p:extLst>
      <p:ext uri="{BB962C8B-B14F-4D97-AF65-F5344CB8AC3E}">
        <p14:creationId xmlns:p14="http://schemas.microsoft.com/office/powerpoint/2010/main" val="289765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7.https://image.shutterstock.com/z/stock-photo-group-of-kindergarten-kids-friends-arm-around-sitting-and-smiling-fun-636281354.jpg</a:t>
            </a:r>
          </a:p>
          <a:p>
            <a:r>
              <a:rPr lang="en-US" dirty="0"/>
              <a:t>8.https://www.cleanpng.com/png-pre-school-student-project-based-learning-educatio-2678911</a:t>
            </a:r>
          </a:p>
          <a:p>
            <a:endParaRPr lang="en-US" dirty="0"/>
          </a:p>
        </p:txBody>
      </p:sp>
      <p:sp>
        <p:nvSpPr>
          <p:cNvPr id="4" name="Slide Number Placeholder 3"/>
          <p:cNvSpPr>
            <a:spLocks noGrp="1"/>
          </p:cNvSpPr>
          <p:nvPr>
            <p:ph type="sldNum" sz="quarter" idx="5"/>
          </p:nvPr>
        </p:nvSpPr>
        <p:spPr/>
        <p:txBody>
          <a:bodyPr/>
          <a:lstStyle/>
          <a:p>
            <a:fld id="{42102E4C-CFAA-4BD1-8836-68CF27004C4E}" type="slidenum">
              <a:rPr lang="en-US" smtClean="0"/>
              <a:t>6</a:t>
            </a:fld>
            <a:endParaRPr lang="en-US"/>
          </a:p>
        </p:txBody>
      </p:sp>
    </p:spTree>
    <p:extLst>
      <p:ext uri="{BB962C8B-B14F-4D97-AF65-F5344CB8AC3E}">
        <p14:creationId xmlns:p14="http://schemas.microsoft.com/office/powerpoint/2010/main" val="428737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4.https://unsplash.com/photos/WA2EE7YtzC4</a:t>
            </a:r>
          </a:p>
          <a:p>
            <a:r>
              <a:rPr lang="en-US" dirty="0"/>
              <a:t>https://unsplash.com/photos/0DPyb8t_KfI</a:t>
            </a:r>
          </a:p>
        </p:txBody>
      </p:sp>
      <p:sp>
        <p:nvSpPr>
          <p:cNvPr id="4" name="Slide Number Placeholder 3"/>
          <p:cNvSpPr>
            <a:spLocks noGrp="1"/>
          </p:cNvSpPr>
          <p:nvPr>
            <p:ph type="sldNum" sz="quarter" idx="5"/>
          </p:nvPr>
        </p:nvSpPr>
        <p:spPr/>
        <p:txBody>
          <a:bodyPr/>
          <a:lstStyle/>
          <a:p>
            <a:fld id="{42102E4C-CFAA-4BD1-8836-68CF27004C4E}" type="slidenum">
              <a:rPr lang="en-US" smtClean="0"/>
              <a:t>7</a:t>
            </a:fld>
            <a:endParaRPr lang="en-US"/>
          </a:p>
        </p:txBody>
      </p:sp>
    </p:spTree>
    <p:extLst>
      <p:ext uri="{BB962C8B-B14F-4D97-AF65-F5344CB8AC3E}">
        <p14:creationId xmlns:p14="http://schemas.microsoft.com/office/powerpoint/2010/main" val="205909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https://stock.adobe.com/images/young-woman-playing-with-little-children-indoors/212305530</a:t>
            </a:r>
          </a:p>
          <a:p>
            <a:endParaRPr lang="en-US" dirty="0"/>
          </a:p>
        </p:txBody>
      </p:sp>
      <p:sp>
        <p:nvSpPr>
          <p:cNvPr id="4" name="Slide Number Placeholder 3"/>
          <p:cNvSpPr>
            <a:spLocks noGrp="1"/>
          </p:cNvSpPr>
          <p:nvPr>
            <p:ph type="sldNum" sz="quarter" idx="5"/>
          </p:nvPr>
        </p:nvSpPr>
        <p:spPr/>
        <p:txBody>
          <a:bodyPr/>
          <a:lstStyle/>
          <a:p>
            <a:fld id="{42102E4C-CFAA-4BD1-8836-68CF27004C4E}" type="slidenum">
              <a:rPr lang="en-US" smtClean="0"/>
              <a:t>8</a:t>
            </a:fld>
            <a:endParaRPr lang="en-US"/>
          </a:p>
        </p:txBody>
      </p:sp>
    </p:spTree>
    <p:extLst>
      <p:ext uri="{BB962C8B-B14F-4D97-AF65-F5344CB8AC3E}">
        <p14:creationId xmlns:p14="http://schemas.microsoft.com/office/powerpoint/2010/main" val="452108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11.https://www.pexels.com/photo/boy-child-childhood-class-207653/</a:t>
            </a:r>
          </a:p>
          <a:p>
            <a:r>
              <a:rPr lang="en-US" dirty="0"/>
              <a:t>12.https://www.pexels.com/photo/girls-on-desk-looking-at-notebook-159823/</a:t>
            </a:r>
          </a:p>
          <a:p>
            <a:endParaRPr lang="en-US" dirty="0"/>
          </a:p>
        </p:txBody>
      </p:sp>
      <p:sp>
        <p:nvSpPr>
          <p:cNvPr id="4" name="Slide Number Placeholder 3"/>
          <p:cNvSpPr>
            <a:spLocks noGrp="1"/>
          </p:cNvSpPr>
          <p:nvPr>
            <p:ph type="sldNum" sz="quarter" idx="5"/>
          </p:nvPr>
        </p:nvSpPr>
        <p:spPr/>
        <p:txBody>
          <a:bodyPr/>
          <a:lstStyle/>
          <a:p>
            <a:fld id="{42102E4C-CFAA-4BD1-8836-68CF27004C4E}" type="slidenum">
              <a:rPr lang="en-US" smtClean="0"/>
              <a:t>9</a:t>
            </a:fld>
            <a:endParaRPr lang="en-US"/>
          </a:p>
        </p:txBody>
      </p:sp>
    </p:spTree>
    <p:extLst>
      <p:ext uri="{BB962C8B-B14F-4D97-AF65-F5344CB8AC3E}">
        <p14:creationId xmlns:p14="http://schemas.microsoft.com/office/powerpoint/2010/main" val="342596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EDA0-D4CC-45AB-8D14-038DBE6B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385A80-4175-484C-BB57-AEA3A6781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E742B0-ECFB-4364-9D0C-16A02CD87A7B}"/>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5" name="Footer Placeholder 4">
            <a:extLst>
              <a:ext uri="{FF2B5EF4-FFF2-40B4-BE49-F238E27FC236}">
                <a16:creationId xmlns:a16="http://schemas.microsoft.com/office/drawing/2014/main" id="{674BCCE8-9209-445B-B8BD-40BE8AA88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67C77-5FDF-448B-A607-DC616D98BAE4}"/>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27479785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637E-31F1-4186-A984-31C1DDA82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7FF96D-FBA2-4C9F-B0FC-E52D2F82E7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A187D-92EC-4BA9-8F49-0FBA8DC5A976}"/>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5" name="Footer Placeholder 4">
            <a:extLst>
              <a:ext uri="{FF2B5EF4-FFF2-40B4-BE49-F238E27FC236}">
                <a16:creationId xmlns:a16="http://schemas.microsoft.com/office/drawing/2014/main" id="{4F9F558B-E145-4A38-9CEC-592079C88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88A1A-F413-4A91-9DE9-9297E234D86E}"/>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16661588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0B5F3-17AE-40C8-A28F-5EF67F062B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8BE871-56A6-4FFE-B4EF-FB67823861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5740A-05D6-4797-AEF4-04A6E1FA0F03}"/>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5" name="Footer Placeholder 4">
            <a:extLst>
              <a:ext uri="{FF2B5EF4-FFF2-40B4-BE49-F238E27FC236}">
                <a16:creationId xmlns:a16="http://schemas.microsoft.com/office/drawing/2014/main" id="{08BE6452-B0D9-4A5B-944E-DE4349F29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E7824-D6F1-4013-B8F8-ED2754C7C252}"/>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377057871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35AA4-2BB6-40E5-B25C-1EFA7D5BD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DC79E-AE73-4035-9F9F-8EA6244C50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BFF33-F47C-4F7F-A0F0-2C5CD50566CA}"/>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5" name="Footer Placeholder 4">
            <a:extLst>
              <a:ext uri="{FF2B5EF4-FFF2-40B4-BE49-F238E27FC236}">
                <a16:creationId xmlns:a16="http://schemas.microsoft.com/office/drawing/2014/main" id="{AF951550-11D8-4111-9DA4-269A0EBF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F9FAD-063E-4C5D-BD48-5C5D7E633885}"/>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144555883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27B3-35B0-4AD3-8FA6-957057AFC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69673B-1BE0-42FC-A282-036A793729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383C23-40CB-4D2F-8002-96D180F0D108}"/>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5" name="Footer Placeholder 4">
            <a:extLst>
              <a:ext uri="{FF2B5EF4-FFF2-40B4-BE49-F238E27FC236}">
                <a16:creationId xmlns:a16="http://schemas.microsoft.com/office/drawing/2014/main" id="{362BB2EF-C04C-4A48-8BF1-C811911C2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D16A2-8078-4F0C-9D4A-35A6D84629A4}"/>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27446650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8A44-1052-41D1-92D9-285E4E8E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2121CF-1A7B-4354-B9DC-148EC8A8BA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38DE66-97ED-4886-BB53-C4579EA59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27AF9F-2F68-4E88-91DD-0E8DE7276724}"/>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6" name="Footer Placeholder 5">
            <a:extLst>
              <a:ext uri="{FF2B5EF4-FFF2-40B4-BE49-F238E27FC236}">
                <a16:creationId xmlns:a16="http://schemas.microsoft.com/office/drawing/2014/main" id="{269DCA39-E4C8-4895-A369-9219961D1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2F961-95EE-4E21-97A5-5996BA857260}"/>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16973126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2CFC2-B252-4417-AB51-5A5C936384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273D55-370F-4D6B-9AB7-F8C5CD695E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432EB-BDF2-446A-9409-E1814DB31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61DB9A-4359-4735-8401-A74473609D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07000A-924B-4FB7-B8AB-3C9F3BC678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C9B21F-0D75-4E7E-8121-4DBAE4AB0570}"/>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8" name="Footer Placeholder 7">
            <a:extLst>
              <a:ext uri="{FF2B5EF4-FFF2-40B4-BE49-F238E27FC236}">
                <a16:creationId xmlns:a16="http://schemas.microsoft.com/office/drawing/2014/main" id="{32388206-BF92-4897-8C20-A8DB91A8E8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07BA7-7CAE-4BD2-B9C0-CCCC5393DB0A}"/>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204218320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5D7D8-1922-45EA-841E-C471DD306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F2396-13D9-4B68-941C-FE054E950909}"/>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4" name="Footer Placeholder 3">
            <a:extLst>
              <a:ext uri="{FF2B5EF4-FFF2-40B4-BE49-F238E27FC236}">
                <a16:creationId xmlns:a16="http://schemas.microsoft.com/office/drawing/2014/main" id="{E476AEB7-68B6-475B-9049-28D7F19AEE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E370C9-192B-40F7-9BFE-61C8B4191EF8}"/>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30369354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039C9-2435-4335-9461-427997E3EE45}"/>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3" name="Footer Placeholder 2">
            <a:extLst>
              <a:ext uri="{FF2B5EF4-FFF2-40B4-BE49-F238E27FC236}">
                <a16:creationId xmlns:a16="http://schemas.microsoft.com/office/drawing/2014/main" id="{E5E86152-F83D-4A0D-BBAA-9E40F10D3D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07D626-ED20-4A7B-86DA-0913527AB2F4}"/>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37841100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0408-004E-4B5D-8B8E-BD9282CD9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3577D6-3761-49DF-812F-A4BFAFB459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5F6D3E-C5E2-4E82-BC51-99B7AE8CC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DB65D7-7AF6-4C05-98E0-33119631DC5F}"/>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6" name="Footer Placeholder 5">
            <a:extLst>
              <a:ext uri="{FF2B5EF4-FFF2-40B4-BE49-F238E27FC236}">
                <a16:creationId xmlns:a16="http://schemas.microsoft.com/office/drawing/2014/main" id="{170CB01B-B525-4A1F-820C-CC7AF4CE52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0A296-3656-4DED-B513-3DDBFFE9C53A}"/>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239080158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9863-7962-4AAA-8CBF-963B53F0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08B60E-E1F8-4B9E-92D9-4F7DAA273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188C2D-001C-469C-9102-75D0B84AA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A7D59-C05E-4AD9-BD47-86BC7E0975D2}"/>
              </a:ext>
            </a:extLst>
          </p:cNvPr>
          <p:cNvSpPr>
            <a:spLocks noGrp="1"/>
          </p:cNvSpPr>
          <p:nvPr>
            <p:ph type="dt" sz="half" idx="10"/>
          </p:nvPr>
        </p:nvSpPr>
        <p:spPr/>
        <p:txBody>
          <a:bodyPr/>
          <a:lstStyle/>
          <a:p>
            <a:fld id="{1A0A0602-B355-4976-BA50-7FD859DE35E2}" type="datetimeFigureOut">
              <a:rPr lang="en-US" smtClean="0"/>
              <a:t>10/30/2019</a:t>
            </a:fld>
            <a:endParaRPr lang="en-US"/>
          </a:p>
        </p:txBody>
      </p:sp>
      <p:sp>
        <p:nvSpPr>
          <p:cNvPr id="6" name="Footer Placeholder 5">
            <a:extLst>
              <a:ext uri="{FF2B5EF4-FFF2-40B4-BE49-F238E27FC236}">
                <a16:creationId xmlns:a16="http://schemas.microsoft.com/office/drawing/2014/main" id="{DDE31308-EB2B-4454-A100-D44683C0D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68EE16-7CCA-45BD-89F0-362305E44A4A}"/>
              </a:ext>
            </a:extLst>
          </p:cNvPr>
          <p:cNvSpPr>
            <a:spLocks noGrp="1"/>
          </p:cNvSpPr>
          <p:nvPr>
            <p:ph type="sldNum" sz="quarter" idx="12"/>
          </p:nvPr>
        </p:nvSpPr>
        <p:spPr/>
        <p:txBody>
          <a:bodyPr/>
          <a:lstStyle/>
          <a:p>
            <a:fld id="{E0EBD93A-8ECA-4354-AE9C-45B1C03F0ACA}" type="slidenum">
              <a:rPr lang="en-US" smtClean="0"/>
              <a:t>‹#›</a:t>
            </a:fld>
            <a:endParaRPr lang="en-US"/>
          </a:p>
        </p:txBody>
      </p:sp>
    </p:spTree>
    <p:extLst>
      <p:ext uri="{BB962C8B-B14F-4D97-AF65-F5344CB8AC3E}">
        <p14:creationId xmlns:p14="http://schemas.microsoft.com/office/powerpoint/2010/main" val="8500381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2DF84A-DB2F-43D1-9812-DF85AA9737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775533-4BBA-490C-BBD0-5FF6D5E11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9DFFF-B046-4E52-B8A8-036930171A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A0602-B355-4976-BA50-7FD859DE35E2}" type="datetimeFigureOut">
              <a:rPr lang="en-US" smtClean="0"/>
              <a:t>10/30/2019</a:t>
            </a:fld>
            <a:endParaRPr lang="en-US"/>
          </a:p>
        </p:txBody>
      </p:sp>
      <p:sp>
        <p:nvSpPr>
          <p:cNvPr id="5" name="Footer Placeholder 4">
            <a:extLst>
              <a:ext uri="{FF2B5EF4-FFF2-40B4-BE49-F238E27FC236}">
                <a16:creationId xmlns:a16="http://schemas.microsoft.com/office/drawing/2014/main" id="{E0B162EB-A6B2-42C5-97A1-0F6CBD1DD7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B6EE1C-2BFA-41F7-B9F8-C70BEA44F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BD93A-8ECA-4354-AE9C-45B1C03F0ACA}" type="slidenum">
              <a:rPr lang="en-US" smtClean="0"/>
              <a:t>‹#›</a:t>
            </a:fld>
            <a:endParaRPr lang="en-US"/>
          </a:p>
        </p:txBody>
      </p:sp>
    </p:spTree>
    <p:extLst>
      <p:ext uri="{BB962C8B-B14F-4D97-AF65-F5344CB8AC3E}">
        <p14:creationId xmlns:p14="http://schemas.microsoft.com/office/powerpoint/2010/main" val="4291576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p:nvPr/>
        </p:nvSpPr>
        <p:spPr>
          <a:xfrm>
            <a:off x="9695543" y="3904343"/>
            <a:ext cx="2496457" cy="2953657"/>
          </a:xfrm>
          <a:custGeom>
            <a:avLst/>
            <a:gdLst>
              <a:gd name="connsiteX0" fmla="*/ 2093603 w 2456205"/>
              <a:gd name="connsiteY0" fmla="*/ 0 h 2953657"/>
              <a:gd name="connsiteX1" fmla="*/ 2307662 w 2456205"/>
              <a:gd name="connsiteY1" fmla="*/ 10809 h 2953657"/>
              <a:gd name="connsiteX2" fmla="*/ 2456205 w 2456205"/>
              <a:gd name="connsiteY2" fmla="*/ 33480 h 2953657"/>
              <a:gd name="connsiteX3" fmla="*/ 2456205 w 2456205"/>
              <a:gd name="connsiteY3" fmla="*/ 2953657 h 2953657"/>
              <a:gd name="connsiteX4" fmla="*/ 186266 w 2456205"/>
              <a:gd name="connsiteY4" fmla="*/ 2953657 h 2953657"/>
              <a:gd name="connsiteX5" fmla="*/ 164526 w 2456205"/>
              <a:gd name="connsiteY5" fmla="*/ 2908528 h 2953657"/>
              <a:gd name="connsiteX6" fmla="*/ 0 w 2456205"/>
              <a:gd name="connsiteY6" fmla="*/ 2093603 h 2953657"/>
              <a:gd name="connsiteX7" fmla="*/ 2093603 w 2456205"/>
              <a:gd name="connsiteY7" fmla="*/ 0 h 29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205" h="2953657">
                <a:moveTo>
                  <a:pt x="2093603" y="0"/>
                </a:moveTo>
                <a:cubicBezTo>
                  <a:pt x="2165870" y="0"/>
                  <a:pt x="2237281" y="3662"/>
                  <a:pt x="2307662" y="10809"/>
                </a:cubicBezTo>
                <a:lnTo>
                  <a:pt x="2456205" y="33480"/>
                </a:lnTo>
                <a:lnTo>
                  <a:pt x="2456205" y="2953657"/>
                </a:lnTo>
                <a:lnTo>
                  <a:pt x="186266" y="2953657"/>
                </a:lnTo>
                <a:lnTo>
                  <a:pt x="164526" y="2908528"/>
                </a:lnTo>
                <a:cubicBezTo>
                  <a:pt x="58584" y="2658053"/>
                  <a:pt x="0" y="2382669"/>
                  <a:pt x="0" y="2093603"/>
                </a:cubicBezTo>
                <a:cubicBezTo>
                  <a:pt x="0" y="937338"/>
                  <a:pt x="937338" y="0"/>
                  <a:pt x="2093603" y="0"/>
                </a:cubicBezTo>
                <a:close/>
              </a:path>
            </a:pathLst>
          </a:cu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999812" y="0"/>
            <a:ext cx="1810424" cy="719767"/>
          </a:xfrm>
          <a:custGeom>
            <a:avLst/>
            <a:gdLst>
              <a:gd name="connsiteX0" fmla="*/ 0 w 1810424"/>
              <a:gd name="connsiteY0" fmla="*/ 0 h 719767"/>
              <a:gd name="connsiteX1" fmla="*/ 1810424 w 1810424"/>
              <a:gd name="connsiteY1" fmla="*/ 0 h 719767"/>
              <a:gd name="connsiteX2" fmla="*/ 1793365 w 1810424"/>
              <a:gd name="connsiteY2" fmla="*/ 66347 h 719767"/>
              <a:gd name="connsiteX3" fmla="*/ 905212 w 1810424"/>
              <a:gd name="connsiteY3" fmla="*/ 719767 h 719767"/>
              <a:gd name="connsiteX4" fmla="*/ 17059 w 1810424"/>
              <a:gd name="connsiteY4" fmla="*/ 66347 h 719767"/>
              <a:gd name="connsiteX5" fmla="*/ 0 w 1810424"/>
              <a:gd name="connsiteY5" fmla="*/ 0 h 71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0424" h="719767">
                <a:moveTo>
                  <a:pt x="0" y="0"/>
                </a:moveTo>
                <a:lnTo>
                  <a:pt x="1810424" y="0"/>
                </a:lnTo>
                <a:lnTo>
                  <a:pt x="1793365" y="66347"/>
                </a:lnTo>
                <a:cubicBezTo>
                  <a:pt x="1675621" y="444906"/>
                  <a:pt x="1322515" y="719767"/>
                  <a:pt x="905212" y="719767"/>
                </a:cubicBezTo>
                <a:cubicBezTo>
                  <a:pt x="487909" y="719767"/>
                  <a:pt x="134803" y="444906"/>
                  <a:pt x="17059" y="66347"/>
                </a:cubicBezTo>
                <a:lnTo>
                  <a:pt x="0" y="0"/>
                </a:ln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0" y="-105486"/>
            <a:ext cx="4285114" cy="4368063"/>
          </a:xfrm>
          <a:custGeom>
            <a:avLst/>
            <a:gdLst>
              <a:gd name="connsiteX0" fmla="*/ 0 w 4285114"/>
              <a:gd name="connsiteY0" fmla="*/ 0 h 4368063"/>
              <a:gd name="connsiteX1" fmla="*/ 5237 w 4285114"/>
              <a:gd name="connsiteY1" fmla="*/ 0 h 4368063"/>
              <a:gd name="connsiteX2" fmla="*/ 5237 w 4285114"/>
              <a:gd name="connsiteY2" fmla="*/ 74688 h 4368063"/>
              <a:gd name="connsiteX3" fmla="*/ 4089335 w 4285114"/>
              <a:gd name="connsiteY3" fmla="*/ 74688 h 4368063"/>
              <a:gd name="connsiteX4" fmla="*/ 4130742 w 4285114"/>
              <a:gd name="connsiteY4" fmla="*/ 181020 h 4368063"/>
              <a:gd name="connsiteX5" fmla="*/ 4285114 w 4285114"/>
              <a:gd name="connsiteY5" fmla="*/ 1140730 h 4368063"/>
              <a:gd name="connsiteX6" fmla="*/ 851396 w 4285114"/>
              <a:gd name="connsiteY6" fmla="*/ 4368063 h 4368063"/>
              <a:gd name="connsiteX7" fmla="*/ 159383 w 4285114"/>
              <a:gd name="connsiteY7" fmla="*/ 4302495 h 4368063"/>
              <a:gd name="connsiteX8" fmla="*/ 0 w 4285114"/>
              <a:gd name="connsiteY8" fmla="*/ 4267921 h 4368063"/>
              <a:gd name="connsiteX9" fmla="*/ 0 w 4285114"/>
              <a:gd name="connsiteY9" fmla="*/ 0 h 436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5114" h="4368063">
                <a:moveTo>
                  <a:pt x="0" y="0"/>
                </a:moveTo>
                <a:lnTo>
                  <a:pt x="5237" y="0"/>
                </a:lnTo>
                <a:lnTo>
                  <a:pt x="5237" y="74688"/>
                </a:lnTo>
                <a:lnTo>
                  <a:pt x="4089335" y="74688"/>
                </a:lnTo>
                <a:lnTo>
                  <a:pt x="4130742" y="181020"/>
                </a:lnTo>
                <a:cubicBezTo>
                  <a:pt x="4231068" y="484192"/>
                  <a:pt x="4285114" y="806529"/>
                  <a:pt x="4285114" y="1140730"/>
                </a:cubicBezTo>
                <a:cubicBezTo>
                  <a:pt x="4285114" y="2923137"/>
                  <a:pt x="2747787" y="4368063"/>
                  <a:pt x="851396" y="4368063"/>
                </a:cubicBezTo>
                <a:cubicBezTo>
                  <a:pt x="614348" y="4368063"/>
                  <a:pt x="382909" y="4345486"/>
                  <a:pt x="159383" y="4302495"/>
                </a:cubicBezTo>
                <a:lnTo>
                  <a:pt x="0" y="4267921"/>
                </a:lnTo>
                <a:lnTo>
                  <a:pt x="0" y="0"/>
                </a:lnTo>
                <a:close/>
              </a:path>
            </a:pathLst>
          </a:cu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879" y="3056959"/>
            <a:ext cx="2247837" cy="2643026"/>
          </a:xfrm>
          <a:custGeom>
            <a:avLst/>
            <a:gdLst>
              <a:gd name="connsiteX0" fmla="*/ 926324 w 2247837"/>
              <a:gd name="connsiteY0" fmla="*/ 0 h 2643026"/>
              <a:gd name="connsiteX1" fmla="*/ 2247837 w 2247837"/>
              <a:gd name="connsiteY1" fmla="*/ 1321513 h 2643026"/>
              <a:gd name="connsiteX2" fmla="*/ 926324 w 2247837"/>
              <a:gd name="connsiteY2" fmla="*/ 2643026 h 2643026"/>
              <a:gd name="connsiteX3" fmla="*/ 85719 w 2247837"/>
              <a:gd name="connsiteY3" fmla="*/ 2341257 h 2643026"/>
              <a:gd name="connsiteX4" fmla="*/ 0 w 2247837"/>
              <a:gd name="connsiteY4" fmla="*/ 2263351 h 2643026"/>
              <a:gd name="connsiteX5" fmla="*/ 0 w 2247837"/>
              <a:gd name="connsiteY5" fmla="*/ 379676 h 2643026"/>
              <a:gd name="connsiteX6" fmla="*/ 85719 w 2247837"/>
              <a:gd name="connsiteY6" fmla="*/ 301769 h 2643026"/>
              <a:gd name="connsiteX7" fmla="*/ 926324 w 2247837"/>
              <a:gd name="connsiteY7" fmla="*/ 0 h 264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7837" h="2643026">
                <a:moveTo>
                  <a:pt x="926324" y="0"/>
                </a:moveTo>
                <a:cubicBezTo>
                  <a:pt x="1656175" y="0"/>
                  <a:pt x="2247837" y="591662"/>
                  <a:pt x="2247837" y="1321513"/>
                </a:cubicBezTo>
                <a:cubicBezTo>
                  <a:pt x="2247837" y="2051364"/>
                  <a:pt x="1656175" y="2643026"/>
                  <a:pt x="926324" y="2643026"/>
                </a:cubicBezTo>
                <a:cubicBezTo>
                  <a:pt x="607014" y="2643026"/>
                  <a:pt x="314155" y="2529778"/>
                  <a:pt x="85719" y="2341257"/>
                </a:cubicBezTo>
                <a:lnTo>
                  <a:pt x="0" y="2263351"/>
                </a:lnTo>
                <a:lnTo>
                  <a:pt x="0" y="379676"/>
                </a:lnTo>
                <a:lnTo>
                  <a:pt x="85719" y="301769"/>
                </a:lnTo>
                <a:cubicBezTo>
                  <a:pt x="314155" y="113248"/>
                  <a:pt x="607014" y="0"/>
                  <a:pt x="926324" y="0"/>
                </a:cubicBezTo>
                <a:close/>
              </a:path>
            </a:pathLst>
          </a:custGeom>
          <a:gradFill>
            <a:gsLst>
              <a:gs pos="0">
                <a:srgbClr val="1D8CC0">
                  <a:alpha val="75000"/>
                </a:srgbClr>
              </a:gs>
              <a:gs pos="74000">
                <a:srgbClr val="1C8DDB"/>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38BA3A2-5913-4B76-A66B-9603F42A0928}"/>
              </a:ext>
            </a:extLst>
          </p:cNvPr>
          <p:cNvSpPr txBox="1"/>
          <p:nvPr/>
        </p:nvSpPr>
        <p:spPr>
          <a:xfrm>
            <a:off x="549872" y="431706"/>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
        <p:nvSpPr>
          <p:cNvPr id="7" name="TextBox 6">
            <a:extLst>
              <a:ext uri="{FF2B5EF4-FFF2-40B4-BE49-F238E27FC236}">
                <a16:creationId xmlns:a16="http://schemas.microsoft.com/office/drawing/2014/main" id="{B37F49AD-BD12-492C-A324-0826D43D7DB3}"/>
              </a:ext>
            </a:extLst>
          </p:cNvPr>
          <p:cNvSpPr txBox="1"/>
          <p:nvPr/>
        </p:nvSpPr>
        <p:spPr>
          <a:xfrm>
            <a:off x="691957" y="2193258"/>
            <a:ext cx="4914807" cy="2185214"/>
          </a:xfrm>
          <a:prstGeom prst="rect">
            <a:avLst/>
          </a:prstGeom>
          <a:noFill/>
        </p:spPr>
        <p:txBody>
          <a:bodyPr wrap="none" rtlCol="0">
            <a:spAutoFit/>
          </a:bodyPr>
          <a:lstStyle/>
          <a:p>
            <a:r>
              <a:rPr lang="en-US" sz="6800" dirty="0">
                <a:ln w="12700">
                  <a:solidFill>
                    <a:schemeClr val="bg1"/>
                  </a:solidFill>
                </a:ln>
                <a:solidFill>
                  <a:srgbClr val="FF2D00"/>
                </a:solidFill>
                <a:latin typeface="KIDEPARK" panose="02000503000000000000" pitchFamily="2" charset="0"/>
              </a:rPr>
              <a:t>AN INSPIRED </a:t>
            </a:r>
            <a:br>
              <a:rPr lang="en-US" sz="6800" dirty="0">
                <a:ln w="12700">
                  <a:solidFill>
                    <a:schemeClr val="bg1"/>
                  </a:solidFill>
                </a:ln>
                <a:solidFill>
                  <a:srgbClr val="FF2D00"/>
                </a:solidFill>
                <a:latin typeface="KIDEPARK" panose="02000503000000000000" pitchFamily="2" charset="0"/>
              </a:rPr>
            </a:br>
            <a:r>
              <a:rPr lang="en-US" sz="6800" dirty="0">
                <a:ln w="12700">
                  <a:solidFill>
                    <a:schemeClr val="bg1"/>
                  </a:solidFill>
                </a:ln>
                <a:solidFill>
                  <a:srgbClr val="FF2D00"/>
                </a:solidFill>
                <a:latin typeface="KIDEPARK" panose="02000503000000000000" pitchFamily="2" charset="0"/>
              </a:rPr>
              <a:t>LIFE BEGINS</a:t>
            </a:r>
          </a:p>
        </p:txBody>
      </p:sp>
      <p:sp>
        <p:nvSpPr>
          <p:cNvPr id="8" name="TextBox 7">
            <a:extLst>
              <a:ext uri="{FF2B5EF4-FFF2-40B4-BE49-F238E27FC236}">
                <a16:creationId xmlns:a16="http://schemas.microsoft.com/office/drawing/2014/main" id="{7621629B-C14F-412F-89C0-2ED4041AE804}"/>
              </a:ext>
            </a:extLst>
          </p:cNvPr>
          <p:cNvSpPr txBox="1"/>
          <p:nvPr/>
        </p:nvSpPr>
        <p:spPr>
          <a:xfrm>
            <a:off x="671679" y="4571503"/>
            <a:ext cx="3290721" cy="1200329"/>
          </a:xfrm>
          <a:prstGeom prst="rect">
            <a:avLst/>
          </a:prstGeom>
          <a:noFill/>
        </p:spPr>
        <p:txBody>
          <a:bodyPr wrap="square" rtlCol="0">
            <a:spAutoFit/>
          </a:bodyPr>
          <a:lstStyle/>
          <a:p>
            <a:pPr algn="just"/>
            <a:r>
              <a:rPr lang="en-US" sz="900" dirty="0">
                <a:latin typeface="Montserrat" panose="00000500000000000000" pitchFamily="2" charset="0"/>
              </a:rPr>
              <a:t>Our cooperative learning community brings together children, parents, and teachers in meaningful play. We develop collaborative relationships and explore environments, experiences, and activities that encourage curiosity and wonder. We value who children are, celebrate their unique gifts, believe in their capabilities, encourage their interests, and honor their feelings and ideas.</a:t>
            </a:r>
          </a:p>
        </p:txBody>
      </p:sp>
      <p:sp>
        <p:nvSpPr>
          <p:cNvPr id="9" name="Oval 8"/>
          <p:cNvSpPr/>
          <p:nvPr/>
        </p:nvSpPr>
        <p:spPr>
          <a:xfrm>
            <a:off x="2525486" y="1319221"/>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72526" y="835822"/>
            <a:ext cx="716863" cy="1323439"/>
          </a:xfrm>
          <a:prstGeom prst="rect">
            <a:avLst/>
          </a:prstGeom>
          <a:noFill/>
        </p:spPr>
        <p:txBody>
          <a:bodyPr wrap="none" rtlCol="0">
            <a:spAutoFit/>
          </a:bodyPr>
          <a:lstStyle/>
          <a:p>
            <a:r>
              <a:rPr lang="en-US" sz="8000" dirty="0">
                <a:solidFill>
                  <a:srgbClr val="0086D7"/>
                </a:solidFill>
                <a:latin typeface="KIDEPARK" panose="02000503000000000000" pitchFamily="2" charset="0"/>
              </a:rPr>
              <a:t>D</a:t>
            </a:r>
          </a:p>
        </p:txBody>
      </p:sp>
      <p:sp>
        <p:nvSpPr>
          <p:cNvPr id="13" name="TextBox 12"/>
          <p:cNvSpPr txBox="1"/>
          <p:nvPr/>
        </p:nvSpPr>
        <p:spPr>
          <a:xfrm rot="1142040">
            <a:off x="11069688" y="-445457"/>
            <a:ext cx="1406154" cy="2215991"/>
          </a:xfrm>
          <a:prstGeom prst="rect">
            <a:avLst/>
          </a:prstGeom>
          <a:noFill/>
        </p:spPr>
        <p:txBody>
          <a:bodyPr wrap="none" rtlCol="0">
            <a:spAutoFit/>
          </a:bodyPr>
          <a:lstStyle/>
          <a:p>
            <a:r>
              <a:rPr lang="en-US" sz="13800" dirty="0">
                <a:solidFill>
                  <a:srgbClr val="FFAE00"/>
                </a:solidFill>
                <a:latin typeface="KIDEPARK" panose="02000503000000000000" pitchFamily="2" charset="0"/>
              </a:rPr>
              <a:t>A</a:t>
            </a:r>
          </a:p>
        </p:txBody>
      </p:sp>
      <p:sp>
        <p:nvSpPr>
          <p:cNvPr id="14" name="TextBox 13"/>
          <p:cNvSpPr txBox="1"/>
          <p:nvPr/>
        </p:nvSpPr>
        <p:spPr>
          <a:xfrm>
            <a:off x="10516291" y="2692915"/>
            <a:ext cx="692818" cy="1569660"/>
          </a:xfrm>
          <a:prstGeom prst="rect">
            <a:avLst/>
          </a:prstGeom>
          <a:noFill/>
        </p:spPr>
        <p:txBody>
          <a:bodyPr wrap="none" rtlCol="0">
            <a:spAutoFit/>
          </a:bodyPr>
          <a:lstStyle/>
          <a:p>
            <a:r>
              <a:rPr lang="en-US" sz="9600" dirty="0">
                <a:solidFill>
                  <a:srgbClr val="FF6E15"/>
                </a:solidFill>
                <a:latin typeface="KIDEPARK" panose="02000503000000000000" pitchFamily="2" charset="0"/>
              </a:rPr>
              <a:t>c</a:t>
            </a:r>
          </a:p>
        </p:txBody>
      </p:sp>
      <p:sp>
        <p:nvSpPr>
          <p:cNvPr id="44" name="Freeform 43"/>
          <p:cNvSpPr/>
          <p:nvPr/>
        </p:nvSpPr>
        <p:spPr>
          <a:xfrm>
            <a:off x="11643921" y="2991820"/>
            <a:ext cx="548079" cy="1830639"/>
          </a:xfrm>
          <a:custGeom>
            <a:avLst/>
            <a:gdLst>
              <a:gd name="connsiteX0" fmla="*/ 548079 w 548079"/>
              <a:gd name="connsiteY0" fmla="*/ 0 h 1830639"/>
              <a:gd name="connsiteX1" fmla="*/ 548079 w 548079"/>
              <a:gd name="connsiteY1" fmla="*/ 1830639 h 1830639"/>
              <a:gd name="connsiteX2" fmla="*/ 543447 w 548079"/>
              <a:gd name="connsiteY2" fmla="*/ 1828407 h 1830639"/>
              <a:gd name="connsiteX3" fmla="*/ 0 w 548079"/>
              <a:gd name="connsiteY3" fmla="*/ 915319 h 1830639"/>
              <a:gd name="connsiteX4" fmla="*/ 543447 w 548079"/>
              <a:gd name="connsiteY4" fmla="*/ 2231 h 1830639"/>
              <a:gd name="connsiteX5" fmla="*/ 548079 w 548079"/>
              <a:gd name="connsiteY5" fmla="*/ 0 h 183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079" h="1830639">
                <a:moveTo>
                  <a:pt x="548079" y="0"/>
                </a:moveTo>
                <a:lnTo>
                  <a:pt x="548079" y="1830639"/>
                </a:lnTo>
                <a:lnTo>
                  <a:pt x="543447" y="1828407"/>
                </a:lnTo>
                <a:cubicBezTo>
                  <a:pt x="219745" y="1652562"/>
                  <a:pt x="0" y="1309603"/>
                  <a:pt x="0" y="915319"/>
                </a:cubicBezTo>
                <a:cubicBezTo>
                  <a:pt x="0" y="521035"/>
                  <a:pt x="219745" y="178076"/>
                  <a:pt x="543447" y="2231"/>
                </a:cubicBezTo>
                <a:lnTo>
                  <a:pt x="548079" y="0"/>
                </a:lnTo>
                <a:close/>
              </a:path>
            </a:pathLst>
          </a:custGeom>
          <a:gradFill>
            <a:gsLst>
              <a:gs pos="0">
                <a:srgbClr val="1D8CC0"/>
              </a:gs>
              <a:gs pos="74000">
                <a:srgbClr val="1C8DDB"/>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9552505" y="6307884"/>
            <a:ext cx="963786" cy="550115"/>
          </a:xfrm>
          <a:custGeom>
            <a:avLst/>
            <a:gdLst>
              <a:gd name="connsiteX0" fmla="*/ 481893 w 963786"/>
              <a:gd name="connsiteY0" fmla="*/ 0 h 520866"/>
              <a:gd name="connsiteX1" fmla="*/ 963786 w 963786"/>
              <a:gd name="connsiteY1" fmla="*/ 481893 h 520866"/>
              <a:gd name="connsiteX2" fmla="*/ 959857 w 963786"/>
              <a:gd name="connsiteY2" fmla="*/ 520866 h 520866"/>
              <a:gd name="connsiteX3" fmla="*/ 3929 w 963786"/>
              <a:gd name="connsiteY3" fmla="*/ 520866 h 520866"/>
              <a:gd name="connsiteX4" fmla="*/ 0 w 963786"/>
              <a:gd name="connsiteY4" fmla="*/ 481893 h 520866"/>
              <a:gd name="connsiteX5" fmla="*/ 481893 w 963786"/>
              <a:gd name="connsiteY5" fmla="*/ 0 h 5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6" h="520866">
                <a:moveTo>
                  <a:pt x="481893" y="0"/>
                </a:moveTo>
                <a:cubicBezTo>
                  <a:pt x="748035" y="0"/>
                  <a:pt x="963786" y="215751"/>
                  <a:pt x="963786" y="481893"/>
                </a:cubicBezTo>
                <a:lnTo>
                  <a:pt x="959857" y="520866"/>
                </a:lnTo>
                <a:lnTo>
                  <a:pt x="3929" y="520866"/>
                </a:lnTo>
                <a:lnTo>
                  <a:pt x="0" y="481893"/>
                </a:lnTo>
                <a:cubicBezTo>
                  <a:pt x="0" y="215751"/>
                  <a:pt x="215751" y="0"/>
                  <a:pt x="481893" y="0"/>
                </a:cubicBez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y 17"/>
          <p:cNvSpPr/>
          <p:nvPr/>
        </p:nvSpPr>
        <p:spPr>
          <a:xfrm>
            <a:off x="5425870" y="4060730"/>
            <a:ext cx="635484" cy="635484"/>
          </a:xfrm>
          <a:prstGeom prst="mathMultiply">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3192785">
            <a:off x="10914163" y="1694022"/>
            <a:ext cx="355840" cy="306759"/>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19"/>
          <p:cNvSpPr/>
          <p:nvPr/>
        </p:nvSpPr>
        <p:spPr>
          <a:xfrm>
            <a:off x="6321387" y="1679785"/>
            <a:ext cx="391559" cy="391559"/>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3192785">
            <a:off x="3773565" y="5491826"/>
            <a:ext cx="355840" cy="306759"/>
          </a:xfrm>
          <a:prstGeom prst="triangle">
            <a:avLst/>
          </a:prstGeom>
          <a:noFill/>
          <a:ln w="76200">
            <a:solidFill>
              <a:srgbClr val="218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20134492">
            <a:off x="5281786" y="5765931"/>
            <a:ext cx="923651" cy="1569660"/>
          </a:xfrm>
          <a:prstGeom prst="rect">
            <a:avLst/>
          </a:prstGeom>
          <a:noFill/>
        </p:spPr>
        <p:txBody>
          <a:bodyPr wrap="none" rtlCol="0">
            <a:spAutoFit/>
          </a:bodyPr>
          <a:lstStyle/>
          <a:p>
            <a:r>
              <a:rPr lang="en-US" sz="9600" dirty="0">
                <a:solidFill>
                  <a:srgbClr val="218EE0"/>
                </a:solidFill>
                <a:latin typeface="KIDEPARK" panose="02000503000000000000" pitchFamily="2" charset="0"/>
              </a:rPr>
              <a:t>F</a:t>
            </a:r>
          </a:p>
        </p:txBody>
      </p:sp>
      <p:sp>
        <p:nvSpPr>
          <p:cNvPr id="27" name="Isosceles Triangle 26"/>
          <p:cNvSpPr/>
          <p:nvPr/>
        </p:nvSpPr>
        <p:spPr>
          <a:xfrm rot="3192785">
            <a:off x="95490" y="5469756"/>
            <a:ext cx="258838" cy="223137"/>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74005A-676F-490D-B957-6691E541E26F}"/>
              </a:ext>
            </a:extLst>
          </p:cNvPr>
          <p:cNvPicPr>
            <a:picLocks noChangeAspect="1"/>
          </p:cNvPicPr>
          <p:nvPr/>
        </p:nvPicPr>
        <p:blipFill>
          <a:blip r:embed="rId3">
            <a:extLst>
              <a:ext uri="{BEBA8EAE-BF5A-486C-A8C5-ECC9F3942E4B}">
                <a14:imgProps xmlns:a14="http://schemas.microsoft.com/office/drawing/2010/main">
                  <a14:imgLayer r:embed="rId4">
                    <a14:imgEffect>
                      <a14:saturation sat="214000"/>
                    </a14:imgEffect>
                  </a14:imgLayer>
                </a14:imgProps>
              </a:ext>
              <a:ext uri="{28A0092B-C50C-407E-A947-70E740481C1C}">
                <a14:useLocalDpi xmlns:a14="http://schemas.microsoft.com/office/drawing/2010/main" val="0"/>
              </a:ext>
            </a:extLst>
          </a:blip>
          <a:stretch>
            <a:fillRect/>
          </a:stretch>
        </p:blipFill>
        <p:spPr>
          <a:xfrm>
            <a:off x="5317359" y="-354468"/>
            <a:ext cx="7154625" cy="7909836"/>
          </a:xfrm>
          <a:prstGeom prst="rect">
            <a:avLst/>
          </a:prstGeom>
        </p:spPr>
      </p:pic>
      <p:grpSp>
        <p:nvGrpSpPr>
          <p:cNvPr id="77" name="Group 76"/>
          <p:cNvGrpSpPr/>
          <p:nvPr/>
        </p:nvGrpSpPr>
        <p:grpSpPr>
          <a:xfrm>
            <a:off x="4404115" y="-269206"/>
            <a:ext cx="833634" cy="1056351"/>
            <a:chOff x="4404115" y="-269206"/>
            <a:chExt cx="833634" cy="1056351"/>
          </a:xfrm>
        </p:grpSpPr>
        <p:pic>
          <p:nvPicPr>
            <p:cNvPr id="75" name="Picture 74"/>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76" name="Picture 75"/>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grpSp>
        <p:nvGrpSpPr>
          <p:cNvPr id="78" name="Group 77"/>
          <p:cNvGrpSpPr/>
          <p:nvPr/>
        </p:nvGrpSpPr>
        <p:grpSpPr>
          <a:xfrm rot="16200000">
            <a:off x="1965118" y="5897552"/>
            <a:ext cx="833634" cy="1056351"/>
            <a:chOff x="4404115" y="-269206"/>
            <a:chExt cx="833634" cy="1056351"/>
          </a:xfrm>
        </p:grpSpPr>
        <p:pic>
          <p:nvPicPr>
            <p:cNvPr id="79" name="Picture 78"/>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80" name="Picture 79"/>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Tree>
    <p:extLst>
      <p:ext uri="{BB962C8B-B14F-4D97-AF65-F5344CB8AC3E}">
        <p14:creationId xmlns:p14="http://schemas.microsoft.com/office/powerpoint/2010/main" val="4338849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250" fill="hold"/>
                                        <p:tgtEl>
                                          <p:spTgt spid="48"/>
                                        </p:tgtEl>
                                        <p:attrNameLst>
                                          <p:attrName>ppt_x</p:attrName>
                                        </p:attrNameLst>
                                      </p:cBhvr>
                                      <p:tavLst>
                                        <p:tav tm="0">
                                          <p:val>
                                            <p:strVal val="#ppt_x"/>
                                          </p:val>
                                        </p:tav>
                                        <p:tav tm="100000">
                                          <p:val>
                                            <p:strVal val="#ppt_x"/>
                                          </p:val>
                                        </p:tav>
                                      </p:tavLst>
                                    </p:anim>
                                    <p:anim calcmode="lin" valueType="num">
                                      <p:cBhvr additive="base">
                                        <p:cTn id="8" dur="125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1250" fill="hold"/>
                                        <p:tgtEl>
                                          <p:spTgt spid="68"/>
                                        </p:tgtEl>
                                        <p:attrNameLst>
                                          <p:attrName>ppt_x</p:attrName>
                                        </p:attrNameLst>
                                      </p:cBhvr>
                                      <p:tavLst>
                                        <p:tav tm="0">
                                          <p:val>
                                            <p:strVal val="#ppt_x"/>
                                          </p:val>
                                        </p:tav>
                                        <p:tav tm="100000">
                                          <p:val>
                                            <p:strVal val="#ppt_x"/>
                                          </p:val>
                                        </p:tav>
                                      </p:tavLst>
                                    </p:anim>
                                    <p:anim calcmode="lin" valueType="num">
                                      <p:cBhvr additive="base">
                                        <p:cTn id="12" dur="1250" fill="hold"/>
                                        <p:tgtEl>
                                          <p:spTgt spid="68"/>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1250" fill="hold"/>
                                        <p:tgtEl>
                                          <p:spTgt spid="72"/>
                                        </p:tgtEl>
                                        <p:attrNameLst>
                                          <p:attrName>ppt_x</p:attrName>
                                        </p:attrNameLst>
                                      </p:cBhvr>
                                      <p:tavLst>
                                        <p:tav tm="0">
                                          <p:val>
                                            <p:strVal val="#ppt_x"/>
                                          </p:val>
                                        </p:tav>
                                        <p:tav tm="100000">
                                          <p:val>
                                            <p:strVal val="#ppt_x"/>
                                          </p:val>
                                        </p:tav>
                                      </p:tavLst>
                                    </p:anim>
                                    <p:anim calcmode="lin" valueType="num">
                                      <p:cBhvr additive="base">
                                        <p:cTn id="16" dur="1250" fill="hold"/>
                                        <p:tgtEl>
                                          <p:spTgt spid="72"/>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1250" fill="hold"/>
                                        <p:tgtEl>
                                          <p:spTgt spid="64"/>
                                        </p:tgtEl>
                                        <p:attrNameLst>
                                          <p:attrName>ppt_x</p:attrName>
                                        </p:attrNameLst>
                                      </p:cBhvr>
                                      <p:tavLst>
                                        <p:tav tm="0">
                                          <p:val>
                                            <p:strVal val="0-#ppt_w/2"/>
                                          </p:val>
                                        </p:tav>
                                        <p:tav tm="100000">
                                          <p:val>
                                            <p:strVal val="#ppt_x"/>
                                          </p:val>
                                        </p:tav>
                                      </p:tavLst>
                                    </p:anim>
                                    <p:anim calcmode="lin" valueType="num">
                                      <p:cBhvr additive="base">
                                        <p:cTn id="20" dur="1250" fill="hold"/>
                                        <p:tgtEl>
                                          <p:spTgt spid="64"/>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2" presetClass="entr" presetSubtype="8" decel="10000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1250" fill="hold"/>
                                        <p:tgtEl>
                                          <p:spTgt spid="7"/>
                                        </p:tgtEl>
                                        <p:attrNameLst>
                                          <p:attrName>ppt_x</p:attrName>
                                        </p:attrNameLst>
                                      </p:cBhvr>
                                      <p:tavLst>
                                        <p:tav tm="0">
                                          <p:val>
                                            <p:strVal val="0-#ppt_w/2"/>
                                          </p:val>
                                        </p:tav>
                                        <p:tav tm="100000">
                                          <p:val>
                                            <p:strVal val="#ppt_x"/>
                                          </p:val>
                                        </p:tav>
                                      </p:tavLst>
                                    </p:anim>
                                    <p:anim calcmode="lin" valueType="num">
                                      <p:cBhvr additive="base">
                                        <p:cTn id="27" dur="1250" fill="hold"/>
                                        <p:tgtEl>
                                          <p:spTgt spid="7"/>
                                        </p:tgtEl>
                                        <p:attrNameLst>
                                          <p:attrName>ppt_y</p:attrName>
                                        </p:attrNameLst>
                                      </p:cBhvr>
                                      <p:tavLst>
                                        <p:tav tm="0">
                                          <p:val>
                                            <p:strVal val="#ppt_y"/>
                                          </p:val>
                                        </p:tav>
                                        <p:tav tm="100000">
                                          <p:val>
                                            <p:strVal val="#ppt_y"/>
                                          </p:val>
                                        </p:tav>
                                      </p:tavLst>
                                    </p:anim>
                                  </p:childTnLst>
                                </p:cTn>
                              </p:par>
                              <p:par>
                                <p:cTn id="28" presetID="2" presetClass="entr" presetSubtype="8" decel="10000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250" fill="hold"/>
                                        <p:tgtEl>
                                          <p:spTgt spid="8"/>
                                        </p:tgtEl>
                                        <p:attrNameLst>
                                          <p:attrName>ppt_x</p:attrName>
                                        </p:attrNameLst>
                                      </p:cBhvr>
                                      <p:tavLst>
                                        <p:tav tm="0">
                                          <p:val>
                                            <p:strVal val="0-#ppt_w/2"/>
                                          </p:val>
                                        </p:tav>
                                        <p:tav tm="100000">
                                          <p:val>
                                            <p:strVal val="#ppt_x"/>
                                          </p:val>
                                        </p:tav>
                                      </p:tavLst>
                                    </p:anim>
                                    <p:anim calcmode="lin" valueType="num">
                                      <p:cBhvr additive="base">
                                        <p:cTn id="31" dur="1250" fill="hold"/>
                                        <p:tgtEl>
                                          <p:spTgt spid="8"/>
                                        </p:tgtEl>
                                        <p:attrNameLst>
                                          <p:attrName>ppt_y</p:attrName>
                                        </p:attrNameLst>
                                      </p:cBhvr>
                                      <p:tavLst>
                                        <p:tav tm="0">
                                          <p:val>
                                            <p:strVal val="#ppt_y"/>
                                          </p:val>
                                        </p:tav>
                                        <p:tav tm="100000">
                                          <p:val>
                                            <p:strVal val="#ppt_y"/>
                                          </p:val>
                                        </p:tav>
                                      </p:tavLst>
                                    </p:anim>
                                  </p:childTnLst>
                                </p:cTn>
                              </p:par>
                              <p:par>
                                <p:cTn id="32" presetID="2" presetClass="entr" presetSubtype="1" decel="10000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1250" fill="hold"/>
                                        <p:tgtEl>
                                          <p:spTgt spid="9"/>
                                        </p:tgtEl>
                                        <p:attrNameLst>
                                          <p:attrName>ppt_x</p:attrName>
                                        </p:attrNameLst>
                                      </p:cBhvr>
                                      <p:tavLst>
                                        <p:tav tm="0">
                                          <p:val>
                                            <p:strVal val="#ppt_x"/>
                                          </p:val>
                                        </p:tav>
                                        <p:tav tm="100000">
                                          <p:val>
                                            <p:strVal val="#ppt_x"/>
                                          </p:val>
                                        </p:tav>
                                      </p:tavLst>
                                    </p:anim>
                                    <p:anim calcmode="lin" valueType="num">
                                      <p:cBhvr additive="base">
                                        <p:cTn id="35" dur="12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250" fill="hold"/>
                                        <p:tgtEl>
                                          <p:spTgt spid="10"/>
                                        </p:tgtEl>
                                        <p:attrNameLst>
                                          <p:attrName>ppt_x</p:attrName>
                                        </p:attrNameLst>
                                      </p:cBhvr>
                                      <p:tavLst>
                                        <p:tav tm="0">
                                          <p:val>
                                            <p:strVal val="#ppt_x"/>
                                          </p:val>
                                        </p:tav>
                                        <p:tav tm="100000">
                                          <p:val>
                                            <p:strVal val="#ppt_x"/>
                                          </p:val>
                                        </p:tav>
                                      </p:tavLst>
                                    </p:anim>
                                    <p:anim calcmode="lin" valueType="num">
                                      <p:cBhvr additive="base">
                                        <p:cTn id="39" dur="125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1250" fill="hold"/>
                                        <p:tgtEl>
                                          <p:spTgt spid="13"/>
                                        </p:tgtEl>
                                        <p:attrNameLst>
                                          <p:attrName>ppt_x</p:attrName>
                                        </p:attrNameLst>
                                      </p:cBhvr>
                                      <p:tavLst>
                                        <p:tav tm="0">
                                          <p:val>
                                            <p:strVal val="#ppt_x"/>
                                          </p:val>
                                        </p:tav>
                                        <p:tav tm="100000">
                                          <p:val>
                                            <p:strVal val="#ppt_x"/>
                                          </p:val>
                                        </p:tav>
                                      </p:tavLst>
                                    </p:anim>
                                    <p:anim calcmode="lin" valueType="num">
                                      <p:cBhvr additive="base">
                                        <p:cTn id="43" dur="125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1250" fill="hold"/>
                                        <p:tgtEl>
                                          <p:spTgt spid="14"/>
                                        </p:tgtEl>
                                        <p:attrNameLst>
                                          <p:attrName>ppt_x</p:attrName>
                                        </p:attrNameLst>
                                      </p:cBhvr>
                                      <p:tavLst>
                                        <p:tav tm="0">
                                          <p:val>
                                            <p:strVal val="#ppt_x"/>
                                          </p:val>
                                        </p:tav>
                                        <p:tav tm="100000">
                                          <p:val>
                                            <p:strVal val="#ppt_x"/>
                                          </p:val>
                                        </p:tav>
                                      </p:tavLst>
                                    </p:anim>
                                    <p:anim calcmode="lin" valueType="num">
                                      <p:cBhvr additive="base">
                                        <p:cTn id="47" dur="1250" fill="hold"/>
                                        <p:tgtEl>
                                          <p:spTgt spid="14"/>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1250" fill="hold"/>
                                        <p:tgtEl>
                                          <p:spTgt spid="44"/>
                                        </p:tgtEl>
                                        <p:attrNameLst>
                                          <p:attrName>ppt_x</p:attrName>
                                        </p:attrNameLst>
                                      </p:cBhvr>
                                      <p:tavLst>
                                        <p:tav tm="0">
                                          <p:val>
                                            <p:strVal val="#ppt_x"/>
                                          </p:val>
                                        </p:tav>
                                        <p:tav tm="100000">
                                          <p:val>
                                            <p:strVal val="#ppt_x"/>
                                          </p:val>
                                        </p:tav>
                                      </p:tavLst>
                                    </p:anim>
                                    <p:anim calcmode="lin" valueType="num">
                                      <p:cBhvr additive="base">
                                        <p:cTn id="51" dur="1250" fill="hold"/>
                                        <p:tgtEl>
                                          <p:spTgt spid="44"/>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 calcmode="lin" valueType="num">
                                      <p:cBhvr additive="base">
                                        <p:cTn id="54" dur="1250" fill="hold"/>
                                        <p:tgtEl>
                                          <p:spTgt spid="54"/>
                                        </p:tgtEl>
                                        <p:attrNameLst>
                                          <p:attrName>ppt_x</p:attrName>
                                        </p:attrNameLst>
                                      </p:cBhvr>
                                      <p:tavLst>
                                        <p:tav tm="0">
                                          <p:val>
                                            <p:strVal val="#ppt_x"/>
                                          </p:val>
                                        </p:tav>
                                        <p:tav tm="100000">
                                          <p:val>
                                            <p:strVal val="#ppt_x"/>
                                          </p:val>
                                        </p:tav>
                                      </p:tavLst>
                                    </p:anim>
                                    <p:anim calcmode="lin" valueType="num">
                                      <p:cBhvr additive="base">
                                        <p:cTn id="55" dur="1250" fill="hold"/>
                                        <p:tgtEl>
                                          <p:spTgt spid="54"/>
                                        </p:tgtEl>
                                        <p:attrNameLst>
                                          <p:attrName>ppt_y</p:attrName>
                                        </p:attrNameLst>
                                      </p:cBhvr>
                                      <p:tavLst>
                                        <p:tav tm="0">
                                          <p:val>
                                            <p:strVal val="1+#ppt_h/2"/>
                                          </p:val>
                                        </p:tav>
                                        <p:tav tm="100000">
                                          <p:val>
                                            <p:strVal val="#ppt_y"/>
                                          </p:val>
                                        </p:tav>
                                      </p:tavLst>
                                    </p:anim>
                                  </p:childTnLst>
                                </p:cTn>
                              </p:par>
                              <p:par>
                                <p:cTn id="56" presetID="49" presetClass="entr" presetSubtype="0" decel="100000" fill="hold" grpId="0" nodeType="withEffect">
                                  <p:stCondLst>
                                    <p:cond delay="5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750" fill="hold"/>
                                        <p:tgtEl>
                                          <p:spTgt spid="18"/>
                                        </p:tgtEl>
                                        <p:attrNameLst>
                                          <p:attrName>ppt_w</p:attrName>
                                        </p:attrNameLst>
                                      </p:cBhvr>
                                      <p:tavLst>
                                        <p:tav tm="0">
                                          <p:val>
                                            <p:fltVal val="0"/>
                                          </p:val>
                                        </p:tav>
                                        <p:tav tm="100000">
                                          <p:val>
                                            <p:strVal val="#ppt_w"/>
                                          </p:val>
                                        </p:tav>
                                      </p:tavLst>
                                    </p:anim>
                                    <p:anim calcmode="lin" valueType="num">
                                      <p:cBhvr>
                                        <p:cTn id="59" dur="750" fill="hold"/>
                                        <p:tgtEl>
                                          <p:spTgt spid="18"/>
                                        </p:tgtEl>
                                        <p:attrNameLst>
                                          <p:attrName>ppt_h</p:attrName>
                                        </p:attrNameLst>
                                      </p:cBhvr>
                                      <p:tavLst>
                                        <p:tav tm="0">
                                          <p:val>
                                            <p:fltVal val="0"/>
                                          </p:val>
                                        </p:tav>
                                        <p:tav tm="100000">
                                          <p:val>
                                            <p:strVal val="#ppt_h"/>
                                          </p:val>
                                        </p:tav>
                                      </p:tavLst>
                                    </p:anim>
                                    <p:anim calcmode="lin" valueType="num">
                                      <p:cBhvr>
                                        <p:cTn id="60" dur="750" fill="hold"/>
                                        <p:tgtEl>
                                          <p:spTgt spid="18"/>
                                        </p:tgtEl>
                                        <p:attrNameLst>
                                          <p:attrName>style.rotation</p:attrName>
                                        </p:attrNameLst>
                                      </p:cBhvr>
                                      <p:tavLst>
                                        <p:tav tm="0">
                                          <p:val>
                                            <p:fltVal val="360"/>
                                          </p:val>
                                        </p:tav>
                                        <p:tav tm="100000">
                                          <p:val>
                                            <p:fltVal val="0"/>
                                          </p:val>
                                        </p:tav>
                                      </p:tavLst>
                                    </p:anim>
                                    <p:animEffect transition="in" filter="fade">
                                      <p:cBhvr>
                                        <p:cTn id="61" dur="750"/>
                                        <p:tgtEl>
                                          <p:spTgt spid="18"/>
                                        </p:tgtEl>
                                      </p:cBhvr>
                                    </p:animEffect>
                                  </p:childTnLst>
                                </p:cTn>
                              </p:par>
                              <p:par>
                                <p:cTn id="62" presetID="49" presetClass="entr" presetSubtype="0" decel="100000" fill="hold" grpId="0" nodeType="withEffect">
                                  <p:stCondLst>
                                    <p:cond delay="5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750" fill="hold"/>
                                        <p:tgtEl>
                                          <p:spTgt spid="19"/>
                                        </p:tgtEl>
                                        <p:attrNameLst>
                                          <p:attrName>ppt_w</p:attrName>
                                        </p:attrNameLst>
                                      </p:cBhvr>
                                      <p:tavLst>
                                        <p:tav tm="0">
                                          <p:val>
                                            <p:fltVal val="0"/>
                                          </p:val>
                                        </p:tav>
                                        <p:tav tm="100000">
                                          <p:val>
                                            <p:strVal val="#ppt_w"/>
                                          </p:val>
                                        </p:tav>
                                      </p:tavLst>
                                    </p:anim>
                                    <p:anim calcmode="lin" valueType="num">
                                      <p:cBhvr>
                                        <p:cTn id="65" dur="750" fill="hold"/>
                                        <p:tgtEl>
                                          <p:spTgt spid="19"/>
                                        </p:tgtEl>
                                        <p:attrNameLst>
                                          <p:attrName>ppt_h</p:attrName>
                                        </p:attrNameLst>
                                      </p:cBhvr>
                                      <p:tavLst>
                                        <p:tav tm="0">
                                          <p:val>
                                            <p:fltVal val="0"/>
                                          </p:val>
                                        </p:tav>
                                        <p:tav tm="100000">
                                          <p:val>
                                            <p:strVal val="#ppt_h"/>
                                          </p:val>
                                        </p:tav>
                                      </p:tavLst>
                                    </p:anim>
                                    <p:anim calcmode="lin" valueType="num">
                                      <p:cBhvr>
                                        <p:cTn id="66" dur="750" fill="hold"/>
                                        <p:tgtEl>
                                          <p:spTgt spid="19"/>
                                        </p:tgtEl>
                                        <p:attrNameLst>
                                          <p:attrName>style.rotation</p:attrName>
                                        </p:attrNameLst>
                                      </p:cBhvr>
                                      <p:tavLst>
                                        <p:tav tm="0">
                                          <p:val>
                                            <p:fltVal val="360"/>
                                          </p:val>
                                        </p:tav>
                                        <p:tav tm="100000">
                                          <p:val>
                                            <p:fltVal val="0"/>
                                          </p:val>
                                        </p:tav>
                                      </p:tavLst>
                                    </p:anim>
                                    <p:animEffect transition="in" filter="fade">
                                      <p:cBhvr>
                                        <p:cTn id="67" dur="750"/>
                                        <p:tgtEl>
                                          <p:spTgt spid="19"/>
                                        </p:tgtEl>
                                      </p:cBhvr>
                                    </p:animEffect>
                                  </p:childTnLst>
                                </p:cTn>
                              </p:par>
                              <p:par>
                                <p:cTn id="68" presetID="49" presetClass="entr" presetSubtype="0" decel="100000" fill="hold" grpId="0" nodeType="withEffect">
                                  <p:stCondLst>
                                    <p:cond delay="500"/>
                                  </p:stCondLst>
                                  <p:childTnLst>
                                    <p:set>
                                      <p:cBhvr>
                                        <p:cTn id="69" dur="1" fill="hold">
                                          <p:stCondLst>
                                            <p:cond delay="0"/>
                                          </p:stCondLst>
                                        </p:cTn>
                                        <p:tgtEl>
                                          <p:spTgt spid="20"/>
                                        </p:tgtEl>
                                        <p:attrNameLst>
                                          <p:attrName>style.visibility</p:attrName>
                                        </p:attrNameLst>
                                      </p:cBhvr>
                                      <p:to>
                                        <p:strVal val="visible"/>
                                      </p:to>
                                    </p:set>
                                    <p:anim calcmode="lin" valueType="num">
                                      <p:cBhvr>
                                        <p:cTn id="70" dur="750" fill="hold"/>
                                        <p:tgtEl>
                                          <p:spTgt spid="20"/>
                                        </p:tgtEl>
                                        <p:attrNameLst>
                                          <p:attrName>ppt_w</p:attrName>
                                        </p:attrNameLst>
                                      </p:cBhvr>
                                      <p:tavLst>
                                        <p:tav tm="0">
                                          <p:val>
                                            <p:fltVal val="0"/>
                                          </p:val>
                                        </p:tav>
                                        <p:tav tm="100000">
                                          <p:val>
                                            <p:strVal val="#ppt_w"/>
                                          </p:val>
                                        </p:tav>
                                      </p:tavLst>
                                    </p:anim>
                                    <p:anim calcmode="lin" valueType="num">
                                      <p:cBhvr>
                                        <p:cTn id="71" dur="750" fill="hold"/>
                                        <p:tgtEl>
                                          <p:spTgt spid="20"/>
                                        </p:tgtEl>
                                        <p:attrNameLst>
                                          <p:attrName>ppt_h</p:attrName>
                                        </p:attrNameLst>
                                      </p:cBhvr>
                                      <p:tavLst>
                                        <p:tav tm="0">
                                          <p:val>
                                            <p:fltVal val="0"/>
                                          </p:val>
                                        </p:tav>
                                        <p:tav tm="100000">
                                          <p:val>
                                            <p:strVal val="#ppt_h"/>
                                          </p:val>
                                        </p:tav>
                                      </p:tavLst>
                                    </p:anim>
                                    <p:anim calcmode="lin" valueType="num">
                                      <p:cBhvr>
                                        <p:cTn id="72" dur="750" fill="hold"/>
                                        <p:tgtEl>
                                          <p:spTgt spid="20"/>
                                        </p:tgtEl>
                                        <p:attrNameLst>
                                          <p:attrName>style.rotation</p:attrName>
                                        </p:attrNameLst>
                                      </p:cBhvr>
                                      <p:tavLst>
                                        <p:tav tm="0">
                                          <p:val>
                                            <p:fltVal val="360"/>
                                          </p:val>
                                        </p:tav>
                                        <p:tav tm="100000">
                                          <p:val>
                                            <p:fltVal val="0"/>
                                          </p:val>
                                        </p:tav>
                                      </p:tavLst>
                                    </p:anim>
                                    <p:animEffect transition="in" filter="fade">
                                      <p:cBhvr>
                                        <p:cTn id="73" dur="750"/>
                                        <p:tgtEl>
                                          <p:spTgt spid="20"/>
                                        </p:tgtEl>
                                      </p:cBhvr>
                                    </p:animEffect>
                                  </p:childTnLst>
                                </p:cTn>
                              </p:par>
                              <p:par>
                                <p:cTn id="74" presetID="49" presetClass="entr" presetSubtype="0" decel="100000" fill="hold" grpId="0" nodeType="withEffect">
                                  <p:stCondLst>
                                    <p:cond delay="500"/>
                                  </p:stCondLst>
                                  <p:childTnLst>
                                    <p:set>
                                      <p:cBhvr>
                                        <p:cTn id="75" dur="1" fill="hold">
                                          <p:stCondLst>
                                            <p:cond delay="0"/>
                                          </p:stCondLst>
                                        </p:cTn>
                                        <p:tgtEl>
                                          <p:spTgt spid="21"/>
                                        </p:tgtEl>
                                        <p:attrNameLst>
                                          <p:attrName>style.visibility</p:attrName>
                                        </p:attrNameLst>
                                      </p:cBhvr>
                                      <p:to>
                                        <p:strVal val="visible"/>
                                      </p:to>
                                    </p:set>
                                    <p:anim calcmode="lin" valueType="num">
                                      <p:cBhvr>
                                        <p:cTn id="76" dur="750" fill="hold"/>
                                        <p:tgtEl>
                                          <p:spTgt spid="21"/>
                                        </p:tgtEl>
                                        <p:attrNameLst>
                                          <p:attrName>ppt_w</p:attrName>
                                        </p:attrNameLst>
                                      </p:cBhvr>
                                      <p:tavLst>
                                        <p:tav tm="0">
                                          <p:val>
                                            <p:fltVal val="0"/>
                                          </p:val>
                                        </p:tav>
                                        <p:tav tm="100000">
                                          <p:val>
                                            <p:strVal val="#ppt_w"/>
                                          </p:val>
                                        </p:tav>
                                      </p:tavLst>
                                    </p:anim>
                                    <p:anim calcmode="lin" valueType="num">
                                      <p:cBhvr>
                                        <p:cTn id="77" dur="750" fill="hold"/>
                                        <p:tgtEl>
                                          <p:spTgt spid="21"/>
                                        </p:tgtEl>
                                        <p:attrNameLst>
                                          <p:attrName>ppt_h</p:attrName>
                                        </p:attrNameLst>
                                      </p:cBhvr>
                                      <p:tavLst>
                                        <p:tav tm="0">
                                          <p:val>
                                            <p:fltVal val="0"/>
                                          </p:val>
                                        </p:tav>
                                        <p:tav tm="100000">
                                          <p:val>
                                            <p:strVal val="#ppt_h"/>
                                          </p:val>
                                        </p:tav>
                                      </p:tavLst>
                                    </p:anim>
                                    <p:anim calcmode="lin" valueType="num">
                                      <p:cBhvr>
                                        <p:cTn id="78" dur="750" fill="hold"/>
                                        <p:tgtEl>
                                          <p:spTgt spid="21"/>
                                        </p:tgtEl>
                                        <p:attrNameLst>
                                          <p:attrName>style.rotation</p:attrName>
                                        </p:attrNameLst>
                                      </p:cBhvr>
                                      <p:tavLst>
                                        <p:tav tm="0">
                                          <p:val>
                                            <p:fltVal val="360"/>
                                          </p:val>
                                        </p:tav>
                                        <p:tav tm="100000">
                                          <p:val>
                                            <p:fltVal val="0"/>
                                          </p:val>
                                        </p:tav>
                                      </p:tavLst>
                                    </p:anim>
                                    <p:animEffect transition="in" filter="fade">
                                      <p:cBhvr>
                                        <p:cTn id="79" dur="750"/>
                                        <p:tgtEl>
                                          <p:spTgt spid="21"/>
                                        </p:tgtEl>
                                      </p:cBhvr>
                                    </p:animEffect>
                                  </p:childTnLst>
                                </p:cTn>
                              </p:par>
                              <p:par>
                                <p:cTn id="80" presetID="2" presetClass="entr" presetSubtype="4" decel="10000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1250" fill="hold"/>
                                        <p:tgtEl>
                                          <p:spTgt spid="22"/>
                                        </p:tgtEl>
                                        <p:attrNameLst>
                                          <p:attrName>ppt_x</p:attrName>
                                        </p:attrNameLst>
                                      </p:cBhvr>
                                      <p:tavLst>
                                        <p:tav tm="0">
                                          <p:val>
                                            <p:strVal val="#ppt_x"/>
                                          </p:val>
                                        </p:tav>
                                        <p:tav tm="100000">
                                          <p:val>
                                            <p:strVal val="#ppt_x"/>
                                          </p:val>
                                        </p:tav>
                                      </p:tavLst>
                                    </p:anim>
                                    <p:anim calcmode="lin" valueType="num">
                                      <p:cBhvr additive="base">
                                        <p:cTn id="83" dur="1250" fill="hold"/>
                                        <p:tgtEl>
                                          <p:spTgt spid="22"/>
                                        </p:tgtEl>
                                        <p:attrNameLst>
                                          <p:attrName>ppt_y</p:attrName>
                                        </p:attrNameLst>
                                      </p:cBhvr>
                                      <p:tavLst>
                                        <p:tav tm="0">
                                          <p:val>
                                            <p:strVal val="1+#ppt_h/2"/>
                                          </p:val>
                                        </p:tav>
                                        <p:tav tm="100000">
                                          <p:val>
                                            <p:strVal val="#ppt_y"/>
                                          </p:val>
                                        </p:tav>
                                      </p:tavLst>
                                    </p:anim>
                                  </p:childTnLst>
                                </p:cTn>
                              </p:par>
                              <p:par>
                                <p:cTn id="84" presetID="49" presetClass="entr" presetSubtype="0" decel="10000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p:cTn id="86" dur="750" fill="hold"/>
                                        <p:tgtEl>
                                          <p:spTgt spid="27"/>
                                        </p:tgtEl>
                                        <p:attrNameLst>
                                          <p:attrName>ppt_w</p:attrName>
                                        </p:attrNameLst>
                                      </p:cBhvr>
                                      <p:tavLst>
                                        <p:tav tm="0">
                                          <p:val>
                                            <p:fltVal val="0"/>
                                          </p:val>
                                        </p:tav>
                                        <p:tav tm="100000">
                                          <p:val>
                                            <p:strVal val="#ppt_w"/>
                                          </p:val>
                                        </p:tav>
                                      </p:tavLst>
                                    </p:anim>
                                    <p:anim calcmode="lin" valueType="num">
                                      <p:cBhvr>
                                        <p:cTn id="87" dur="750" fill="hold"/>
                                        <p:tgtEl>
                                          <p:spTgt spid="27"/>
                                        </p:tgtEl>
                                        <p:attrNameLst>
                                          <p:attrName>ppt_h</p:attrName>
                                        </p:attrNameLst>
                                      </p:cBhvr>
                                      <p:tavLst>
                                        <p:tav tm="0">
                                          <p:val>
                                            <p:fltVal val="0"/>
                                          </p:val>
                                        </p:tav>
                                        <p:tav tm="100000">
                                          <p:val>
                                            <p:strVal val="#ppt_h"/>
                                          </p:val>
                                        </p:tav>
                                      </p:tavLst>
                                    </p:anim>
                                    <p:anim calcmode="lin" valueType="num">
                                      <p:cBhvr>
                                        <p:cTn id="88" dur="750" fill="hold"/>
                                        <p:tgtEl>
                                          <p:spTgt spid="27"/>
                                        </p:tgtEl>
                                        <p:attrNameLst>
                                          <p:attrName>style.rotation</p:attrName>
                                        </p:attrNameLst>
                                      </p:cBhvr>
                                      <p:tavLst>
                                        <p:tav tm="0">
                                          <p:val>
                                            <p:fltVal val="360"/>
                                          </p:val>
                                        </p:tav>
                                        <p:tav tm="100000">
                                          <p:val>
                                            <p:fltVal val="0"/>
                                          </p:val>
                                        </p:tav>
                                      </p:tavLst>
                                    </p:anim>
                                    <p:animEffect transition="in" filter="fade">
                                      <p:cBhvr>
                                        <p:cTn id="89" dur="750"/>
                                        <p:tgtEl>
                                          <p:spTgt spid="27"/>
                                        </p:tgtEl>
                                      </p:cBhvr>
                                    </p:animEffect>
                                  </p:childTnLst>
                                </p:cTn>
                              </p:par>
                              <p:par>
                                <p:cTn id="90" presetID="2" presetClass="entr" presetSubtype="4" decel="10000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250" fill="hold"/>
                                        <p:tgtEl>
                                          <p:spTgt spid="5"/>
                                        </p:tgtEl>
                                        <p:attrNameLst>
                                          <p:attrName>ppt_x</p:attrName>
                                        </p:attrNameLst>
                                      </p:cBhvr>
                                      <p:tavLst>
                                        <p:tav tm="0">
                                          <p:val>
                                            <p:strVal val="#ppt_x"/>
                                          </p:val>
                                        </p:tav>
                                        <p:tav tm="100000">
                                          <p:val>
                                            <p:strVal val="#ppt_x"/>
                                          </p:val>
                                        </p:tav>
                                      </p:tavLst>
                                    </p:anim>
                                    <p:anim calcmode="lin" valueType="num">
                                      <p:cBhvr additive="base">
                                        <p:cTn id="93" dur="1250" fill="hold"/>
                                        <p:tgtEl>
                                          <p:spTgt spid="5"/>
                                        </p:tgtEl>
                                        <p:attrNameLst>
                                          <p:attrName>ppt_y</p:attrName>
                                        </p:attrNameLst>
                                      </p:cBhvr>
                                      <p:tavLst>
                                        <p:tav tm="0">
                                          <p:val>
                                            <p:strVal val="1+#ppt_h/2"/>
                                          </p:val>
                                        </p:tav>
                                        <p:tav tm="100000">
                                          <p:val>
                                            <p:strVal val="#ppt_y"/>
                                          </p:val>
                                        </p:tav>
                                      </p:tavLst>
                                    </p:anim>
                                  </p:childTnLst>
                                </p:cTn>
                              </p:par>
                              <p:par>
                                <p:cTn id="94" presetID="2" presetClass="entr" presetSubtype="1" decel="100000" fill="hold" nodeType="withEffect">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cBhvr additive="base">
                                        <p:cTn id="96" dur="1250" fill="hold"/>
                                        <p:tgtEl>
                                          <p:spTgt spid="77"/>
                                        </p:tgtEl>
                                        <p:attrNameLst>
                                          <p:attrName>ppt_x</p:attrName>
                                        </p:attrNameLst>
                                      </p:cBhvr>
                                      <p:tavLst>
                                        <p:tav tm="0">
                                          <p:val>
                                            <p:strVal val="#ppt_x"/>
                                          </p:val>
                                        </p:tav>
                                        <p:tav tm="100000">
                                          <p:val>
                                            <p:strVal val="#ppt_x"/>
                                          </p:val>
                                        </p:tav>
                                      </p:tavLst>
                                    </p:anim>
                                    <p:anim calcmode="lin" valueType="num">
                                      <p:cBhvr additive="base">
                                        <p:cTn id="97" dur="1250" fill="hold"/>
                                        <p:tgtEl>
                                          <p:spTgt spid="77"/>
                                        </p:tgtEl>
                                        <p:attrNameLst>
                                          <p:attrName>ppt_y</p:attrName>
                                        </p:attrNameLst>
                                      </p:cBhvr>
                                      <p:tavLst>
                                        <p:tav tm="0">
                                          <p:val>
                                            <p:strVal val="0-#ppt_h/2"/>
                                          </p:val>
                                        </p:tav>
                                        <p:tav tm="100000">
                                          <p:val>
                                            <p:strVal val="#ppt_y"/>
                                          </p:val>
                                        </p:tav>
                                      </p:tavLst>
                                    </p:anim>
                                  </p:childTnLst>
                                </p:cTn>
                              </p:par>
                              <p:par>
                                <p:cTn id="98" presetID="2" presetClass="entr" presetSubtype="4" decel="100000" fill="hold" nodeType="withEffect">
                                  <p:stCondLst>
                                    <p:cond delay="0"/>
                                  </p:stCondLst>
                                  <p:childTnLst>
                                    <p:set>
                                      <p:cBhvr>
                                        <p:cTn id="99" dur="1" fill="hold">
                                          <p:stCondLst>
                                            <p:cond delay="0"/>
                                          </p:stCondLst>
                                        </p:cTn>
                                        <p:tgtEl>
                                          <p:spTgt spid="78"/>
                                        </p:tgtEl>
                                        <p:attrNameLst>
                                          <p:attrName>style.visibility</p:attrName>
                                        </p:attrNameLst>
                                      </p:cBhvr>
                                      <p:to>
                                        <p:strVal val="visible"/>
                                      </p:to>
                                    </p:set>
                                    <p:anim calcmode="lin" valueType="num">
                                      <p:cBhvr additive="base">
                                        <p:cTn id="100" dur="1250" fill="hold"/>
                                        <p:tgtEl>
                                          <p:spTgt spid="78"/>
                                        </p:tgtEl>
                                        <p:attrNameLst>
                                          <p:attrName>ppt_x</p:attrName>
                                        </p:attrNameLst>
                                      </p:cBhvr>
                                      <p:tavLst>
                                        <p:tav tm="0">
                                          <p:val>
                                            <p:strVal val="#ppt_x"/>
                                          </p:val>
                                        </p:tav>
                                        <p:tav tm="100000">
                                          <p:val>
                                            <p:strVal val="#ppt_x"/>
                                          </p:val>
                                        </p:tav>
                                      </p:tavLst>
                                    </p:anim>
                                    <p:anim calcmode="lin" valueType="num">
                                      <p:cBhvr additive="base">
                                        <p:cTn id="101" dur="1250" fill="hold"/>
                                        <p:tgtEl>
                                          <p:spTgt spid="78"/>
                                        </p:tgtEl>
                                        <p:attrNameLst>
                                          <p:attrName>ppt_y</p:attrName>
                                        </p:attrNameLst>
                                      </p:cBhvr>
                                      <p:tavLst>
                                        <p:tav tm="0">
                                          <p:val>
                                            <p:strVal val="1+#ppt_h/2"/>
                                          </p:val>
                                        </p:tav>
                                        <p:tav tm="100000">
                                          <p:val>
                                            <p:strVal val="#ppt_y"/>
                                          </p:val>
                                        </p:tav>
                                      </p:tavLst>
                                    </p:anim>
                                  </p:childTnLst>
                                </p:cTn>
                              </p:par>
                              <p:par>
                                <p:cTn id="102" presetID="6" presetClass="emph" presetSubtype="0" decel="100000" fill="hold" nodeType="withEffect">
                                  <p:stCondLst>
                                    <p:cond delay="0"/>
                                  </p:stCondLst>
                                  <p:childTnLst>
                                    <p:animScale>
                                      <p:cBhvr>
                                        <p:cTn id="103" dur="60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8" grpId="0" animBg="1"/>
      <p:bldP spid="72" grpId="0" animBg="1"/>
      <p:bldP spid="64" grpId="0" animBg="1"/>
      <p:bldP spid="6" grpId="0"/>
      <p:bldP spid="7" grpId="0"/>
      <p:bldP spid="8" grpId="0"/>
      <p:bldP spid="9" grpId="0" animBg="1"/>
      <p:bldP spid="10" grpId="0"/>
      <p:bldP spid="13" grpId="0"/>
      <p:bldP spid="14" grpId="0"/>
      <p:bldP spid="44" grpId="0" animBg="1"/>
      <p:bldP spid="54" grpId="0" animBg="1"/>
      <p:bldP spid="18" grpId="0" animBg="1"/>
      <p:bldP spid="19" grpId="0" animBg="1"/>
      <p:bldP spid="20" grpId="0" animBg="1"/>
      <p:bldP spid="21" grpId="0" animBg="1"/>
      <p:bldP spid="22" grpId="0"/>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2FB7F7E-35A6-4C59-B876-99BD31DE0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6443" cy="6868732"/>
          </a:xfrm>
          <a:prstGeom prst="rect">
            <a:avLst/>
          </a:prstGeom>
        </p:spPr>
      </p:pic>
      <p:sp>
        <p:nvSpPr>
          <p:cNvPr id="34" name="Rectangle 33"/>
          <p:cNvSpPr/>
          <p:nvPr/>
        </p:nvSpPr>
        <p:spPr>
          <a:xfrm>
            <a:off x="26820" y="-38101"/>
            <a:ext cx="12192000" cy="6914371"/>
          </a:xfrm>
          <a:prstGeom prst="rect">
            <a:avLst/>
          </a:prstGeom>
          <a:solidFill>
            <a:srgbClr val="FF6E1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21629B-C14F-412F-89C0-2ED4041AE804}"/>
              </a:ext>
            </a:extLst>
          </p:cNvPr>
          <p:cNvSpPr txBox="1"/>
          <p:nvPr/>
        </p:nvSpPr>
        <p:spPr>
          <a:xfrm>
            <a:off x="4727540" y="4601364"/>
            <a:ext cx="3290721" cy="1200329"/>
          </a:xfrm>
          <a:prstGeom prst="rect">
            <a:avLst/>
          </a:prstGeom>
          <a:noFill/>
        </p:spPr>
        <p:txBody>
          <a:bodyPr wrap="square" rtlCol="0">
            <a:spAutoFit/>
          </a:bodyPr>
          <a:lstStyle/>
          <a:p>
            <a:pPr algn="just"/>
            <a:r>
              <a:rPr lang="en-US" sz="900" dirty="0">
                <a:solidFill>
                  <a:schemeClr val="bg1"/>
                </a:solidFill>
                <a:latin typeface="Montserrat" panose="00000500000000000000" pitchFamily="2" charset="0"/>
              </a:rPr>
              <a:t>Our cooperative learning community brings together children, parents, and teachers in meaningful play. We develop collaborative relationships and explore environments, experiences, and activities that encourage curiosity and wonder. We value who children are, celebrate their unique gifts, believe in their capabilities, encourage their interests, and honor their feelings and ideas.</a:t>
            </a:r>
          </a:p>
        </p:txBody>
      </p:sp>
      <p:sp>
        <p:nvSpPr>
          <p:cNvPr id="17" name="Isosceles Triangle 16"/>
          <p:cNvSpPr/>
          <p:nvPr/>
        </p:nvSpPr>
        <p:spPr>
          <a:xfrm rot="3192785">
            <a:off x="2728874" y="3337338"/>
            <a:ext cx="355840" cy="306759"/>
          </a:xfrm>
          <a:prstGeom prst="triangle">
            <a:avLst/>
          </a:prstGeom>
          <a:noFill/>
          <a:ln w="76200">
            <a:solidFill>
              <a:srgbClr val="218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8BA3A2-5913-4B76-A66B-9603F42A0928}"/>
              </a:ext>
            </a:extLst>
          </p:cNvPr>
          <p:cNvSpPr txBox="1"/>
          <p:nvPr/>
        </p:nvSpPr>
        <p:spPr>
          <a:xfrm>
            <a:off x="5509193" y="405581"/>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
        <p:nvSpPr>
          <p:cNvPr id="19" name="Multiply 18"/>
          <p:cNvSpPr/>
          <p:nvPr/>
        </p:nvSpPr>
        <p:spPr>
          <a:xfrm>
            <a:off x="4540204" y="929"/>
            <a:ext cx="635484" cy="635484"/>
          </a:xfrm>
          <a:prstGeom prst="mathMultiply">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3192785">
            <a:off x="10654873" y="2019627"/>
            <a:ext cx="355840" cy="306759"/>
          </a:xfrm>
          <a:prstGeom prst="triangle">
            <a:avLst/>
          </a:prstGeom>
          <a:noFill/>
          <a:ln w="762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831774" y="2998287"/>
            <a:ext cx="391559" cy="391559"/>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3192785">
            <a:off x="189185" y="5241560"/>
            <a:ext cx="297602" cy="256554"/>
          </a:xfrm>
          <a:prstGeom prst="triangle">
            <a:avLst/>
          </a:prstGeom>
          <a:noFill/>
          <a:ln w="762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134492">
            <a:off x="3959853" y="5570301"/>
            <a:ext cx="923651" cy="1569660"/>
          </a:xfrm>
          <a:prstGeom prst="rect">
            <a:avLst/>
          </a:prstGeom>
          <a:noFill/>
        </p:spPr>
        <p:txBody>
          <a:bodyPr wrap="none" rtlCol="0">
            <a:spAutoFit/>
          </a:bodyPr>
          <a:lstStyle/>
          <a:p>
            <a:r>
              <a:rPr lang="en-US" sz="9600" dirty="0">
                <a:solidFill>
                  <a:srgbClr val="277AC8"/>
                </a:solidFill>
                <a:latin typeface="KIDEPARK" panose="02000503000000000000" pitchFamily="2" charset="0"/>
              </a:rPr>
              <a:t>F</a:t>
            </a:r>
          </a:p>
        </p:txBody>
      </p:sp>
      <p:grpSp>
        <p:nvGrpSpPr>
          <p:cNvPr id="11" name="Group 10"/>
          <p:cNvGrpSpPr/>
          <p:nvPr/>
        </p:nvGrpSpPr>
        <p:grpSpPr>
          <a:xfrm>
            <a:off x="4675559" y="5493868"/>
            <a:ext cx="833634" cy="1056351"/>
            <a:chOff x="4404115" y="-269206"/>
            <a:chExt cx="833634" cy="1056351"/>
          </a:xfrm>
        </p:grpSpPr>
        <p:pic>
          <p:nvPicPr>
            <p:cNvPr id="12" name="Picture 11"/>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13" name="Picture 12"/>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grpSp>
        <p:nvGrpSpPr>
          <p:cNvPr id="14" name="Group 13"/>
          <p:cNvGrpSpPr/>
          <p:nvPr/>
        </p:nvGrpSpPr>
        <p:grpSpPr>
          <a:xfrm rot="5400000">
            <a:off x="8954715" y="5874962"/>
            <a:ext cx="833634" cy="1056351"/>
            <a:chOff x="4404115" y="-269206"/>
            <a:chExt cx="833634" cy="1056351"/>
          </a:xfrm>
        </p:grpSpPr>
        <p:pic>
          <p:nvPicPr>
            <p:cNvPr id="15" name="Picture 1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16" name="Picture 1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20" name="TextBox 19"/>
          <p:cNvSpPr txBox="1"/>
          <p:nvPr/>
        </p:nvSpPr>
        <p:spPr>
          <a:xfrm rot="1142040">
            <a:off x="9238058" y="-248737"/>
            <a:ext cx="1103003" cy="1862048"/>
          </a:xfrm>
          <a:prstGeom prst="rect">
            <a:avLst/>
          </a:prstGeom>
          <a:noFill/>
        </p:spPr>
        <p:txBody>
          <a:bodyPr wrap="square" rtlCol="0">
            <a:spAutoFit/>
          </a:bodyPr>
          <a:lstStyle/>
          <a:p>
            <a:r>
              <a:rPr lang="en-US" sz="11500" dirty="0">
                <a:solidFill>
                  <a:srgbClr val="FFAE00"/>
                </a:solidFill>
                <a:latin typeface="KIDEPARK" panose="02000503000000000000" pitchFamily="2" charset="0"/>
              </a:rPr>
              <a:t>A</a:t>
            </a:r>
          </a:p>
        </p:txBody>
      </p:sp>
      <p:sp>
        <p:nvSpPr>
          <p:cNvPr id="26" name="TextBox 25"/>
          <p:cNvSpPr txBox="1"/>
          <p:nvPr/>
        </p:nvSpPr>
        <p:spPr>
          <a:xfrm>
            <a:off x="5770383" y="5250294"/>
            <a:ext cx="692818" cy="1569660"/>
          </a:xfrm>
          <a:prstGeom prst="rect">
            <a:avLst/>
          </a:prstGeom>
          <a:noFill/>
        </p:spPr>
        <p:txBody>
          <a:bodyPr wrap="none" rtlCol="0">
            <a:spAutoFit/>
          </a:bodyPr>
          <a:lstStyle/>
          <a:p>
            <a:r>
              <a:rPr lang="en-US" sz="9600" dirty="0">
                <a:solidFill>
                  <a:srgbClr val="FF6E15"/>
                </a:solidFill>
                <a:latin typeface="KIDEPARK" panose="02000503000000000000" pitchFamily="2" charset="0"/>
              </a:rPr>
              <a:t>c</a:t>
            </a:r>
          </a:p>
        </p:txBody>
      </p:sp>
      <p:sp>
        <p:nvSpPr>
          <p:cNvPr id="28" name="Oval 27"/>
          <p:cNvSpPr/>
          <p:nvPr/>
        </p:nvSpPr>
        <p:spPr>
          <a:xfrm>
            <a:off x="10565590" y="5147453"/>
            <a:ext cx="1663545" cy="1663545"/>
          </a:xfrm>
          <a:prstGeom prst="ellipse">
            <a:avLst/>
          </a:pr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7749238">
            <a:off x="9667417" y="1318246"/>
            <a:ext cx="5102806" cy="4388278"/>
          </a:xfrm>
          <a:custGeom>
            <a:avLst/>
            <a:gdLst>
              <a:gd name="connsiteX0" fmla="*/ 0 w 5142974"/>
              <a:gd name="connsiteY0" fmla="*/ 4247769 h 4387601"/>
              <a:gd name="connsiteX1" fmla="*/ 0 w 5142974"/>
              <a:gd name="connsiteY1" fmla="*/ 4187631 h 4387601"/>
              <a:gd name="connsiteX2" fmla="*/ 5142974 w 5142974"/>
              <a:gd name="connsiteY2" fmla="*/ 0 h 4387601"/>
              <a:gd name="connsiteX3" fmla="*/ 5140358 w 5142974"/>
              <a:gd name="connsiteY3" fmla="*/ 113077 h 4387601"/>
              <a:gd name="connsiteX4" fmla="*/ 1022388 w 5142974"/>
              <a:gd name="connsiteY4" fmla="*/ 4387601 h 4387601"/>
              <a:gd name="connsiteX5" fmla="*/ 191392 w 5142974"/>
              <a:gd name="connsiteY5" fmla="*/ 4296046 h 4387601"/>
              <a:gd name="connsiteX6" fmla="*/ 0 w 5142974"/>
              <a:gd name="connsiteY6" fmla="*/ 4247769 h 438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2974" h="4387601">
                <a:moveTo>
                  <a:pt x="0" y="4247769"/>
                </a:moveTo>
                <a:lnTo>
                  <a:pt x="0" y="4187631"/>
                </a:lnTo>
                <a:lnTo>
                  <a:pt x="5142974" y="0"/>
                </a:lnTo>
                <a:lnTo>
                  <a:pt x="5140358" y="113077"/>
                </a:lnTo>
                <a:cubicBezTo>
                  <a:pt x="5029922" y="2494136"/>
                  <a:pt x="3228479" y="4387600"/>
                  <a:pt x="1022388" y="4387601"/>
                </a:cubicBezTo>
                <a:cubicBezTo>
                  <a:pt x="737732" y="4387600"/>
                  <a:pt x="459812" y="4356076"/>
                  <a:pt x="191392" y="4296046"/>
                </a:cubicBezTo>
                <a:lnTo>
                  <a:pt x="0" y="4247769"/>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9728828" y="-38101"/>
            <a:ext cx="2577831" cy="2681307"/>
          </a:xfrm>
          <a:custGeom>
            <a:avLst/>
            <a:gdLst>
              <a:gd name="connsiteX0" fmla="*/ 307035 w 2577831"/>
              <a:gd name="connsiteY0" fmla="*/ 0 h 2681307"/>
              <a:gd name="connsiteX1" fmla="*/ 2577831 w 2577831"/>
              <a:gd name="connsiteY1" fmla="*/ 0 h 2681307"/>
              <a:gd name="connsiteX2" fmla="*/ 2577831 w 2577831"/>
              <a:gd name="connsiteY2" fmla="*/ 2479031 h 2681307"/>
              <a:gd name="connsiteX3" fmla="*/ 2434222 w 2577831"/>
              <a:gd name="connsiteY3" fmla="*/ 2546672 h 2681307"/>
              <a:gd name="connsiteX4" fmla="*/ 1752191 w 2577831"/>
              <a:gd name="connsiteY4" fmla="*/ 2681307 h 2681307"/>
              <a:gd name="connsiteX5" fmla="*/ 0 w 2577831"/>
              <a:gd name="connsiteY5" fmla="*/ 968070 h 2681307"/>
              <a:gd name="connsiteX6" fmla="*/ 299247 w 2577831"/>
              <a:gd name="connsiteY6" fmla="*/ 10183 h 2681307"/>
              <a:gd name="connsiteX7" fmla="*/ 307035 w 2577831"/>
              <a:gd name="connsiteY7" fmla="*/ 0 h 26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7831" h="2681307">
                <a:moveTo>
                  <a:pt x="307035" y="0"/>
                </a:moveTo>
                <a:lnTo>
                  <a:pt x="2577831" y="0"/>
                </a:lnTo>
                <a:lnTo>
                  <a:pt x="2577831" y="2479031"/>
                </a:lnTo>
                <a:lnTo>
                  <a:pt x="2434222" y="2546672"/>
                </a:lnTo>
                <a:cubicBezTo>
                  <a:pt x="2224593" y="2633367"/>
                  <a:pt x="1994118" y="2681307"/>
                  <a:pt x="1752191" y="2681307"/>
                </a:cubicBezTo>
                <a:cubicBezTo>
                  <a:pt x="784482" y="2681307"/>
                  <a:pt x="0" y="1914265"/>
                  <a:pt x="0" y="968070"/>
                </a:cubicBezTo>
                <a:cubicBezTo>
                  <a:pt x="0" y="613247"/>
                  <a:pt x="110318" y="283617"/>
                  <a:pt x="299247" y="10183"/>
                </a:cubicBezTo>
                <a:lnTo>
                  <a:pt x="307035" y="0"/>
                </a:lnTo>
                <a:close/>
              </a:path>
            </a:pathLst>
          </a:custGeom>
          <a:gradFill>
            <a:gsLst>
              <a:gs pos="0">
                <a:srgbClr val="1D8CC0"/>
              </a:gs>
              <a:gs pos="74000">
                <a:srgbClr val="1C8DDB">
                  <a:alpha val="76000"/>
                </a:srgbClr>
              </a:gs>
              <a:gs pos="83000">
                <a:srgbClr val="1999DA">
                  <a:alpha val="63000"/>
                </a:srgbClr>
              </a:gs>
              <a:gs pos="100000">
                <a:srgbClr val="1AA2D9">
                  <a:alpha val="5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35831" y="1546326"/>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 y="-22827"/>
            <a:ext cx="3067608" cy="6566984"/>
          </a:xfrm>
          <a:custGeom>
            <a:avLst/>
            <a:gdLst>
              <a:gd name="connsiteX0" fmla="*/ 0 w 3067608"/>
              <a:gd name="connsiteY0" fmla="*/ 0 h 6599662"/>
              <a:gd name="connsiteX1" fmla="*/ 2795243 w 3067608"/>
              <a:gd name="connsiteY1" fmla="*/ 0 h 6599662"/>
              <a:gd name="connsiteX2" fmla="*/ 2852848 w 3067608"/>
              <a:gd name="connsiteY2" fmla="*/ 172010 h 6599662"/>
              <a:gd name="connsiteX3" fmla="*/ 3067608 w 3067608"/>
              <a:gd name="connsiteY3" fmla="*/ 1724505 h 6599662"/>
              <a:gd name="connsiteX4" fmla="*/ 150063 w 3067608"/>
              <a:gd name="connsiteY4" fmla="*/ 6534997 h 6599662"/>
              <a:gd name="connsiteX5" fmla="*/ 0 w 3067608"/>
              <a:gd name="connsiteY5" fmla="*/ 6599662 h 6599662"/>
              <a:gd name="connsiteX6" fmla="*/ 0 w 3067608"/>
              <a:gd name="connsiteY6" fmla="*/ 0 h 659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7608" h="6599662">
                <a:moveTo>
                  <a:pt x="0" y="0"/>
                </a:moveTo>
                <a:lnTo>
                  <a:pt x="2795243" y="0"/>
                </a:lnTo>
                <a:lnTo>
                  <a:pt x="2852848" y="172010"/>
                </a:lnTo>
                <a:cubicBezTo>
                  <a:pt x="2992420" y="662443"/>
                  <a:pt x="3067608" y="1183878"/>
                  <a:pt x="3067608" y="1724505"/>
                </a:cubicBezTo>
                <a:cubicBezTo>
                  <a:pt x="3067608" y="3887018"/>
                  <a:pt x="1864583" y="5742442"/>
                  <a:pt x="150063" y="6534997"/>
                </a:cubicBezTo>
                <a:lnTo>
                  <a:pt x="0" y="6599662"/>
                </a:lnTo>
                <a:lnTo>
                  <a:pt x="0" y="0"/>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07818" y="3854420"/>
            <a:ext cx="3018854" cy="3018854"/>
          </a:xfrm>
          <a:prstGeom prst="ellipse">
            <a:avLst/>
          </a:pr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394899" y="-38101"/>
            <a:ext cx="1663545" cy="1614799"/>
          </a:xfrm>
          <a:prstGeom prst="ellipse">
            <a:avLst/>
          </a:prstGeom>
          <a:solidFill>
            <a:srgbClr val="FF710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C3AD9FA-F068-4640-97E9-5BC223A6378C}"/>
              </a:ext>
            </a:extLst>
          </p:cNvPr>
          <p:cNvSpPr txBox="1"/>
          <p:nvPr/>
        </p:nvSpPr>
        <p:spPr>
          <a:xfrm>
            <a:off x="26821" y="1515072"/>
            <a:ext cx="12255040" cy="3154710"/>
          </a:xfrm>
          <a:prstGeom prst="rect">
            <a:avLst/>
          </a:prstGeom>
          <a:noFill/>
        </p:spPr>
        <p:txBody>
          <a:bodyPr wrap="square" rtlCol="0">
            <a:spAutoFit/>
          </a:bodyPr>
          <a:lstStyle/>
          <a:p>
            <a:pPr algn="ctr"/>
            <a:r>
              <a:rPr lang="en-US" sz="19900" dirty="0">
                <a:ln>
                  <a:solidFill>
                    <a:srgbClr val="FF2C00"/>
                  </a:solidFill>
                </a:ln>
                <a:solidFill>
                  <a:schemeClr val="bg1"/>
                </a:solidFill>
                <a:latin typeface="KIDEPARK" panose="02000503000000000000" pitchFamily="2" charset="0"/>
              </a:rPr>
              <a:t>KIDSPLACE</a:t>
            </a:r>
            <a:endParaRPr lang="en-US" sz="19900" spc="-300" dirty="0">
              <a:ln>
                <a:solidFill>
                  <a:srgbClr val="FF2C00"/>
                </a:solidFill>
              </a:ln>
              <a:solidFill>
                <a:schemeClr val="bg1"/>
              </a:solidFill>
              <a:latin typeface="KIDEPARK" panose="02000503000000000000" pitchFamily="2" charset="0"/>
            </a:endParaRPr>
          </a:p>
        </p:txBody>
      </p:sp>
      <p:sp>
        <p:nvSpPr>
          <p:cNvPr id="22" name="Oval 21"/>
          <p:cNvSpPr/>
          <p:nvPr/>
        </p:nvSpPr>
        <p:spPr>
          <a:xfrm>
            <a:off x="11488264" y="4603626"/>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0807404" y="1032951"/>
            <a:ext cx="671900" cy="671900"/>
          </a:xfrm>
          <a:prstGeom prst="rect">
            <a:avLst/>
          </a:prstGeom>
        </p:spPr>
      </p:pic>
    </p:spTree>
    <p:extLst>
      <p:ext uri="{BB962C8B-B14F-4D97-AF65-F5344CB8AC3E}">
        <p14:creationId xmlns:p14="http://schemas.microsoft.com/office/powerpoint/2010/main" val="2128305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6000" fill="hold"/>
                                        <p:tgtEl>
                                          <p:spTgt spid="35"/>
                                        </p:tgtEl>
                                      </p:cBhvr>
                                      <p:by x="110000" y="110000"/>
                                    </p:animScale>
                                  </p:childTnLst>
                                </p:cTn>
                              </p:par>
                              <p:par>
                                <p:cTn id="7" presetID="2" presetClass="entr" presetSubtype="8" decel="10000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1250" fill="hold"/>
                                        <p:tgtEl>
                                          <p:spTgt spid="25"/>
                                        </p:tgtEl>
                                        <p:attrNameLst>
                                          <p:attrName>ppt_x</p:attrName>
                                        </p:attrNameLst>
                                      </p:cBhvr>
                                      <p:tavLst>
                                        <p:tav tm="0">
                                          <p:val>
                                            <p:strVal val="0-#ppt_w/2"/>
                                          </p:val>
                                        </p:tav>
                                        <p:tav tm="100000">
                                          <p:val>
                                            <p:strVal val="#ppt_x"/>
                                          </p:val>
                                        </p:tav>
                                      </p:tavLst>
                                    </p:anim>
                                    <p:anim calcmode="lin" valueType="num">
                                      <p:cBhvr additive="base">
                                        <p:cTn id="10" dur="12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250" fill="hold"/>
                                        <p:tgtEl>
                                          <p:spTgt spid="31"/>
                                        </p:tgtEl>
                                        <p:attrNameLst>
                                          <p:attrName>ppt_x</p:attrName>
                                        </p:attrNameLst>
                                      </p:cBhvr>
                                      <p:tavLst>
                                        <p:tav tm="0">
                                          <p:val>
                                            <p:strVal val="0-#ppt_w/2"/>
                                          </p:val>
                                        </p:tav>
                                        <p:tav tm="100000">
                                          <p:val>
                                            <p:strVal val="#ppt_x"/>
                                          </p:val>
                                        </p:tav>
                                      </p:tavLst>
                                    </p:anim>
                                    <p:anim calcmode="lin" valueType="num">
                                      <p:cBhvr additive="base">
                                        <p:cTn id="14" dur="1250" fill="hold"/>
                                        <p:tgtEl>
                                          <p:spTgt spid="31"/>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250" fill="hold"/>
                                        <p:tgtEl>
                                          <p:spTgt spid="33"/>
                                        </p:tgtEl>
                                        <p:attrNameLst>
                                          <p:attrName>ppt_x</p:attrName>
                                        </p:attrNameLst>
                                      </p:cBhvr>
                                      <p:tavLst>
                                        <p:tav tm="0">
                                          <p:val>
                                            <p:strVal val="0-#ppt_w/2"/>
                                          </p:val>
                                        </p:tav>
                                        <p:tav tm="100000">
                                          <p:val>
                                            <p:strVal val="#ppt_x"/>
                                          </p:val>
                                        </p:tav>
                                      </p:tavLst>
                                    </p:anim>
                                    <p:anim calcmode="lin" valueType="num">
                                      <p:cBhvr additive="base">
                                        <p:cTn id="18" dur="1250" fill="hold"/>
                                        <p:tgtEl>
                                          <p:spTgt spid="33"/>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1250" fill="hold"/>
                                        <p:tgtEl>
                                          <p:spTgt spid="32"/>
                                        </p:tgtEl>
                                        <p:attrNameLst>
                                          <p:attrName>ppt_x</p:attrName>
                                        </p:attrNameLst>
                                      </p:cBhvr>
                                      <p:tavLst>
                                        <p:tav tm="0">
                                          <p:val>
                                            <p:strVal val="0-#ppt_w/2"/>
                                          </p:val>
                                        </p:tav>
                                        <p:tav tm="100000">
                                          <p:val>
                                            <p:strVal val="#ppt_x"/>
                                          </p:val>
                                        </p:tav>
                                      </p:tavLst>
                                    </p:anim>
                                    <p:anim calcmode="lin" valueType="num">
                                      <p:cBhvr additive="base">
                                        <p:cTn id="22" dur="125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250" fill="hold"/>
                                        <p:tgtEl>
                                          <p:spTgt spid="11"/>
                                        </p:tgtEl>
                                        <p:attrNameLst>
                                          <p:attrName>ppt_x</p:attrName>
                                        </p:attrNameLst>
                                      </p:cBhvr>
                                      <p:tavLst>
                                        <p:tav tm="0">
                                          <p:val>
                                            <p:strVal val="#ppt_x"/>
                                          </p:val>
                                        </p:tav>
                                        <p:tav tm="100000">
                                          <p:val>
                                            <p:strVal val="#ppt_x"/>
                                          </p:val>
                                        </p:tav>
                                      </p:tavLst>
                                    </p:anim>
                                    <p:anim calcmode="lin" valueType="num">
                                      <p:cBhvr additive="base">
                                        <p:cTn id="26" dur="125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250" fill="hold"/>
                                        <p:tgtEl>
                                          <p:spTgt spid="14"/>
                                        </p:tgtEl>
                                        <p:attrNameLst>
                                          <p:attrName>ppt_x</p:attrName>
                                        </p:attrNameLst>
                                      </p:cBhvr>
                                      <p:tavLst>
                                        <p:tav tm="0">
                                          <p:val>
                                            <p:strVal val="#ppt_x"/>
                                          </p:val>
                                        </p:tav>
                                        <p:tav tm="100000">
                                          <p:val>
                                            <p:strVal val="#ppt_x"/>
                                          </p:val>
                                        </p:tav>
                                      </p:tavLst>
                                    </p:anim>
                                    <p:anim calcmode="lin" valueType="num">
                                      <p:cBhvr additive="base">
                                        <p:cTn id="30" dur="125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1250" fill="hold"/>
                                        <p:tgtEl>
                                          <p:spTgt spid="26"/>
                                        </p:tgtEl>
                                        <p:attrNameLst>
                                          <p:attrName>ppt_x</p:attrName>
                                        </p:attrNameLst>
                                      </p:cBhvr>
                                      <p:tavLst>
                                        <p:tav tm="0">
                                          <p:val>
                                            <p:strVal val="#ppt_x"/>
                                          </p:val>
                                        </p:tav>
                                        <p:tav tm="100000">
                                          <p:val>
                                            <p:strVal val="#ppt_x"/>
                                          </p:val>
                                        </p:tav>
                                      </p:tavLst>
                                    </p:anim>
                                    <p:anim calcmode="lin" valueType="num">
                                      <p:cBhvr additive="base">
                                        <p:cTn id="34" dur="125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250" fill="hold"/>
                                        <p:tgtEl>
                                          <p:spTgt spid="10"/>
                                        </p:tgtEl>
                                        <p:attrNameLst>
                                          <p:attrName>ppt_x</p:attrName>
                                        </p:attrNameLst>
                                      </p:cBhvr>
                                      <p:tavLst>
                                        <p:tav tm="0">
                                          <p:val>
                                            <p:strVal val="#ppt_x"/>
                                          </p:val>
                                        </p:tav>
                                        <p:tav tm="100000">
                                          <p:val>
                                            <p:strVal val="#ppt_x"/>
                                          </p:val>
                                        </p:tav>
                                      </p:tavLst>
                                    </p:anim>
                                    <p:anim calcmode="lin" valueType="num">
                                      <p:cBhvr additive="base">
                                        <p:cTn id="38" dur="125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2" decel="10000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250" fill="hold"/>
                                        <p:tgtEl>
                                          <p:spTgt spid="28"/>
                                        </p:tgtEl>
                                        <p:attrNameLst>
                                          <p:attrName>ppt_x</p:attrName>
                                        </p:attrNameLst>
                                      </p:cBhvr>
                                      <p:tavLst>
                                        <p:tav tm="0">
                                          <p:val>
                                            <p:strVal val="1+#ppt_w/2"/>
                                          </p:val>
                                        </p:tav>
                                        <p:tav tm="100000">
                                          <p:val>
                                            <p:strVal val="#ppt_x"/>
                                          </p:val>
                                        </p:tav>
                                      </p:tavLst>
                                    </p:anim>
                                    <p:anim calcmode="lin" valueType="num">
                                      <p:cBhvr additive="base">
                                        <p:cTn id="42" dur="1250" fill="hold"/>
                                        <p:tgtEl>
                                          <p:spTgt spid="28"/>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250" fill="hold"/>
                                        <p:tgtEl>
                                          <p:spTgt spid="29"/>
                                        </p:tgtEl>
                                        <p:attrNameLst>
                                          <p:attrName>ppt_x</p:attrName>
                                        </p:attrNameLst>
                                      </p:cBhvr>
                                      <p:tavLst>
                                        <p:tav tm="0">
                                          <p:val>
                                            <p:strVal val="1+#ppt_w/2"/>
                                          </p:val>
                                        </p:tav>
                                        <p:tav tm="100000">
                                          <p:val>
                                            <p:strVal val="#ppt_x"/>
                                          </p:val>
                                        </p:tav>
                                      </p:tavLst>
                                    </p:anim>
                                    <p:anim calcmode="lin" valueType="num">
                                      <p:cBhvr additive="base">
                                        <p:cTn id="46" dur="1250" fill="hold"/>
                                        <p:tgtEl>
                                          <p:spTgt spid="29"/>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1250" fill="hold"/>
                                        <p:tgtEl>
                                          <p:spTgt spid="22"/>
                                        </p:tgtEl>
                                        <p:attrNameLst>
                                          <p:attrName>ppt_x</p:attrName>
                                        </p:attrNameLst>
                                      </p:cBhvr>
                                      <p:tavLst>
                                        <p:tav tm="0">
                                          <p:val>
                                            <p:strVal val="1+#ppt_w/2"/>
                                          </p:val>
                                        </p:tav>
                                        <p:tav tm="100000">
                                          <p:val>
                                            <p:strVal val="#ppt_x"/>
                                          </p:val>
                                        </p:tav>
                                      </p:tavLst>
                                    </p:anim>
                                    <p:anim calcmode="lin" valueType="num">
                                      <p:cBhvr additive="base">
                                        <p:cTn id="50" dur="125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1250" fill="hold"/>
                                        <p:tgtEl>
                                          <p:spTgt spid="30"/>
                                        </p:tgtEl>
                                        <p:attrNameLst>
                                          <p:attrName>ppt_x</p:attrName>
                                        </p:attrNameLst>
                                      </p:cBhvr>
                                      <p:tavLst>
                                        <p:tav tm="0">
                                          <p:val>
                                            <p:strVal val="1+#ppt_w/2"/>
                                          </p:val>
                                        </p:tav>
                                        <p:tav tm="100000">
                                          <p:val>
                                            <p:strVal val="#ppt_x"/>
                                          </p:val>
                                        </p:tav>
                                      </p:tavLst>
                                    </p:anim>
                                    <p:anim calcmode="lin" valueType="num">
                                      <p:cBhvr additive="base">
                                        <p:cTn id="54" dur="1250" fill="hold"/>
                                        <p:tgtEl>
                                          <p:spTgt spid="30"/>
                                        </p:tgtEl>
                                        <p:attrNameLst>
                                          <p:attrName>ppt_y</p:attrName>
                                        </p:attrNameLst>
                                      </p:cBhvr>
                                      <p:tavLst>
                                        <p:tav tm="0">
                                          <p:val>
                                            <p:strVal val="#ppt_y"/>
                                          </p:val>
                                        </p:tav>
                                        <p:tav tm="100000">
                                          <p:val>
                                            <p:strVal val="#ppt_y"/>
                                          </p:val>
                                        </p:tav>
                                      </p:tavLst>
                                    </p:anim>
                                  </p:childTnLst>
                                </p:cTn>
                              </p:par>
                              <p:par>
                                <p:cTn id="55" presetID="2" presetClass="entr" presetSubtype="2" decel="10000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1250" fill="hold"/>
                                        <p:tgtEl>
                                          <p:spTgt spid="21"/>
                                        </p:tgtEl>
                                        <p:attrNameLst>
                                          <p:attrName>ppt_x</p:attrName>
                                        </p:attrNameLst>
                                      </p:cBhvr>
                                      <p:tavLst>
                                        <p:tav tm="0">
                                          <p:val>
                                            <p:strVal val="1+#ppt_w/2"/>
                                          </p:val>
                                        </p:tav>
                                        <p:tav tm="100000">
                                          <p:val>
                                            <p:strVal val="#ppt_x"/>
                                          </p:val>
                                        </p:tav>
                                      </p:tavLst>
                                    </p:anim>
                                    <p:anim calcmode="lin" valueType="num">
                                      <p:cBhvr additive="base">
                                        <p:cTn id="58" dur="1250" fill="hold"/>
                                        <p:tgtEl>
                                          <p:spTgt spid="21"/>
                                        </p:tgtEl>
                                        <p:attrNameLst>
                                          <p:attrName>ppt_y</p:attrName>
                                        </p:attrNameLst>
                                      </p:cBhvr>
                                      <p:tavLst>
                                        <p:tav tm="0">
                                          <p:val>
                                            <p:strVal val="#ppt_y"/>
                                          </p:val>
                                        </p:tav>
                                        <p:tav tm="100000">
                                          <p:val>
                                            <p:strVal val="#ppt_y"/>
                                          </p:val>
                                        </p:tav>
                                      </p:tavLst>
                                    </p:anim>
                                  </p:childTnLst>
                                </p:cTn>
                              </p:par>
                              <p:par>
                                <p:cTn id="59" presetID="2" presetClass="entr" presetSubtype="1" decel="10000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1250" fill="hold"/>
                                        <p:tgtEl>
                                          <p:spTgt spid="20"/>
                                        </p:tgtEl>
                                        <p:attrNameLst>
                                          <p:attrName>ppt_x</p:attrName>
                                        </p:attrNameLst>
                                      </p:cBhvr>
                                      <p:tavLst>
                                        <p:tav tm="0">
                                          <p:val>
                                            <p:strVal val="#ppt_x"/>
                                          </p:val>
                                        </p:tav>
                                        <p:tav tm="100000">
                                          <p:val>
                                            <p:strVal val="#ppt_x"/>
                                          </p:val>
                                        </p:tav>
                                      </p:tavLst>
                                    </p:anim>
                                    <p:anim calcmode="lin" valueType="num">
                                      <p:cBhvr additive="base">
                                        <p:cTn id="62" dur="1250" fill="hold"/>
                                        <p:tgtEl>
                                          <p:spTgt spid="20"/>
                                        </p:tgtEl>
                                        <p:attrNameLst>
                                          <p:attrName>ppt_y</p:attrName>
                                        </p:attrNameLst>
                                      </p:cBhvr>
                                      <p:tavLst>
                                        <p:tav tm="0">
                                          <p:val>
                                            <p:strVal val="0-#ppt_h/2"/>
                                          </p:val>
                                        </p:tav>
                                        <p:tav tm="100000">
                                          <p:val>
                                            <p:strVal val="#ppt_y"/>
                                          </p:val>
                                        </p:tav>
                                      </p:tavLst>
                                    </p:anim>
                                  </p:childTnLst>
                                </p:cTn>
                              </p:par>
                              <p:par>
                                <p:cTn id="63" presetID="2" presetClass="entr" presetSubtype="8" decel="10000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1250" fill="hold"/>
                                        <p:tgtEl>
                                          <p:spTgt spid="7"/>
                                        </p:tgtEl>
                                        <p:attrNameLst>
                                          <p:attrName>ppt_x</p:attrName>
                                        </p:attrNameLst>
                                      </p:cBhvr>
                                      <p:tavLst>
                                        <p:tav tm="0">
                                          <p:val>
                                            <p:strVal val="0-#ppt_w/2"/>
                                          </p:val>
                                        </p:tav>
                                        <p:tav tm="100000">
                                          <p:val>
                                            <p:strVal val="#ppt_x"/>
                                          </p:val>
                                        </p:tav>
                                      </p:tavLst>
                                    </p:anim>
                                    <p:anim calcmode="lin" valueType="num">
                                      <p:cBhvr additive="base">
                                        <p:cTn id="66" dur="1250" fill="hold"/>
                                        <p:tgtEl>
                                          <p:spTgt spid="7"/>
                                        </p:tgtEl>
                                        <p:attrNameLst>
                                          <p:attrName>ppt_y</p:attrName>
                                        </p:attrNameLst>
                                      </p:cBhvr>
                                      <p:tavLst>
                                        <p:tav tm="0">
                                          <p:val>
                                            <p:strVal val="#ppt_y"/>
                                          </p:val>
                                        </p:tav>
                                        <p:tav tm="100000">
                                          <p:val>
                                            <p:strVal val="#ppt_y"/>
                                          </p:val>
                                        </p:tav>
                                      </p:tavLst>
                                    </p:anim>
                                  </p:childTnLst>
                                </p:cTn>
                              </p:par>
                              <p:par>
                                <p:cTn id="67" presetID="2" presetClass="entr" presetSubtype="1" decel="10000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1250" fill="hold"/>
                                        <p:tgtEl>
                                          <p:spTgt spid="18"/>
                                        </p:tgtEl>
                                        <p:attrNameLst>
                                          <p:attrName>ppt_x</p:attrName>
                                        </p:attrNameLst>
                                      </p:cBhvr>
                                      <p:tavLst>
                                        <p:tav tm="0">
                                          <p:val>
                                            <p:strVal val="#ppt_x"/>
                                          </p:val>
                                        </p:tav>
                                        <p:tav tm="100000">
                                          <p:val>
                                            <p:strVal val="#ppt_x"/>
                                          </p:val>
                                        </p:tav>
                                      </p:tavLst>
                                    </p:anim>
                                    <p:anim calcmode="lin" valueType="num">
                                      <p:cBhvr additive="base">
                                        <p:cTn id="70" dur="1250" fill="hold"/>
                                        <p:tgtEl>
                                          <p:spTgt spid="18"/>
                                        </p:tgtEl>
                                        <p:attrNameLst>
                                          <p:attrName>ppt_y</p:attrName>
                                        </p:attrNameLst>
                                      </p:cBhvr>
                                      <p:tavLst>
                                        <p:tav tm="0">
                                          <p:val>
                                            <p:strVal val="0-#ppt_h/2"/>
                                          </p:val>
                                        </p:tav>
                                        <p:tav tm="100000">
                                          <p:val>
                                            <p:strVal val="#ppt_y"/>
                                          </p:val>
                                        </p:tav>
                                      </p:tavLst>
                                    </p:anim>
                                  </p:childTnLst>
                                </p:cTn>
                              </p:par>
                              <p:par>
                                <p:cTn id="71" presetID="2" presetClass="entr" presetSubtype="4" decel="10000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1250" fill="hold"/>
                                        <p:tgtEl>
                                          <p:spTgt spid="9"/>
                                        </p:tgtEl>
                                        <p:attrNameLst>
                                          <p:attrName>ppt_x</p:attrName>
                                        </p:attrNameLst>
                                      </p:cBhvr>
                                      <p:tavLst>
                                        <p:tav tm="0">
                                          <p:val>
                                            <p:strVal val="#ppt_x"/>
                                          </p:val>
                                        </p:tav>
                                        <p:tav tm="100000">
                                          <p:val>
                                            <p:strVal val="#ppt_x"/>
                                          </p:val>
                                        </p:tav>
                                      </p:tavLst>
                                    </p:anim>
                                    <p:anim calcmode="lin" valueType="num">
                                      <p:cBhvr additive="base">
                                        <p:cTn id="74"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0" grpId="0"/>
      <p:bldP spid="20" grpId="0"/>
      <p:bldP spid="26" grpId="0"/>
      <p:bldP spid="28" grpId="0" animBg="1"/>
      <p:bldP spid="29" grpId="0" animBg="1"/>
      <p:bldP spid="30" grpId="0" animBg="1"/>
      <p:bldP spid="25" grpId="0" animBg="1"/>
      <p:bldP spid="31" grpId="0" animBg="1"/>
      <p:bldP spid="32" grpId="0" animBg="1"/>
      <p:bldP spid="33" grpId="0" animBg="1"/>
      <p:bldP spid="7"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28107" y="-125918"/>
            <a:ext cx="5145723" cy="6099260"/>
          </a:xfrm>
          <a:custGeom>
            <a:avLst/>
            <a:gdLst>
              <a:gd name="connsiteX0" fmla="*/ 0 w 4285114"/>
              <a:gd name="connsiteY0" fmla="*/ 0 h 4368063"/>
              <a:gd name="connsiteX1" fmla="*/ 5237 w 4285114"/>
              <a:gd name="connsiteY1" fmla="*/ 0 h 4368063"/>
              <a:gd name="connsiteX2" fmla="*/ 5237 w 4285114"/>
              <a:gd name="connsiteY2" fmla="*/ 74688 h 4368063"/>
              <a:gd name="connsiteX3" fmla="*/ 4089335 w 4285114"/>
              <a:gd name="connsiteY3" fmla="*/ 74688 h 4368063"/>
              <a:gd name="connsiteX4" fmla="*/ 4130742 w 4285114"/>
              <a:gd name="connsiteY4" fmla="*/ 181020 h 4368063"/>
              <a:gd name="connsiteX5" fmla="*/ 4285114 w 4285114"/>
              <a:gd name="connsiteY5" fmla="*/ 1140730 h 4368063"/>
              <a:gd name="connsiteX6" fmla="*/ 851396 w 4285114"/>
              <a:gd name="connsiteY6" fmla="*/ 4368063 h 4368063"/>
              <a:gd name="connsiteX7" fmla="*/ 159383 w 4285114"/>
              <a:gd name="connsiteY7" fmla="*/ 4302495 h 4368063"/>
              <a:gd name="connsiteX8" fmla="*/ 0 w 4285114"/>
              <a:gd name="connsiteY8" fmla="*/ 4267921 h 4368063"/>
              <a:gd name="connsiteX9" fmla="*/ 0 w 4285114"/>
              <a:gd name="connsiteY9" fmla="*/ 0 h 436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5114" h="4368063">
                <a:moveTo>
                  <a:pt x="0" y="0"/>
                </a:moveTo>
                <a:lnTo>
                  <a:pt x="5237" y="0"/>
                </a:lnTo>
                <a:lnTo>
                  <a:pt x="5237" y="74688"/>
                </a:lnTo>
                <a:lnTo>
                  <a:pt x="4089335" y="74688"/>
                </a:lnTo>
                <a:lnTo>
                  <a:pt x="4130742" y="181020"/>
                </a:lnTo>
                <a:cubicBezTo>
                  <a:pt x="4231068" y="484192"/>
                  <a:pt x="4285114" y="806529"/>
                  <a:pt x="4285114" y="1140730"/>
                </a:cubicBezTo>
                <a:cubicBezTo>
                  <a:pt x="4285114" y="2923137"/>
                  <a:pt x="2747787" y="4368063"/>
                  <a:pt x="851396" y="4368063"/>
                </a:cubicBezTo>
                <a:cubicBezTo>
                  <a:pt x="614348" y="4368063"/>
                  <a:pt x="382909" y="4345486"/>
                  <a:pt x="159383" y="4302495"/>
                </a:cubicBezTo>
                <a:lnTo>
                  <a:pt x="0" y="4267921"/>
                </a:lnTo>
                <a:lnTo>
                  <a:pt x="0" y="0"/>
                </a:lnTo>
                <a:close/>
              </a:path>
            </a:pathLst>
          </a:cu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6200000">
            <a:off x="184485" y="4422259"/>
            <a:ext cx="2257495" cy="2626461"/>
          </a:xfrm>
          <a:custGeom>
            <a:avLst/>
            <a:gdLst>
              <a:gd name="connsiteX0" fmla="*/ 2257495 w 2257495"/>
              <a:gd name="connsiteY0" fmla="*/ 1245237 h 2718488"/>
              <a:gd name="connsiteX1" fmla="*/ 784244 w 2257495"/>
              <a:gd name="connsiteY1" fmla="*/ 2718488 h 2718488"/>
              <a:gd name="connsiteX2" fmla="*/ 50923 w 2257495"/>
              <a:gd name="connsiteY2" fmla="*/ 2523299 h 2718488"/>
              <a:gd name="connsiteX3" fmla="*/ 0 w 2257495"/>
              <a:gd name="connsiteY3" fmla="*/ 2491086 h 2718488"/>
              <a:gd name="connsiteX4" fmla="*/ 0 w 2257495"/>
              <a:gd name="connsiteY4" fmla="*/ 0 h 2718488"/>
              <a:gd name="connsiteX5" fmla="*/ 1569117 w 2257495"/>
              <a:gd name="connsiteY5" fmla="*/ 0 h 2718488"/>
              <a:gd name="connsiteX6" fmla="*/ 1607952 w 2257495"/>
              <a:gd name="connsiteY6" fmla="*/ 23593 h 2718488"/>
              <a:gd name="connsiteX7" fmla="*/ 2257495 w 2257495"/>
              <a:gd name="connsiteY7" fmla="*/ 1245237 h 271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495" h="2718488">
                <a:moveTo>
                  <a:pt x="2257495" y="1245237"/>
                </a:moveTo>
                <a:cubicBezTo>
                  <a:pt x="2257495" y="2058890"/>
                  <a:pt x="1597897" y="2718488"/>
                  <a:pt x="784244" y="2718488"/>
                </a:cubicBezTo>
                <a:cubicBezTo>
                  <a:pt x="517263" y="2718488"/>
                  <a:pt x="266870" y="2647472"/>
                  <a:pt x="50923" y="2523299"/>
                </a:cubicBezTo>
                <a:lnTo>
                  <a:pt x="0" y="2491086"/>
                </a:lnTo>
                <a:lnTo>
                  <a:pt x="0" y="0"/>
                </a:lnTo>
                <a:lnTo>
                  <a:pt x="1569117" y="0"/>
                </a:lnTo>
                <a:lnTo>
                  <a:pt x="1607952" y="23593"/>
                </a:lnTo>
                <a:cubicBezTo>
                  <a:pt x="1999840" y="288348"/>
                  <a:pt x="2257495" y="736703"/>
                  <a:pt x="2257495" y="1245237"/>
                </a:cubicBezTo>
                <a:close/>
              </a:path>
            </a:pathLst>
          </a:custGeom>
          <a:gradFill>
            <a:gsLst>
              <a:gs pos="0">
                <a:srgbClr val="1D8CC0">
                  <a:alpha val="75000"/>
                </a:srgbClr>
              </a:gs>
              <a:gs pos="74000">
                <a:srgbClr val="1C8DDB"/>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3479F4-4376-4DA5-8F2A-511784D63BED}"/>
              </a:ext>
            </a:extLst>
          </p:cNvPr>
          <p:cNvSpPr txBox="1"/>
          <p:nvPr/>
        </p:nvSpPr>
        <p:spPr>
          <a:xfrm>
            <a:off x="6618782" y="2144821"/>
            <a:ext cx="4757777" cy="1200329"/>
          </a:xfrm>
          <a:prstGeom prst="rect">
            <a:avLst/>
          </a:prstGeom>
          <a:noFill/>
        </p:spPr>
        <p:txBody>
          <a:bodyPr wrap="none" rtlCol="0">
            <a:spAutoFit/>
          </a:bodyPr>
          <a:lstStyle/>
          <a:p>
            <a:r>
              <a:rPr lang="en-US" sz="7200" dirty="0">
                <a:solidFill>
                  <a:srgbClr val="FF2C00"/>
                </a:solidFill>
                <a:latin typeface="KIDEPARK" panose="02000503000000000000" pitchFamily="2" charset="0"/>
              </a:rPr>
              <a:t>OUR SCHOOL</a:t>
            </a:r>
          </a:p>
        </p:txBody>
      </p:sp>
      <p:sp>
        <p:nvSpPr>
          <p:cNvPr id="9" name="Freeform 8"/>
          <p:cNvSpPr/>
          <p:nvPr/>
        </p:nvSpPr>
        <p:spPr>
          <a:xfrm>
            <a:off x="9695543" y="3904343"/>
            <a:ext cx="2496457" cy="2953657"/>
          </a:xfrm>
          <a:custGeom>
            <a:avLst/>
            <a:gdLst>
              <a:gd name="connsiteX0" fmla="*/ 2093603 w 2456205"/>
              <a:gd name="connsiteY0" fmla="*/ 0 h 2953657"/>
              <a:gd name="connsiteX1" fmla="*/ 2307662 w 2456205"/>
              <a:gd name="connsiteY1" fmla="*/ 10809 h 2953657"/>
              <a:gd name="connsiteX2" fmla="*/ 2456205 w 2456205"/>
              <a:gd name="connsiteY2" fmla="*/ 33480 h 2953657"/>
              <a:gd name="connsiteX3" fmla="*/ 2456205 w 2456205"/>
              <a:gd name="connsiteY3" fmla="*/ 2953657 h 2953657"/>
              <a:gd name="connsiteX4" fmla="*/ 186266 w 2456205"/>
              <a:gd name="connsiteY4" fmla="*/ 2953657 h 2953657"/>
              <a:gd name="connsiteX5" fmla="*/ 164526 w 2456205"/>
              <a:gd name="connsiteY5" fmla="*/ 2908528 h 2953657"/>
              <a:gd name="connsiteX6" fmla="*/ 0 w 2456205"/>
              <a:gd name="connsiteY6" fmla="*/ 2093603 h 2953657"/>
              <a:gd name="connsiteX7" fmla="*/ 2093603 w 2456205"/>
              <a:gd name="connsiteY7" fmla="*/ 0 h 295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205" h="2953657">
                <a:moveTo>
                  <a:pt x="2093603" y="0"/>
                </a:moveTo>
                <a:cubicBezTo>
                  <a:pt x="2165870" y="0"/>
                  <a:pt x="2237281" y="3662"/>
                  <a:pt x="2307662" y="10809"/>
                </a:cubicBezTo>
                <a:lnTo>
                  <a:pt x="2456205" y="33480"/>
                </a:lnTo>
                <a:lnTo>
                  <a:pt x="2456205" y="2953657"/>
                </a:lnTo>
                <a:lnTo>
                  <a:pt x="186266" y="2953657"/>
                </a:lnTo>
                <a:lnTo>
                  <a:pt x="164526" y="2908528"/>
                </a:lnTo>
                <a:cubicBezTo>
                  <a:pt x="58584" y="2658053"/>
                  <a:pt x="0" y="2382669"/>
                  <a:pt x="0" y="2093603"/>
                </a:cubicBezTo>
                <a:cubicBezTo>
                  <a:pt x="0" y="937338"/>
                  <a:pt x="937338" y="0"/>
                  <a:pt x="2093603" y="0"/>
                </a:cubicBezTo>
                <a:close/>
              </a:path>
            </a:pathLst>
          </a:cu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38BA3A2-5913-4B76-A66B-9603F42A0928}"/>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
        <p:nvSpPr>
          <p:cNvPr id="15" name="Oval 14"/>
          <p:cNvSpPr/>
          <p:nvPr/>
        </p:nvSpPr>
        <p:spPr>
          <a:xfrm>
            <a:off x="590866" y="1503806"/>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142040">
            <a:off x="5897787" y="5236231"/>
            <a:ext cx="1103003" cy="1862048"/>
          </a:xfrm>
          <a:prstGeom prst="rect">
            <a:avLst/>
          </a:prstGeom>
          <a:noFill/>
        </p:spPr>
        <p:txBody>
          <a:bodyPr wrap="square" rtlCol="0">
            <a:spAutoFit/>
          </a:bodyPr>
          <a:lstStyle/>
          <a:p>
            <a:r>
              <a:rPr lang="en-US" sz="11500" dirty="0">
                <a:solidFill>
                  <a:srgbClr val="FFAE00"/>
                </a:solidFill>
                <a:latin typeface="KIDEPARK" panose="02000503000000000000" pitchFamily="2" charset="0"/>
              </a:rPr>
              <a:t>A</a:t>
            </a:r>
          </a:p>
        </p:txBody>
      </p:sp>
      <p:sp>
        <p:nvSpPr>
          <p:cNvPr id="18" name="TextBox 17"/>
          <p:cNvSpPr txBox="1"/>
          <p:nvPr/>
        </p:nvSpPr>
        <p:spPr>
          <a:xfrm>
            <a:off x="289934" y="3298983"/>
            <a:ext cx="692818" cy="1569660"/>
          </a:xfrm>
          <a:prstGeom prst="rect">
            <a:avLst/>
          </a:prstGeom>
          <a:noFill/>
        </p:spPr>
        <p:txBody>
          <a:bodyPr wrap="none" rtlCol="0">
            <a:spAutoFit/>
          </a:bodyPr>
          <a:lstStyle/>
          <a:p>
            <a:r>
              <a:rPr lang="en-US" sz="9600" dirty="0">
                <a:solidFill>
                  <a:srgbClr val="FF6E15"/>
                </a:solidFill>
                <a:latin typeface="KIDEPARK" panose="02000503000000000000" pitchFamily="2" charset="0"/>
              </a:rPr>
              <a:t>c</a:t>
            </a:r>
          </a:p>
        </p:txBody>
      </p:sp>
      <p:sp>
        <p:nvSpPr>
          <p:cNvPr id="19" name="Freeform 18"/>
          <p:cNvSpPr/>
          <p:nvPr/>
        </p:nvSpPr>
        <p:spPr>
          <a:xfrm>
            <a:off x="11643921" y="2991820"/>
            <a:ext cx="548079" cy="1830639"/>
          </a:xfrm>
          <a:custGeom>
            <a:avLst/>
            <a:gdLst>
              <a:gd name="connsiteX0" fmla="*/ 548079 w 548079"/>
              <a:gd name="connsiteY0" fmla="*/ 0 h 1830639"/>
              <a:gd name="connsiteX1" fmla="*/ 548079 w 548079"/>
              <a:gd name="connsiteY1" fmla="*/ 1830639 h 1830639"/>
              <a:gd name="connsiteX2" fmla="*/ 543447 w 548079"/>
              <a:gd name="connsiteY2" fmla="*/ 1828407 h 1830639"/>
              <a:gd name="connsiteX3" fmla="*/ 0 w 548079"/>
              <a:gd name="connsiteY3" fmla="*/ 915319 h 1830639"/>
              <a:gd name="connsiteX4" fmla="*/ 543447 w 548079"/>
              <a:gd name="connsiteY4" fmla="*/ 2231 h 1830639"/>
              <a:gd name="connsiteX5" fmla="*/ 548079 w 548079"/>
              <a:gd name="connsiteY5" fmla="*/ 0 h 183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079" h="1830639">
                <a:moveTo>
                  <a:pt x="548079" y="0"/>
                </a:moveTo>
                <a:lnTo>
                  <a:pt x="548079" y="1830639"/>
                </a:lnTo>
                <a:lnTo>
                  <a:pt x="543447" y="1828407"/>
                </a:lnTo>
                <a:cubicBezTo>
                  <a:pt x="219745" y="1652562"/>
                  <a:pt x="0" y="1309603"/>
                  <a:pt x="0" y="915319"/>
                </a:cubicBezTo>
                <a:cubicBezTo>
                  <a:pt x="0" y="521035"/>
                  <a:pt x="219745" y="178076"/>
                  <a:pt x="543447" y="2231"/>
                </a:cubicBezTo>
                <a:lnTo>
                  <a:pt x="548079" y="0"/>
                </a:lnTo>
                <a:close/>
              </a:path>
            </a:pathLst>
          </a:custGeom>
          <a:gradFill>
            <a:gsLst>
              <a:gs pos="0">
                <a:srgbClr val="1D8CC0"/>
              </a:gs>
              <a:gs pos="74000">
                <a:srgbClr val="1C8DDB"/>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9552505" y="6307884"/>
            <a:ext cx="963786" cy="550116"/>
          </a:xfrm>
          <a:custGeom>
            <a:avLst/>
            <a:gdLst>
              <a:gd name="connsiteX0" fmla="*/ 481893 w 963786"/>
              <a:gd name="connsiteY0" fmla="*/ 0 h 520866"/>
              <a:gd name="connsiteX1" fmla="*/ 963786 w 963786"/>
              <a:gd name="connsiteY1" fmla="*/ 481893 h 520866"/>
              <a:gd name="connsiteX2" fmla="*/ 959857 w 963786"/>
              <a:gd name="connsiteY2" fmla="*/ 520866 h 520866"/>
              <a:gd name="connsiteX3" fmla="*/ 3929 w 963786"/>
              <a:gd name="connsiteY3" fmla="*/ 520866 h 520866"/>
              <a:gd name="connsiteX4" fmla="*/ 0 w 963786"/>
              <a:gd name="connsiteY4" fmla="*/ 481893 h 520866"/>
              <a:gd name="connsiteX5" fmla="*/ 481893 w 963786"/>
              <a:gd name="connsiteY5" fmla="*/ 0 h 5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6" h="520866">
                <a:moveTo>
                  <a:pt x="481893" y="0"/>
                </a:moveTo>
                <a:cubicBezTo>
                  <a:pt x="748035" y="0"/>
                  <a:pt x="963786" y="215751"/>
                  <a:pt x="963786" y="481893"/>
                </a:cubicBezTo>
                <a:lnTo>
                  <a:pt x="959857" y="520866"/>
                </a:lnTo>
                <a:lnTo>
                  <a:pt x="3929" y="520866"/>
                </a:lnTo>
                <a:lnTo>
                  <a:pt x="0" y="481893"/>
                </a:lnTo>
                <a:cubicBezTo>
                  <a:pt x="0" y="215751"/>
                  <a:pt x="215751" y="0"/>
                  <a:pt x="481893" y="0"/>
                </a:cubicBez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0"/>
          <p:cNvSpPr/>
          <p:nvPr/>
        </p:nvSpPr>
        <p:spPr>
          <a:xfrm>
            <a:off x="5853495" y="126582"/>
            <a:ext cx="635484" cy="635484"/>
          </a:xfrm>
          <a:prstGeom prst="mathMultiply">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3192785">
            <a:off x="10765851" y="2117866"/>
            <a:ext cx="355840" cy="306759"/>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94154" y="2577298"/>
            <a:ext cx="391559" cy="391559"/>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3192785">
            <a:off x="5428478" y="4756324"/>
            <a:ext cx="355840" cy="306759"/>
          </a:xfrm>
          <a:prstGeom prst="triangle">
            <a:avLst/>
          </a:prstGeom>
          <a:noFill/>
          <a:ln w="76200">
            <a:solidFill>
              <a:srgbClr val="218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20134492">
            <a:off x="8242425" y="-248509"/>
            <a:ext cx="923651" cy="1569660"/>
          </a:xfrm>
          <a:prstGeom prst="rect">
            <a:avLst/>
          </a:prstGeom>
          <a:noFill/>
        </p:spPr>
        <p:txBody>
          <a:bodyPr wrap="none" rtlCol="0">
            <a:spAutoFit/>
          </a:bodyPr>
          <a:lstStyle/>
          <a:p>
            <a:r>
              <a:rPr lang="en-US" sz="9600" dirty="0">
                <a:solidFill>
                  <a:srgbClr val="277AC8"/>
                </a:solidFill>
                <a:latin typeface="KIDEPARK" panose="02000503000000000000" pitchFamily="2" charset="0"/>
              </a:rPr>
              <a:t>F</a:t>
            </a:r>
          </a:p>
        </p:txBody>
      </p:sp>
      <p:sp>
        <p:nvSpPr>
          <p:cNvPr id="26" name="Isosceles Triangle 25"/>
          <p:cNvSpPr/>
          <p:nvPr/>
        </p:nvSpPr>
        <p:spPr>
          <a:xfrm rot="3192785">
            <a:off x="160515" y="5299297"/>
            <a:ext cx="258838" cy="223137"/>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377868" y="2260266"/>
            <a:ext cx="1663545" cy="1663545"/>
          </a:xfrm>
          <a:prstGeom prst="ellipse">
            <a:avLst/>
          </a:pr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621629B-C14F-412F-89C0-2ED4041AE804}"/>
              </a:ext>
            </a:extLst>
          </p:cNvPr>
          <p:cNvSpPr txBox="1"/>
          <p:nvPr/>
        </p:nvSpPr>
        <p:spPr>
          <a:xfrm>
            <a:off x="6743677" y="3915378"/>
            <a:ext cx="3290721" cy="1200329"/>
          </a:xfrm>
          <a:prstGeom prst="rect">
            <a:avLst/>
          </a:prstGeom>
          <a:noFill/>
        </p:spPr>
        <p:txBody>
          <a:bodyPr wrap="square" rtlCol="0">
            <a:spAutoFit/>
          </a:bodyPr>
          <a:lstStyle/>
          <a:p>
            <a:pPr algn="just"/>
            <a:r>
              <a:rPr lang="en-US" sz="900" dirty="0">
                <a:latin typeface="Montserrat" panose="00000500000000000000" pitchFamily="2" charset="0"/>
              </a:rPr>
              <a:t>Our cooperative learning community brings together children, parents, and teachers in meaningful play. We develop collaborative relationships and explore environments, experiences, and activities that encourage curiosity and wonder. We value who children are, celebrate their unique gifts, believe in their capabilities, encourage their interests, and honor their feelings and ideas.</a:t>
            </a:r>
          </a:p>
        </p:txBody>
      </p:sp>
      <p:pic>
        <p:nvPicPr>
          <p:cNvPr id="5" name="Picture 4">
            <a:extLst>
              <a:ext uri="{FF2B5EF4-FFF2-40B4-BE49-F238E27FC236}">
                <a16:creationId xmlns:a16="http://schemas.microsoft.com/office/drawing/2014/main" id="{4E0F2B2D-FBDC-4AE9-9033-5026589118C0}"/>
              </a:ext>
            </a:extLst>
          </p:cNvPr>
          <p:cNvPicPr>
            <a:picLocks noChangeAspect="1"/>
          </p:cNvPicPr>
          <p:nvPr/>
        </p:nvPicPr>
        <p:blipFill>
          <a:blip r:embed="rId3">
            <a:extLst>
              <a:ext uri="{BEBA8EAE-BF5A-486C-A8C5-ECC9F3942E4B}">
                <a14:imgProps xmlns:a14="http://schemas.microsoft.com/office/drawing/2010/main">
                  <a14:imgLayer r:embed="rId4">
                    <a14:imgEffect>
                      <a14:saturation sat="129000"/>
                    </a14:imgEffect>
                  </a14:imgLayer>
                </a14:imgProps>
              </a:ext>
              <a:ext uri="{28A0092B-C50C-407E-A947-70E740481C1C}">
                <a14:useLocalDpi xmlns:a14="http://schemas.microsoft.com/office/drawing/2010/main" val="0"/>
              </a:ext>
            </a:extLst>
          </a:blip>
          <a:stretch>
            <a:fillRect/>
          </a:stretch>
        </p:blipFill>
        <p:spPr>
          <a:xfrm>
            <a:off x="530702" y="-231688"/>
            <a:ext cx="6430264" cy="7089687"/>
          </a:xfrm>
          <a:prstGeom prst="rect">
            <a:avLst/>
          </a:prstGeom>
        </p:spPr>
      </p:pic>
      <p:grpSp>
        <p:nvGrpSpPr>
          <p:cNvPr id="33" name="Group 32"/>
          <p:cNvGrpSpPr/>
          <p:nvPr/>
        </p:nvGrpSpPr>
        <p:grpSpPr>
          <a:xfrm>
            <a:off x="5377016" y="2291586"/>
            <a:ext cx="833634" cy="1056351"/>
            <a:chOff x="4404115" y="-269206"/>
            <a:chExt cx="833634" cy="1056351"/>
          </a:xfrm>
        </p:grpSpPr>
        <p:pic>
          <p:nvPicPr>
            <p:cNvPr id="34" name="Picture 33"/>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35" name="Picture 34"/>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grpSp>
        <p:nvGrpSpPr>
          <p:cNvPr id="30" name="Group 29"/>
          <p:cNvGrpSpPr/>
          <p:nvPr/>
        </p:nvGrpSpPr>
        <p:grpSpPr>
          <a:xfrm rot="16200000">
            <a:off x="2470744" y="6018493"/>
            <a:ext cx="833634" cy="1056351"/>
            <a:chOff x="4404115" y="-269206"/>
            <a:chExt cx="833634" cy="1056351"/>
          </a:xfrm>
        </p:grpSpPr>
        <p:pic>
          <p:nvPicPr>
            <p:cNvPr id="31" name="Picture 30"/>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32" name="Picture 31"/>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Tree>
    <p:extLst>
      <p:ext uri="{BB962C8B-B14F-4D97-AF65-F5344CB8AC3E}">
        <p14:creationId xmlns:p14="http://schemas.microsoft.com/office/powerpoint/2010/main" val="305004375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360"/>
                                          </p:val>
                                        </p:tav>
                                        <p:tav tm="100000">
                                          <p:val>
                                            <p:fltVal val="0"/>
                                          </p:val>
                                        </p:tav>
                                      </p:tavLst>
                                    </p:anim>
                                    <p:animEffect transition="in" filter="fade">
                                      <p:cBhvr>
                                        <p:cTn id="10" dur="500"/>
                                        <p:tgtEl>
                                          <p:spTgt spid="22"/>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 calcmode="lin" valueType="num">
                                      <p:cBhvr>
                                        <p:cTn id="15" dur="500" fill="hold"/>
                                        <p:tgtEl>
                                          <p:spTgt spid="21"/>
                                        </p:tgtEl>
                                        <p:attrNameLst>
                                          <p:attrName>style.rotation</p:attrName>
                                        </p:attrNameLst>
                                      </p:cBhvr>
                                      <p:tavLst>
                                        <p:tav tm="0">
                                          <p:val>
                                            <p:fltVal val="360"/>
                                          </p:val>
                                        </p:tav>
                                        <p:tav tm="100000">
                                          <p:val>
                                            <p:fltVal val="0"/>
                                          </p:val>
                                        </p:tav>
                                      </p:tavLst>
                                    </p:anim>
                                    <p:animEffect transition="in" filter="fade">
                                      <p:cBhvr>
                                        <p:cTn id="16" dur="500"/>
                                        <p:tgtEl>
                                          <p:spTgt spid="21"/>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 calcmode="lin" valueType="num">
                                      <p:cBhvr>
                                        <p:cTn id="21" dur="500" fill="hold"/>
                                        <p:tgtEl>
                                          <p:spTgt spid="23"/>
                                        </p:tgtEl>
                                        <p:attrNameLst>
                                          <p:attrName>style.rotation</p:attrName>
                                        </p:attrNameLst>
                                      </p:cBhvr>
                                      <p:tavLst>
                                        <p:tav tm="0">
                                          <p:val>
                                            <p:fltVal val="360"/>
                                          </p:val>
                                        </p:tav>
                                        <p:tav tm="100000">
                                          <p:val>
                                            <p:fltVal val="0"/>
                                          </p:val>
                                        </p:tav>
                                      </p:tavLst>
                                    </p:anim>
                                    <p:animEffect transition="in" filter="fade">
                                      <p:cBhvr>
                                        <p:cTn id="22" dur="500"/>
                                        <p:tgtEl>
                                          <p:spTgt spid="23"/>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 calcmode="lin" valueType="num">
                                      <p:cBhvr>
                                        <p:cTn id="33" dur="500" fill="hold"/>
                                        <p:tgtEl>
                                          <p:spTgt spid="15"/>
                                        </p:tgtEl>
                                        <p:attrNameLst>
                                          <p:attrName>style.rotation</p:attrName>
                                        </p:attrNameLst>
                                      </p:cBhvr>
                                      <p:tavLst>
                                        <p:tav tm="0">
                                          <p:val>
                                            <p:fltVal val="360"/>
                                          </p:val>
                                        </p:tav>
                                        <p:tav tm="100000">
                                          <p:val>
                                            <p:fltVal val="0"/>
                                          </p:val>
                                        </p:tav>
                                      </p:tavLst>
                                    </p:anim>
                                    <p:animEffect transition="in" filter="fade">
                                      <p:cBhvr>
                                        <p:cTn id="34" dur="500"/>
                                        <p:tgtEl>
                                          <p:spTgt spid="15"/>
                                        </p:tgtEl>
                                      </p:cBhvr>
                                    </p:animEffect>
                                  </p:childTnLst>
                                </p:cTn>
                              </p:par>
                              <p:par>
                                <p:cTn id="35" presetID="2" presetClass="entr" presetSubtype="8" decel="10000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250" fill="hold"/>
                                        <p:tgtEl>
                                          <p:spTgt spid="12"/>
                                        </p:tgtEl>
                                        <p:attrNameLst>
                                          <p:attrName>ppt_x</p:attrName>
                                        </p:attrNameLst>
                                      </p:cBhvr>
                                      <p:tavLst>
                                        <p:tav tm="0">
                                          <p:val>
                                            <p:strVal val="0-#ppt_w/2"/>
                                          </p:val>
                                        </p:tav>
                                        <p:tav tm="100000">
                                          <p:val>
                                            <p:strVal val="#ppt_x"/>
                                          </p:val>
                                        </p:tav>
                                      </p:tavLst>
                                    </p:anim>
                                    <p:anim calcmode="lin" valueType="num">
                                      <p:cBhvr additive="base">
                                        <p:cTn id="38" dur="125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1250" fill="hold"/>
                                        <p:tgtEl>
                                          <p:spTgt spid="42"/>
                                        </p:tgtEl>
                                        <p:attrNameLst>
                                          <p:attrName>ppt_x</p:attrName>
                                        </p:attrNameLst>
                                      </p:cBhvr>
                                      <p:tavLst>
                                        <p:tav tm="0">
                                          <p:val>
                                            <p:strVal val="#ppt_x"/>
                                          </p:val>
                                        </p:tav>
                                        <p:tav tm="100000">
                                          <p:val>
                                            <p:strVal val="#ppt_x"/>
                                          </p:val>
                                        </p:tav>
                                      </p:tavLst>
                                    </p:anim>
                                    <p:anim calcmode="lin" valueType="num">
                                      <p:cBhvr additive="base">
                                        <p:cTn id="42" dur="1250" fill="hold"/>
                                        <p:tgtEl>
                                          <p:spTgt spid="42"/>
                                        </p:tgtEl>
                                        <p:attrNameLst>
                                          <p:attrName>ppt_y</p:attrName>
                                        </p:attrNameLst>
                                      </p:cBhvr>
                                      <p:tavLst>
                                        <p:tav tm="0">
                                          <p:val>
                                            <p:strVal val="1+#ppt_h/2"/>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1250" fill="hold"/>
                                        <p:tgtEl>
                                          <p:spTgt spid="7"/>
                                        </p:tgtEl>
                                        <p:attrNameLst>
                                          <p:attrName>ppt_x</p:attrName>
                                        </p:attrNameLst>
                                      </p:cBhvr>
                                      <p:tavLst>
                                        <p:tav tm="0">
                                          <p:val>
                                            <p:strVal val="#ppt_x"/>
                                          </p:val>
                                        </p:tav>
                                        <p:tav tm="100000">
                                          <p:val>
                                            <p:strVal val="#ppt_x"/>
                                          </p:val>
                                        </p:tav>
                                      </p:tavLst>
                                    </p:anim>
                                    <p:anim calcmode="lin" valueType="num">
                                      <p:cBhvr additive="base">
                                        <p:cTn id="46" dur="125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2" decel="10000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250" fill="hold"/>
                                        <p:tgtEl>
                                          <p:spTgt spid="9"/>
                                        </p:tgtEl>
                                        <p:attrNameLst>
                                          <p:attrName>ppt_x</p:attrName>
                                        </p:attrNameLst>
                                      </p:cBhvr>
                                      <p:tavLst>
                                        <p:tav tm="0">
                                          <p:val>
                                            <p:strVal val="1+#ppt_w/2"/>
                                          </p:val>
                                        </p:tav>
                                        <p:tav tm="100000">
                                          <p:val>
                                            <p:strVal val="#ppt_x"/>
                                          </p:val>
                                        </p:tav>
                                      </p:tavLst>
                                    </p:anim>
                                    <p:anim calcmode="lin" valueType="num">
                                      <p:cBhvr additive="base">
                                        <p:cTn id="50" dur="1250" fill="hold"/>
                                        <p:tgtEl>
                                          <p:spTgt spid="9"/>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1250" fill="hold"/>
                                        <p:tgtEl>
                                          <p:spTgt spid="17"/>
                                        </p:tgtEl>
                                        <p:attrNameLst>
                                          <p:attrName>ppt_x</p:attrName>
                                        </p:attrNameLst>
                                      </p:cBhvr>
                                      <p:tavLst>
                                        <p:tav tm="0">
                                          <p:val>
                                            <p:strVal val="#ppt_x"/>
                                          </p:val>
                                        </p:tav>
                                        <p:tav tm="100000">
                                          <p:val>
                                            <p:strVal val="#ppt_x"/>
                                          </p:val>
                                        </p:tav>
                                      </p:tavLst>
                                    </p:anim>
                                    <p:anim calcmode="lin" valueType="num">
                                      <p:cBhvr additive="base">
                                        <p:cTn id="54" dur="1250" fill="hold"/>
                                        <p:tgtEl>
                                          <p:spTgt spid="17"/>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1250" fill="hold"/>
                                        <p:tgtEl>
                                          <p:spTgt spid="18"/>
                                        </p:tgtEl>
                                        <p:attrNameLst>
                                          <p:attrName>ppt_x</p:attrName>
                                        </p:attrNameLst>
                                      </p:cBhvr>
                                      <p:tavLst>
                                        <p:tav tm="0">
                                          <p:val>
                                            <p:strVal val="#ppt_x"/>
                                          </p:val>
                                        </p:tav>
                                        <p:tav tm="100000">
                                          <p:val>
                                            <p:strVal val="#ppt_x"/>
                                          </p:val>
                                        </p:tav>
                                      </p:tavLst>
                                    </p:anim>
                                    <p:anim calcmode="lin" valueType="num">
                                      <p:cBhvr additive="base">
                                        <p:cTn id="58" dur="125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2" decel="10000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250" fill="hold"/>
                                        <p:tgtEl>
                                          <p:spTgt spid="19"/>
                                        </p:tgtEl>
                                        <p:attrNameLst>
                                          <p:attrName>ppt_x</p:attrName>
                                        </p:attrNameLst>
                                      </p:cBhvr>
                                      <p:tavLst>
                                        <p:tav tm="0">
                                          <p:val>
                                            <p:strVal val="1+#ppt_w/2"/>
                                          </p:val>
                                        </p:tav>
                                        <p:tav tm="100000">
                                          <p:val>
                                            <p:strVal val="#ppt_x"/>
                                          </p:val>
                                        </p:tav>
                                      </p:tavLst>
                                    </p:anim>
                                    <p:anim calcmode="lin" valueType="num">
                                      <p:cBhvr additive="base">
                                        <p:cTn id="62" dur="1250" fill="hold"/>
                                        <p:tgtEl>
                                          <p:spTgt spid="19"/>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1250" fill="hold"/>
                                        <p:tgtEl>
                                          <p:spTgt spid="20"/>
                                        </p:tgtEl>
                                        <p:attrNameLst>
                                          <p:attrName>ppt_x</p:attrName>
                                        </p:attrNameLst>
                                      </p:cBhvr>
                                      <p:tavLst>
                                        <p:tav tm="0">
                                          <p:val>
                                            <p:strVal val="1+#ppt_w/2"/>
                                          </p:val>
                                        </p:tav>
                                        <p:tav tm="100000">
                                          <p:val>
                                            <p:strVal val="#ppt_x"/>
                                          </p:val>
                                        </p:tav>
                                      </p:tavLst>
                                    </p:anim>
                                    <p:anim calcmode="lin" valueType="num">
                                      <p:cBhvr additive="base">
                                        <p:cTn id="66" dur="1250" fill="hold"/>
                                        <p:tgtEl>
                                          <p:spTgt spid="20"/>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1250" fill="hold"/>
                                        <p:tgtEl>
                                          <p:spTgt spid="24"/>
                                        </p:tgtEl>
                                        <p:attrNameLst>
                                          <p:attrName>ppt_x</p:attrName>
                                        </p:attrNameLst>
                                      </p:cBhvr>
                                      <p:tavLst>
                                        <p:tav tm="0">
                                          <p:val>
                                            <p:strVal val="0-#ppt_w/2"/>
                                          </p:val>
                                        </p:tav>
                                        <p:tav tm="100000">
                                          <p:val>
                                            <p:strVal val="#ppt_x"/>
                                          </p:val>
                                        </p:tav>
                                      </p:tavLst>
                                    </p:anim>
                                    <p:anim calcmode="lin" valueType="num">
                                      <p:cBhvr additive="base">
                                        <p:cTn id="70" dur="1250" fill="hold"/>
                                        <p:tgtEl>
                                          <p:spTgt spid="24"/>
                                        </p:tgtEl>
                                        <p:attrNameLst>
                                          <p:attrName>ppt_y</p:attrName>
                                        </p:attrNameLst>
                                      </p:cBhvr>
                                      <p:tavLst>
                                        <p:tav tm="0">
                                          <p:val>
                                            <p:strVal val="#ppt_y"/>
                                          </p:val>
                                        </p:tav>
                                        <p:tav tm="100000">
                                          <p:val>
                                            <p:strVal val="#ppt_y"/>
                                          </p:val>
                                        </p:tav>
                                      </p:tavLst>
                                    </p:anim>
                                  </p:childTnLst>
                                </p:cTn>
                              </p:par>
                              <p:par>
                                <p:cTn id="71" presetID="2" presetClass="entr" presetSubtype="1" decel="10000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1250" fill="hold"/>
                                        <p:tgtEl>
                                          <p:spTgt spid="25"/>
                                        </p:tgtEl>
                                        <p:attrNameLst>
                                          <p:attrName>ppt_x</p:attrName>
                                        </p:attrNameLst>
                                      </p:cBhvr>
                                      <p:tavLst>
                                        <p:tav tm="0">
                                          <p:val>
                                            <p:strVal val="#ppt_x"/>
                                          </p:val>
                                        </p:tav>
                                        <p:tav tm="100000">
                                          <p:val>
                                            <p:strVal val="#ppt_x"/>
                                          </p:val>
                                        </p:tav>
                                      </p:tavLst>
                                    </p:anim>
                                    <p:anim calcmode="lin" valueType="num">
                                      <p:cBhvr additive="base">
                                        <p:cTn id="74" dur="1250" fill="hold"/>
                                        <p:tgtEl>
                                          <p:spTgt spid="25"/>
                                        </p:tgtEl>
                                        <p:attrNameLst>
                                          <p:attrName>ppt_y</p:attrName>
                                        </p:attrNameLst>
                                      </p:cBhvr>
                                      <p:tavLst>
                                        <p:tav tm="0">
                                          <p:val>
                                            <p:strVal val="0-#ppt_h/2"/>
                                          </p:val>
                                        </p:tav>
                                        <p:tav tm="100000">
                                          <p:val>
                                            <p:strVal val="#ppt_y"/>
                                          </p:val>
                                        </p:tav>
                                      </p:tavLst>
                                    </p:anim>
                                  </p:childTnLst>
                                </p:cTn>
                              </p:par>
                              <p:par>
                                <p:cTn id="75" presetID="2" presetClass="entr" presetSubtype="8" decel="100000"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1250" fill="hold"/>
                                        <p:tgtEl>
                                          <p:spTgt spid="3"/>
                                        </p:tgtEl>
                                        <p:attrNameLst>
                                          <p:attrName>ppt_x</p:attrName>
                                        </p:attrNameLst>
                                      </p:cBhvr>
                                      <p:tavLst>
                                        <p:tav tm="0">
                                          <p:val>
                                            <p:strVal val="0-#ppt_w/2"/>
                                          </p:val>
                                        </p:tav>
                                        <p:tav tm="100000">
                                          <p:val>
                                            <p:strVal val="#ppt_x"/>
                                          </p:val>
                                        </p:tav>
                                      </p:tavLst>
                                    </p:anim>
                                    <p:anim calcmode="lin" valueType="num">
                                      <p:cBhvr additive="base">
                                        <p:cTn id="78" dur="1250" fill="hold"/>
                                        <p:tgtEl>
                                          <p:spTgt spid="3"/>
                                        </p:tgtEl>
                                        <p:attrNameLst>
                                          <p:attrName>ppt_y</p:attrName>
                                        </p:attrNameLst>
                                      </p:cBhvr>
                                      <p:tavLst>
                                        <p:tav tm="0">
                                          <p:val>
                                            <p:strVal val="#ppt_y"/>
                                          </p:val>
                                        </p:tav>
                                        <p:tav tm="100000">
                                          <p:val>
                                            <p:strVal val="#ppt_y"/>
                                          </p:val>
                                        </p:tav>
                                      </p:tavLst>
                                    </p:anim>
                                  </p:childTnLst>
                                </p:cTn>
                              </p:par>
                              <p:par>
                                <p:cTn id="79" presetID="2" presetClass="entr" presetSubtype="4" decel="100000" fill="hold" grpId="0" nodeType="withEffect">
                                  <p:stCondLst>
                                    <p:cond delay="250"/>
                                  </p:stCondLst>
                                  <p:childTnLst>
                                    <p:set>
                                      <p:cBhvr>
                                        <p:cTn id="80" dur="1" fill="hold">
                                          <p:stCondLst>
                                            <p:cond delay="0"/>
                                          </p:stCondLst>
                                        </p:cTn>
                                        <p:tgtEl>
                                          <p:spTgt spid="37"/>
                                        </p:tgtEl>
                                        <p:attrNameLst>
                                          <p:attrName>style.visibility</p:attrName>
                                        </p:attrNameLst>
                                      </p:cBhvr>
                                      <p:to>
                                        <p:strVal val="visible"/>
                                      </p:to>
                                    </p:set>
                                    <p:anim calcmode="lin" valueType="num">
                                      <p:cBhvr additive="base">
                                        <p:cTn id="81" dur="1250" fill="hold"/>
                                        <p:tgtEl>
                                          <p:spTgt spid="37"/>
                                        </p:tgtEl>
                                        <p:attrNameLst>
                                          <p:attrName>ppt_x</p:attrName>
                                        </p:attrNameLst>
                                      </p:cBhvr>
                                      <p:tavLst>
                                        <p:tav tm="0">
                                          <p:val>
                                            <p:strVal val="#ppt_x"/>
                                          </p:val>
                                        </p:tav>
                                        <p:tav tm="100000">
                                          <p:val>
                                            <p:strVal val="#ppt_x"/>
                                          </p:val>
                                        </p:tav>
                                      </p:tavLst>
                                    </p:anim>
                                    <p:anim calcmode="lin" valueType="num">
                                      <p:cBhvr additive="base">
                                        <p:cTn id="82" dur="1250" fill="hold"/>
                                        <p:tgtEl>
                                          <p:spTgt spid="37"/>
                                        </p:tgtEl>
                                        <p:attrNameLst>
                                          <p:attrName>ppt_y</p:attrName>
                                        </p:attrNameLst>
                                      </p:cBhvr>
                                      <p:tavLst>
                                        <p:tav tm="0">
                                          <p:val>
                                            <p:strVal val="1+#ppt_h/2"/>
                                          </p:val>
                                        </p:tav>
                                        <p:tav tm="100000">
                                          <p:val>
                                            <p:strVal val="#ppt_y"/>
                                          </p:val>
                                        </p:tav>
                                      </p:tavLst>
                                    </p:anim>
                                  </p:childTnLst>
                                </p:cTn>
                              </p:par>
                              <p:par>
                                <p:cTn id="83" presetID="2" presetClass="entr" presetSubtype="8" decel="10000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1250" fill="hold"/>
                                        <p:tgtEl>
                                          <p:spTgt spid="33"/>
                                        </p:tgtEl>
                                        <p:attrNameLst>
                                          <p:attrName>ppt_x</p:attrName>
                                        </p:attrNameLst>
                                      </p:cBhvr>
                                      <p:tavLst>
                                        <p:tav tm="0">
                                          <p:val>
                                            <p:strVal val="0-#ppt_w/2"/>
                                          </p:val>
                                        </p:tav>
                                        <p:tav tm="100000">
                                          <p:val>
                                            <p:strVal val="#ppt_x"/>
                                          </p:val>
                                        </p:tav>
                                      </p:tavLst>
                                    </p:anim>
                                    <p:anim calcmode="lin" valueType="num">
                                      <p:cBhvr additive="base">
                                        <p:cTn id="86" dur="1250" fill="hold"/>
                                        <p:tgtEl>
                                          <p:spTgt spid="33"/>
                                        </p:tgtEl>
                                        <p:attrNameLst>
                                          <p:attrName>ppt_y</p:attrName>
                                        </p:attrNameLst>
                                      </p:cBhvr>
                                      <p:tavLst>
                                        <p:tav tm="0">
                                          <p:val>
                                            <p:strVal val="#ppt_y"/>
                                          </p:val>
                                        </p:tav>
                                        <p:tav tm="100000">
                                          <p:val>
                                            <p:strVal val="#ppt_y"/>
                                          </p:val>
                                        </p:tav>
                                      </p:tavLst>
                                    </p:anim>
                                  </p:childTnLst>
                                </p:cTn>
                              </p:par>
                              <p:par>
                                <p:cTn id="87" presetID="2" presetClass="entr" presetSubtype="8" decel="10000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1250" fill="hold"/>
                                        <p:tgtEl>
                                          <p:spTgt spid="30"/>
                                        </p:tgtEl>
                                        <p:attrNameLst>
                                          <p:attrName>ppt_x</p:attrName>
                                        </p:attrNameLst>
                                      </p:cBhvr>
                                      <p:tavLst>
                                        <p:tav tm="0">
                                          <p:val>
                                            <p:strVal val="0-#ppt_w/2"/>
                                          </p:val>
                                        </p:tav>
                                        <p:tav tm="100000">
                                          <p:val>
                                            <p:strVal val="#ppt_x"/>
                                          </p:val>
                                        </p:tav>
                                      </p:tavLst>
                                    </p:anim>
                                    <p:anim calcmode="lin" valueType="num">
                                      <p:cBhvr additive="base">
                                        <p:cTn id="90" dur="1250" fill="hold"/>
                                        <p:tgtEl>
                                          <p:spTgt spid="30"/>
                                        </p:tgtEl>
                                        <p:attrNameLst>
                                          <p:attrName>ppt_y</p:attrName>
                                        </p:attrNameLst>
                                      </p:cBhvr>
                                      <p:tavLst>
                                        <p:tav tm="0">
                                          <p:val>
                                            <p:strVal val="#ppt_y"/>
                                          </p:val>
                                        </p:tav>
                                        <p:tav tm="100000">
                                          <p:val>
                                            <p:strVal val="#ppt_y"/>
                                          </p:val>
                                        </p:tav>
                                      </p:tavLst>
                                    </p:anim>
                                  </p:childTnLst>
                                </p:cTn>
                              </p:par>
                              <p:par>
                                <p:cTn id="91" presetID="2" presetClass="entr" presetSubtype="8" decel="100000" fill="hold" nodeType="withEffect">
                                  <p:stCondLst>
                                    <p:cond delay="0"/>
                                  </p:stCondLst>
                                  <p:childTnLst>
                                    <p:set>
                                      <p:cBhvr>
                                        <p:cTn id="92" dur="1" fill="hold">
                                          <p:stCondLst>
                                            <p:cond delay="0"/>
                                          </p:stCondLst>
                                        </p:cTn>
                                        <p:tgtEl>
                                          <p:spTgt spid="5"/>
                                        </p:tgtEl>
                                        <p:attrNameLst>
                                          <p:attrName>style.visibility</p:attrName>
                                        </p:attrNameLst>
                                      </p:cBhvr>
                                      <p:to>
                                        <p:strVal val="visible"/>
                                      </p:to>
                                    </p:set>
                                    <p:anim calcmode="lin" valueType="num">
                                      <p:cBhvr additive="base">
                                        <p:cTn id="93" dur="1250" fill="hold"/>
                                        <p:tgtEl>
                                          <p:spTgt spid="5"/>
                                        </p:tgtEl>
                                        <p:attrNameLst>
                                          <p:attrName>ppt_x</p:attrName>
                                        </p:attrNameLst>
                                      </p:cBhvr>
                                      <p:tavLst>
                                        <p:tav tm="0">
                                          <p:val>
                                            <p:strVal val="0-#ppt_w/2"/>
                                          </p:val>
                                        </p:tav>
                                        <p:tav tm="100000">
                                          <p:val>
                                            <p:strVal val="#ppt_x"/>
                                          </p:val>
                                        </p:tav>
                                      </p:tavLst>
                                    </p:anim>
                                    <p:anim calcmode="lin" valueType="num">
                                      <p:cBhvr additive="base">
                                        <p:cTn id="94" dur="1250" fill="hold"/>
                                        <p:tgtEl>
                                          <p:spTgt spid="5"/>
                                        </p:tgtEl>
                                        <p:attrNameLst>
                                          <p:attrName>ppt_y</p:attrName>
                                        </p:attrNameLst>
                                      </p:cBhvr>
                                      <p:tavLst>
                                        <p:tav tm="0">
                                          <p:val>
                                            <p:strVal val="#ppt_y"/>
                                          </p:val>
                                        </p:tav>
                                        <p:tav tm="100000">
                                          <p:val>
                                            <p:strVal val="#ppt_y"/>
                                          </p:val>
                                        </p:tav>
                                      </p:tavLst>
                                    </p:anim>
                                  </p:childTnLst>
                                </p:cTn>
                              </p:par>
                              <p:par>
                                <p:cTn id="95" presetID="6" presetClass="emph" presetSubtype="0" decel="100000" fill="hold" nodeType="withEffect">
                                  <p:stCondLst>
                                    <p:cond delay="0"/>
                                  </p:stCondLst>
                                  <p:childTnLst>
                                    <p:animScale>
                                      <p:cBhvr>
                                        <p:cTn id="96" dur="60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2" grpId="0" animBg="1"/>
      <p:bldP spid="7" grpId="0"/>
      <p:bldP spid="9" grpId="0" animBg="1"/>
      <p:bldP spid="15" grpId="0" animBg="1"/>
      <p:bldP spid="17" grpId="0"/>
      <p:bldP spid="18" grpId="0"/>
      <p:bldP spid="19" grpId="0" animBg="1"/>
      <p:bldP spid="20" grpId="0" animBg="1"/>
      <p:bldP spid="21" grpId="0" animBg="1"/>
      <p:bldP spid="22" grpId="0" animBg="1"/>
      <p:bldP spid="23" grpId="0" animBg="1"/>
      <p:bldP spid="24" grpId="0" animBg="1"/>
      <p:bldP spid="25" grpId="0"/>
      <p:bldP spid="26" grpId="0" animBg="1"/>
      <p:bldP spid="3" grpId="0" animBg="1"/>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55B47-5990-45B6-8EB0-4E7841CEB0FF}"/>
              </a:ext>
            </a:extLst>
          </p:cNvPr>
          <p:cNvPicPr>
            <a:picLocks noChangeAspect="1"/>
          </p:cNvPicPr>
          <p:nvPr/>
        </p:nvPicPr>
        <p:blipFill rotWithShape="1">
          <a:blip r:embed="rId3">
            <a:extLst>
              <a:ext uri="{28A0092B-C50C-407E-A947-70E740481C1C}">
                <a14:useLocalDpi xmlns:a14="http://schemas.microsoft.com/office/drawing/2010/main" val="0"/>
              </a:ext>
            </a:extLst>
          </a:blip>
          <a:srcRect t="16274"/>
          <a:stretch/>
        </p:blipFill>
        <p:spPr>
          <a:xfrm>
            <a:off x="-1" y="-1"/>
            <a:ext cx="12286445" cy="6858001"/>
          </a:xfrm>
          <a:prstGeom prst="rect">
            <a:avLst/>
          </a:prstGeom>
        </p:spPr>
      </p:pic>
      <p:sp>
        <p:nvSpPr>
          <p:cNvPr id="7" name="Rectangle 6"/>
          <p:cNvSpPr/>
          <p:nvPr/>
        </p:nvSpPr>
        <p:spPr>
          <a:xfrm>
            <a:off x="0" y="-18271"/>
            <a:ext cx="12286445" cy="6876272"/>
          </a:xfrm>
          <a:prstGeom prst="rect">
            <a:avLst/>
          </a:prstGeom>
          <a:solidFill>
            <a:srgbClr val="FF6E1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565590" y="5147453"/>
            <a:ext cx="1663545" cy="1663545"/>
          </a:xfrm>
          <a:prstGeom prst="ellipse">
            <a:avLst/>
          </a:pr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20134492">
            <a:off x="3959853" y="5570301"/>
            <a:ext cx="923651" cy="1569660"/>
          </a:xfrm>
          <a:prstGeom prst="rect">
            <a:avLst/>
          </a:prstGeom>
          <a:noFill/>
        </p:spPr>
        <p:txBody>
          <a:bodyPr wrap="none" rtlCol="0">
            <a:spAutoFit/>
          </a:bodyPr>
          <a:lstStyle/>
          <a:p>
            <a:r>
              <a:rPr lang="en-US" sz="9600" dirty="0">
                <a:solidFill>
                  <a:srgbClr val="277AC8"/>
                </a:solidFill>
                <a:latin typeface="KIDEPARK" panose="02000503000000000000" pitchFamily="2" charset="0"/>
              </a:rPr>
              <a:t>F</a:t>
            </a:r>
          </a:p>
        </p:txBody>
      </p:sp>
      <p:grpSp>
        <p:nvGrpSpPr>
          <p:cNvPr id="16" name="Group 15"/>
          <p:cNvGrpSpPr/>
          <p:nvPr/>
        </p:nvGrpSpPr>
        <p:grpSpPr>
          <a:xfrm>
            <a:off x="7184082" y="785166"/>
            <a:ext cx="833634" cy="1056351"/>
            <a:chOff x="4404115" y="-269206"/>
            <a:chExt cx="833634" cy="1056351"/>
          </a:xfrm>
        </p:grpSpPr>
        <p:pic>
          <p:nvPicPr>
            <p:cNvPr id="17" name="Picture 16"/>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18" name="Picture 1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grpSp>
        <p:nvGrpSpPr>
          <p:cNvPr id="19" name="Group 18"/>
          <p:cNvGrpSpPr/>
          <p:nvPr/>
        </p:nvGrpSpPr>
        <p:grpSpPr>
          <a:xfrm rot="5400000">
            <a:off x="9078484" y="5826956"/>
            <a:ext cx="833634" cy="1056351"/>
            <a:chOff x="4404115" y="-269206"/>
            <a:chExt cx="833634" cy="1056351"/>
          </a:xfrm>
        </p:grpSpPr>
        <p:pic>
          <p:nvPicPr>
            <p:cNvPr id="20" name="Picture 19"/>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21" name="Picture 20"/>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22" name="Isosceles Triangle 21"/>
          <p:cNvSpPr/>
          <p:nvPr/>
        </p:nvSpPr>
        <p:spPr>
          <a:xfrm rot="3192785">
            <a:off x="2889687" y="3320916"/>
            <a:ext cx="355840" cy="306759"/>
          </a:xfrm>
          <a:prstGeom prst="triangle">
            <a:avLst/>
          </a:prstGeom>
          <a:noFill/>
          <a:ln w="76200">
            <a:solidFill>
              <a:srgbClr val="218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38BA3A2-5913-4B76-A66B-9603F42A0928}"/>
              </a:ext>
            </a:extLst>
          </p:cNvPr>
          <p:cNvSpPr txBox="1"/>
          <p:nvPr/>
        </p:nvSpPr>
        <p:spPr>
          <a:xfrm>
            <a:off x="5316556" y="405581"/>
            <a:ext cx="1558889" cy="461665"/>
          </a:xfrm>
          <a:prstGeom prst="rect">
            <a:avLst/>
          </a:prstGeom>
          <a:noFill/>
        </p:spPr>
        <p:txBody>
          <a:bodyPr wrap="none" rtlCol="0">
            <a:spAutoFit/>
          </a:bodyPr>
          <a:lstStyle/>
          <a:p>
            <a:pPr algn="ctr"/>
            <a:r>
              <a:rPr lang="en-US" sz="2400" b="1" dirty="0">
                <a:ln w="12700">
                  <a:solidFill>
                    <a:schemeClr val="bg1"/>
                  </a:solidFill>
                </a:ln>
                <a:solidFill>
                  <a:srgbClr val="0C7AAC"/>
                </a:solidFill>
                <a:latin typeface="KIDEPARK" panose="02000503000000000000" pitchFamily="2" charset="0"/>
              </a:rPr>
              <a:t>KIDSPLACE</a:t>
            </a:r>
          </a:p>
        </p:txBody>
      </p:sp>
      <p:sp>
        <p:nvSpPr>
          <p:cNvPr id="25" name="Multiply 24"/>
          <p:cNvSpPr/>
          <p:nvPr/>
        </p:nvSpPr>
        <p:spPr>
          <a:xfrm>
            <a:off x="4540204" y="929"/>
            <a:ext cx="635484" cy="635484"/>
          </a:xfrm>
          <a:prstGeom prst="mathMultiply">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91FA1E-4877-42FA-B351-15B929F52E34}"/>
              </a:ext>
            </a:extLst>
          </p:cNvPr>
          <p:cNvSpPr txBox="1"/>
          <p:nvPr/>
        </p:nvSpPr>
        <p:spPr>
          <a:xfrm>
            <a:off x="3102200" y="2112293"/>
            <a:ext cx="5987601" cy="2308324"/>
          </a:xfrm>
          <a:prstGeom prst="rect">
            <a:avLst/>
          </a:prstGeom>
          <a:noFill/>
        </p:spPr>
        <p:txBody>
          <a:bodyPr wrap="none" rtlCol="0">
            <a:spAutoFit/>
          </a:bodyPr>
          <a:lstStyle/>
          <a:p>
            <a:pPr algn="ctr"/>
            <a:r>
              <a:rPr lang="en-US" sz="7200" dirty="0">
                <a:solidFill>
                  <a:schemeClr val="bg1"/>
                </a:solidFill>
                <a:latin typeface="KIDEPARK" panose="02000503000000000000" pitchFamily="2" charset="0"/>
              </a:rPr>
              <a:t>LEARNING</a:t>
            </a:r>
            <a:br>
              <a:rPr lang="en-US" sz="7200" dirty="0">
                <a:solidFill>
                  <a:schemeClr val="bg1"/>
                </a:solidFill>
                <a:latin typeface="KIDEPARK" panose="02000503000000000000" pitchFamily="2" charset="0"/>
              </a:rPr>
            </a:br>
            <a:r>
              <a:rPr lang="en-US" sz="7200" dirty="0">
                <a:solidFill>
                  <a:schemeClr val="bg1"/>
                </a:solidFill>
                <a:latin typeface="KIDEPARK" panose="02000503000000000000" pitchFamily="2" charset="0"/>
              </a:rPr>
              <a:t>COOPERATIVELY</a:t>
            </a:r>
          </a:p>
        </p:txBody>
      </p:sp>
      <p:sp>
        <p:nvSpPr>
          <p:cNvPr id="33" name="TextBox 32">
            <a:extLst>
              <a:ext uri="{FF2B5EF4-FFF2-40B4-BE49-F238E27FC236}">
                <a16:creationId xmlns:a16="http://schemas.microsoft.com/office/drawing/2014/main" id="{7621629B-C14F-412F-89C0-2ED4041AE804}"/>
              </a:ext>
            </a:extLst>
          </p:cNvPr>
          <p:cNvSpPr txBox="1"/>
          <p:nvPr/>
        </p:nvSpPr>
        <p:spPr>
          <a:xfrm>
            <a:off x="4450640" y="4553263"/>
            <a:ext cx="3290721" cy="1200329"/>
          </a:xfrm>
          <a:prstGeom prst="rect">
            <a:avLst/>
          </a:prstGeom>
          <a:noFill/>
        </p:spPr>
        <p:txBody>
          <a:bodyPr wrap="square" rtlCol="0">
            <a:spAutoFit/>
          </a:bodyPr>
          <a:lstStyle/>
          <a:p>
            <a:pPr algn="ctr"/>
            <a:r>
              <a:rPr lang="en-US" sz="900" dirty="0">
                <a:solidFill>
                  <a:schemeClr val="bg1"/>
                </a:solidFill>
                <a:latin typeface="Montserrat" panose="00000500000000000000" pitchFamily="2" charset="0"/>
              </a:rPr>
              <a:t>Parents take an active role in the classroom and are involved in all aspects of their child's learning experience. As a result, the relationship between families and our school extend far beyond the playground. The sense of community between teachers, parents, and children creates a nurturing, caring space for young minds to grow, tender hearts to open and an inspired life to begin.</a:t>
            </a:r>
          </a:p>
        </p:txBody>
      </p:sp>
      <p:sp>
        <p:nvSpPr>
          <p:cNvPr id="46" name="Freeform 45"/>
          <p:cNvSpPr/>
          <p:nvPr/>
        </p:nvSpPr>
        <p:spPr>
          <a:xfrm rot="7749238">
            <a:off x="9667417" y="1318246"/>
            <a:ext cx="5102806" cy="4388278"/>
          </a:xfrm>
          <a:custGeom>
            <a:avLst/>
            <a:gdLst>
              <a:gd name="connsiteX0" fmla="*/ 0 w 5142974"/>
              <a:gd name="connsiteY0" fmla="*/ 4247769 h 4387601"/>
              <a:gd name="connsiteX1" fmla="*/ 0 w 5142974"/>
              <a:gd name="connsiteY1" fmla="*/ 4187631 h 4387601"/>
              <a:gd name="connsiteX2" fmla="*/ 5142974 w 5142974"/>
              <a:gd name="connsiteY2" fmla="*/ 0 h 4387601"/>
              <a:gd name="connsiteX3" fmla="*/ 5140358 w 5142974"/>
              <a:gd name="connsiteY3" fmla="*/ 113077 h 4387601"/>
              <a:gd name="connsiteX4" fmla="*/ 1022388 w 5142974"/>
              <a:gd name="connsiteY4" fmla="*/ 4387601 h 4387601"/>
              <a:gd name="connsiteX5" fmla="*/ 191392 w 5142974"/>
              <a:gd name="connsiteY5" fmla="*/ 4296046 h 4387601"/>
              <a:gd name="connsiteX6" fmla="*/ 0 w 5142974"/>
              <a:gd name="connsiteY6" fmla="*/ 4247769 h 438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2974" h="4387601">
                <a:moveTo>
                  <a:pt x="0" y="4247769"/>
                </a:moveTo>
                <a:lnTo>
                  <a:pt x="0" y="4187631"/>
                </a:lnTo>
                <a:lnTo>
                  <a:pt x="5142974" y="0"/>
                </a:lnTo>
                <a:lnTo>
                  <a:pt x="5140358" y="113077"/>
                </a:lnTo>
                <a:cubicBezTo>
                  <a:pt x="5029922" y="2494136"/>
                  <a:pt x="3228479" y="4387600"/>
                  <a:pt x="1022388" y="4387601"/>
                </a:cubicBezTo>
                <a:cubicBezTo>
                  <a:pt x="737732" y="4387600"/>
                  <a:pt x="459812" y="4356076"/>
                  <a:pt x="191392" y="4296046"/>
                </a:cubicBezTo>
                <a:lnTo>
                  <a:pt x="0" y="4247769"/>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7749238">
            <a:off x="13591652" y="7772743"/>
            <a:ext cx="33285" cy="40878"/>
          </a:xfrm>
          <a:custGeom>
            <a:avLst/>
            <a:gdLst>
              <a:gd name="connsiteX0" fmla="*/ 33285 w 33285"/>
              <a:gd name="connsiteY0" fmla="*/ 40878 h 40878"/>
              <a:gd name="connsiteX1" fmla="*/ 0 w 33285"/>
              <a:gd name="connsiteY1" fmla="*/ 0 h 40878"/>
              <a:gd name="connsiteX2" fmla="*/ 19595 w 33285"/>
              <a:gd name="connsiteY2" fmla="*/ 0 h 40878"/>
              <a:gd name="connsiteX3" fmla="*/ 33285 w 33285"/>
              <a:gd name="connsiteY3" fmla="*/ 40878 h 40878"/>
            </a:gdLst>
            <a:ahLst/>
            <a:cxnLst>
              <a:cxn ang="0">
                <a:pos x="connsiteX0" y="connsiteY0"/>
              </a:cxn>
              <a:cxn ang="0">
                <a:pos x="connsiteX1" y="connsiteY1"/>
              </a:cxn>
              <a:cxn ang="0">
                <a:pos x="connsiteX2" y="connsiteY2"/>
              </a:cxn>
              <a:cxn ang="0">
                <a:pos x="connsiteX3" y="connsiteY3"/>
              </a:cxn>
            </a:cxnLst>
            <a:rect l="l" t="t" r="r" b="b"/>
            <a:pathLst>
              <a:path w="33285" h="40878">
                <a:moveTo>
                  <a:pt x="33285" y="40878"/>
                </a:moveTo>
                <a:lnTo>
                  <a:pt x="0" y="0"/>
                </a:lnTo>
                <a:lnTo>
                  <a:pt x="19595" y="0"/>
                </a:lnTo>
                <a:lnTo>
                  <a:pt x="33285" y="40878"/>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9708612" y="0"/>
            <a:ext cx="2577831" cy="2681307"/>
          </a:xfrm>
          <a:custGeom>
            <a:avLst/>
            <a:gdLst>
              <a:gd name="connsiteX0" fmla="*/ 307035 w 2577831"/>
              <a:gd name="connsiteY0" fmla="*/ 0 h 2681307"/>
              <a:gd name="connsiteX1" fmla="*/ 2577831 w 2577831"/>
              <a:gd name="connsiteY1" fmla="*/ 0 h 2681307"/>
              <a:gd name="connsiteX2" fmla="*/ 2577831 w 2577831"/>
              <a:gd name="connsiteY2" fmla="*/ 2479031 h 2681307"/>
              <a:gd name="connsiteX3" fmla="*/ 2434222 w 2577831"/>
              <a:gd name="connsiteY3" fmla="*/ 2546672 h 2681307"/>
              <a:gd name="connsiteX4" fmla="*/ 1752191 w 2577831"/>
              <a:gd name="connsiteY4" fmla="*/ 2681307 h 2681307"/>
              <a:gd name="connsiteX5" fmla="*/ 0 w 2577831"/>
              <a:gd name="connsiteY5" fmla="*/ 968070 h 2681307"/>
              <a:gd name="connsiteX6" fmla="*/ 299247 w 2577831"/>
              <a:gd name="connsiteY6" fmla="*/ 10183 h 2681307"/>
              <a:gd name="connsiteX7" fmla="*/ 307035 w 2577831"/>
              <a:gd name="connsiteY7" fmla="*/ 0 h 26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7831" h="2681307">
                <a:moveTo>
                  <a:pt x="307035" y="0"/>
                </a:moveTo>
                <a:lnTo>
                  <a:pt x="2577831" y="0"/>
                </a:lnTo>
                <a:lnTo>
                  <a:pt x="2577831" y="2479031"/>
                </a:lnTo>
                <a:lnTo>
                  <a:pt x="2434222" y="2546672"/>
                </a:lnTo>
                <a:cubicBezTo>
                  <a:pt x="2224593" y="2633367"/>
                  <a:pt x="1994118" y="2681307"/>
                  <a:pt x="1752191" y="2681307"/>
                </a:cubicBezTo>
                <a:cubicBezTo>
                  <a:pt x="784482" y="2681307"/>
                  <a:pt x="0" y="1914265"/>
                  <a:pt x="0" y="968070"/>
                </a:cubicBezTo>
                <a:cubicBezTo>
                  <a:pt x="0" y="613247"/>
                  <a:pt x="110318" y="283617"/>
                  <a:pt x="299247" y="10183"/>
                </a:cubicBezTo>
                <a:lnTo>
                  <a:pt x="307035" y="0"/>
                </a:lnTo>
                <a:close/>
              </a:path>
            </a:pathLst>
          </a:custGeom>
          <a:gradFill>
            <a:gsLst>
              <a:gs pos="0">
                <a:srgbClr val="1D8CC0"/>
              </a:gs>
              <a:gs pos="74000">
                <a:srgbClr val="1C8DDB">
                  <a:alpha val="76000"/>
                </a:srgbClr>
              </a:gs>
              <a:gs pos="83000">
                <a:srgbClr val="1999DA">
                  <a:alpha val="63000"/>
                </a:srgbClr>
              </a:gs>
              <a:gs pos="100000">
                <a:srgbClr val="1AA2D9">
                  <a:alpha val="5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1142040">
            <a:off x="9238058" y="-248737"/>
            <a:ext cx="1103003" cy="1862048"/>
          </a:xfrm>
          <a:prstGeom prst="rect">
            <a:avLst/>
          </a:prstGeom>
          <a:noFill/>
        </p:spPr>
        <p:txBody>
          <a:bodyPr wrap="square" rtlCol="0">
            <a:spAutoFit/>
          </a:bodyPr>
          <a:lstStyle/>
          <a:p>
            <a:r>
              <a:rPr lang="en-US" sz="11500" dirty="0">
                <a:solidFill>
                  <a:srgbClr val="FFAE00"/>
                </a:solidFill>
                <a:latin typeface="KIDEPARK" panose="02000503000000000000" pitchFamily="2" charset="0"/>
              </a:rPr>
              <a:t>A</a:t>
            </a:r>
          </a:p>
        </p:txBody>
      </p:sp>
      <p:pic>
        <p:nvPicPr>
          <p:cNvPr id="30" name="Picture 29"/>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0807404" y="1032951"/>
            <a:ext cx="671900" cy="671900"/>
          </a:xfrm>
          <a:prstGeom prst="rect">
            <a:avLst/>
          </a:prstGeom>
        </p:spPr>
      </p:pic>
      <p:sp>
        <p:nvSpPr>
          <p:cNvPr id="26" name="Oval 25"/>
          <p:cNvSpPr/>
          <p:nvPr/>
        </p:nvSpPr>
        <p:spPr>
          <a:xfrm>
            <a:off x="11488264" y="4603626"/>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3192785">
            <a:off x="10654873" y="2019627"/>
            <a:ext cx="355840" cy="306759"/>
          </a:xfrm>
          <a:prstGeom prst="triangle">
            <a:avLst/>
          </a:prstGeom>
          <a:noFill/>
          <a:ln w="762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 y="-1"/>
            <a:ext cx="3067608" cy="6544157"/>
          </a:xfrm>
          <a:custGeom>
            <a:avLst/>
            <a:gdLst>
              <a:gd name="connsiteX0" fmla="*/ 0 w 3067608"/>
              <a:gd name="connsiteY0" fmla="*/ 0 h 6599662"/>
              <a:gd name="connsiteX1" fmla="*/ 2795243 w 3067608"/>
              <a:gd name="connsiteY1" fmla="*/ 0 h 6599662"/>
              <a:gd name="connsiteX2" fmla="*/ 2852848 w 3067608"/>
              <a:gd name="connsiteY2" fmla="*/ 172010 h 6599662"/>
              <a:gd name="connsiteX3" fmla="*/ 3067608 w 3067608"/>
              <a:gd name="connsiteY3" fmla="*/ 1724505 h 6599662"/>
              <a:gd name="connsiteX4" fmla="*/ 150063 w 3067608"/>
              <a:gd name="connsiteY4" fmla="*/ 6534997 h 6599662"/>
              <a:gd name="connsiteX5" fmla="*/ 0 w 3067608"/>
              <a:gd name="connsiteY5" fmla="*/ 6599662 h 6599662"/>
              <a:gd name="connsiteX6" fmla="*/ 0 w 3067608"/>
              <a:gd name="connsiteY6" fmla="*/ 0 h 659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7608" h="6599662">
                <a:moveTo>
                  <a:pt x="0" y="0"/>
                </a:moveTo>
                <a:lnTo>
                  <a:pt x="2795243" y="0"/>
                </a:lnTo>
                <a:lnTo>
                  <a:pt x="2852848" y="172010"/>
                </a:lnTo>
                <a:cubicBezTo>
                  <a:pt x="2992420" y="662443"/>
                  <a:pt x="3067608" y="1183878"/>
                  <a:pt x="3067608" y="1724505"/>
                </a:cubicBezTo>
                <a:cubicBezTo>
                  <a:pt x="3067608" y="3887018"/>
                  <a:pt x="1864583" y="5742442"/>
                  <a:pt x="150063" y="6534997"/>
                </a:cubicBezTo>
                <a:lnTo>
                  <a:pt x="0" y="6599662"/>
                </a:lnTo>
                <a:lnTo>
                  <a:pt x="0" y="0"/>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7818" y="3854420"/>
            <a:ext cx="3018854" cy="3018854"/>
          </a:xfrm>
          <a:prstGeom prst="ellipse">
            <a:avLst/>
          </a:pr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959869" y="-18271"/>
            <a:ext cx="1663545" cy="1663545"/>
          </a:xfrm>
          <a:prstGeom prst="ellipse">
            <a:avLst/>
          </a:prstGeom>
          <a:solidFill>
            <a:srgbClr val="FF710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834530" y="2777112"/>
            <a:ext cx="391559" cy="391559"/>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8077" y="1449631"/>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713B355-6F25-4120-B55D-1AD4E0E73DFF}"/>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Tree>
    <p:extLst>
      <p:ext uri="{BB962C8B-B14F-4D97-AF65-F5344CB8AC3E}">
        <p14:creationId xmlns:p14="http://schemas.microsoft.com/office/powerpoint/2010/main" val="103404838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6" presetClass="emph" presetSubtype="0" decel="100000" autoRev="1" fill="hold" nodeType="withEffect">
                                  <p:stCondLst>
                                    <p:cond delay="0"/>
                                  </p:stCondLst>
                                  <p:childTnLst>
                                    <p:animScale>
                                      <p:cBhvr>
                                        <p:cTn id="9" dur="6000" fill="hold"/>
                                        <p:tgtEl>
                                          <p:spTgt spid="3"/>
                                        </p:tgtEl>
                                      </p:cBhvr>
                                      <p:by x="110000" y="110000"/>
                                    </p:animScale>
                                  </p:childTnLst>
                                </p:cTn>
                              </p:par>
                              <p:par>
                                <p:cTn id="10" presetID="2" presetClass="entr" presetSubtype="8"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250" fill="hold"/>
                                        <p:tgtEl>
                                          <p:spTgt spid="22"/>
                                        </p:tgtEl>
                                        <p:attrNameLst>
                                          <p:attrName>ppt_x</p:attrName>
                                        </p:attrNameLst>
                                      </p:cBhvr>
                                      <p:tavLst>
                                        <p:tav tm="0">
                                          <p:val>
                                            <p:strVal val="0-#ppt_w/2"/>
                                          </p:val>
                                        </p:tav>
                                        <p:tav tm="100000">
                                          <p:val>
                                            <p:strVal val="#ppt_x"/>
                                          </p:val>
                                        </p:tav>
                                      </p:tavLst>
                                    </p:anim>
                                    <p:anim calcmode="lin" valueType="num">
                                      <p:cBhvr additive="base">
                                        <p:cTn id="13" dur="1250" fill="hold"/>
                                        <p:tgtEl>
                                          <p:spTgt spid="2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1250" fill="hold"/>
                                        <p:tgtEl>
                                          <p:spTgt spid="50"/>
                                        </p:tgtEl>
                                        <p:attrNameLst>
                                          <p:attrName>ppt_x</p:attrName>
                                        </p:attrNameLst>
                                      </p:cBhvr>
                                      <p:tavLst>
                                        <p:tav tm="0">
                                          <p:val>
                                            <p:strVal val="0-#ppt_w/2"/>
                                          </p:val>
                                        </p:tav>
                                        <p:tav tm="100000">
                                          <p:val>
                                            <p:strVal val="#ppt_x"/>
                                          </p:val>
                                        </p:tav>
                                      </p:tavLst>
                                    </p:anim>
                                    <p:anim calcmode="lin" valueType="num">
                                      <p:cBhvr additive="base">
                                        <p:cTn id="17" dur="1250" fill="hold"/>
                                        <p:tgtEl>
                                          <p:spTgt spid="50"/>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250" fill="hold"/>
                                        <p:tgtEl>
                                          <p:spTgt spid="9"/>
                                        </p:tgtEl>
                                        <p:attrNameLst>
                                          <p:attrName>ppt_x</p:attrName>
                                        </p:attrNameLst>
                                      </p:cBhvr>
                                      <p:tavLst>
                                        <p:tav tm="0">
                                          <p:val>
                                            <p:strVal val="0-#ppt_w/2"/>
                                          </p:val>
                                        </p:tav>
                                        <p:tav tm="100000">
                                          <p:val>
                                            <p:strVal val="#ppt_x"/>
                                          </p:val>
                                        </p:tav>
                                      </p:tavLst>
                                    </p:anim>
                                    <p:anim calcmode="lin" valueType="num">
                                      <p:cBhvr additive="base">
                                        <p:cTn id="21" dur="125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250" fill="hold"/>
                                        <p:tgtEl>
                                          <p:spTgt spid="13"/>
                                        </p:tgtEl>
                                        <p:attrNameLst>
                                          <p:attrName>ppt_x</p:attrName>
                                        </p:attrNameLst>
                                      </p:cBhvr>
                                      <p:tavLst>
                                        <p:tav tm="0">
                                          <p:val>
                                            <p:strVal val="0-#ppt_w/2"/>
                                          </p:val>
                                        </p:tav>
                                        <p:tav tm="100000">
                                          <p:val>
                                            <p:strVal val="#ppt_x"/>
                                          </p:val>
                                        </p:tav>
                                      </p:tavLst>
                                    </p:anim>
                                    <p:anim calcmode="lin" valueType="num">
                                      <p:cBhvr additive="base">
                                        <p:cTn id="25" dur="125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1250" fill="hold"/>
                                        <p:tgtEl>
                                          <p:spTgt spid="23"/>
                                        </p:tgtEl>
                                        <p:attrNameLst>
                                          <p:attrName>ppt_x</p:attrName>
                                        </p:attrNameLst>
                                      </p:cBhvr>
                                      <p:tavLst>
                                        <p:tav tm="0">
                                          <p:val>
                                            <p:strVal val="0-#ppt_w/2"/>
                                          </p:val>
                                        </p:tav>
                                        <p:tav tm="100000">
                                          <p:val>
                                            <p:strVal val="#ppt_x"/>
                                          </p:val>
                                        </p:tav>
                                      </p:tavLst>
                                    </p:anim>
                                    <p:anim calcmode="lin" valueType="num">
                                      <p:cBhvr additive="base">
                                        <p:cTn id="29" dur="1250" fill="hold"/>
                                        <p:tgtEl>
                                          <p:spTgt spid="23"/>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1250" fill="hold"/>
                                        <p:tgtEl>
                                          <p:spTgt spid="27"/>
                                        </p:tgtEl>
                                        <p:attrNameLst>
                                          <p:attrName>ppt_x</p:attrName>
                                        </p:attrNameLst>
                                      </p:cBhvr>
                                      <p:tavLst>
                                        <p:tav tm="0">
                                          <p:val>
                                            <p:strVal val="0-#ppt_w/2"/>
                                          </p:val>
                                        </p:tav>
                                        <p:tav tm="100000">
                                          <p:val>
                                            <p:strVal val="#ppt_x"/>
                                          </p:val>
                                        </p:tav>
                                      </p:tavLst>
                                    </p:anim>
                                    <p:anim calcmode="lin" valueType="num">
                                      <p:cBhvr additive="base">
                                        <p:cTn id="33" dur="1250" fill="hold"/>
                                        <p:tgtEl>
                                          <p:spTgt spid="27"/>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1250" fill="hold"/>
                                        <p:tgtEl>
                                          <p:spTgt spid="15"/>
                                        </p:tgtEl>
                                        <p:attrNameLst>
                                          <p:attrName>ppt_x</p:attrName>
                                        </p:attrNameLst>
                                      </p:cBhvr>
                                      <p:tavLst>
                                        <p:tav tm="0">
                                          <p:val>
                                            <p:strVal val="0-#ppt_w/2"/>
                                          </p:val>
                                        </p:tav>
                                        <p:tav tm="100000">
                                          <p:val>
                                            <p:strVal val="#ppt_x"/>
                                          </p:val>
                                        </p:tav>
                                      </p:tavLst>
                                    </p:anim>
                                    <p:anim calcmode="lin" valueType="num">
                                      <p:cBhvr additive="base">
                                        <p:cTn id="37" dur="1250" fill="hold"/>
                                        <p:tgtEl>
                                          <p:spTgt spid="15"/>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250" fill="hold"/>
                                        <p:tgtEl>
                                          <p:spTgt spid="14"/>
                                        </p:tgtEl>
                                        <p:attrNameLst>
                                          <p:attrName>ppt_x</p:attrName>
                                        </p:attrNameLst>
                                      </p:cBhvr>
                                      <p:tavLst>
                                        <p:tav tm="0">
                                          <p:val>
                                            <p:strVal val="1+#ppt_w/2"/>
                                          </p:val>
                                        </p:tav>
                                        <p:tav tm="100000">
                                          <p:val>
                                            <p:strVal val="#ppt_x"/>
                                          </p:val>
                                        </p:tav>
                                      </p:tavLst>
                                    </p:anim>
                                    <p:anim calcmode="lin" valueType="num">
                                      <p:cBhvr additive="base">
                                        <p:cTn id="41" dur="1250" fill="hold"/>
                                        <p:tgtEl>
                                          <p:spTgt spid="14"/>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1250" fill="hold"/>
                                        <p:tgtEl>
                                          <p:spTgt spid="16"/>
                                        </p:tgtEl>
                                        <p:attrNameLst>
                                          <p:attrName>ppt_x</p:attrName>
                                        </p:attrNameLst>
                                      </p:cBhvr>
                                      <p:tavLst>
                                        <p:tav tm="0">
                                          <p:val>
                                            <p:strVal val="1+#ppt_w/2"/>
                                          </p:val>
                                        </p:tav>
                                        <p:tav tm="100000">
                                          <p:val>
                                            <p:strVal val="#ppt_x"/>
                                          </p:val>
                                        </p:tav>
                                      </p:tavLst>
                                    </p:anim>
                                    <p:anim calcmode="lin" valueType="num">
                                      <p:cBhvr additive="base">
                                        <p:cTn id="45" dur="1250" fill="hold"/>
                                        <p:tgtEl>
                                          <p:spTgt spid="16"/>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1250" fill="hold"/>
                                        <p:tgtEl>
                                          <p:spTgt spid="19"/>
                                        </p:tgtEl>
                                        <p:attrNameLst>
                                          <p:attrName>ppt_x</p:attrName>
                                        </p:attrNameLst>
                                      </p:cBhvr>
                                      <p:tavLst>
                                        <p:tav tm="0">
                                          <p:val>
                                            <p:strVal val="1+#ppt_w/2"/>
                                          </p:val>
                                        </p:tav>
                                        <p:tav tm="100000">
                                          <p:val>
                                            <p:strVal val="#ppt_x"/>
                                          </p:val>
                                        </p:tav>
                                      </p:tavLst>
                                    </p:anim>
                                    <p:anim calcmode="lin" valueType="num">
                                      <p:cBhvr additive="base">
                                        <p:cTn id="49" dur="1250" fill="hold"/>
                                        <p:tgtEl>
                                          <p:spTgt spid="19"/>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1250" fill="hold"/>
                                        <p:tgtEl>
                                          <p:spTgt spid="42"/>
                                        </p:tgtEl>
                                        <p:attrNameLst>
                                          <p:attrName>ppt_x</p:attrName>
                                        </p:attrNameLst>
                                      </p:cBhvr>
                                      <p:tavLst>
                                        <p:tav tm="0">
                                          <p:val>
                                            <p:strVal val="1+#ppt_w/2"/>
                                          </p:val>
                                        </p:tav>
                                        <p:tav tm="100000">
                                          <p:val>
                                            <p:strVal val="#ppt_x"/>
                                          </p:val>
                                        </p:tav>
                                      </p:tavLst>
                                    </p:anim>
                                    <p:anim calcmode="lin" valueType="num">
                                      <p:cBhvr additive="base">
                                        <p:cTn id="53" dur="1250" fill="hold"/>
                                        <p:tgtEl>
                                          <p:spTgt spid="42"/>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 calcmode="lin" valueType="num">
                                      <p:cBhvr additive="base">
                                        <p:cTn id="56" dur="1250" fill="hold"/>
                                        <p:tgtEl>
                                          <p:spTgt spid="58"/>
                                        </p:tgtEl>
                                        <p:attrNameLst>
                                          <p:attrName>ppt_x</p:attrName>
                                        </p:attrNameLst>
                                      </p:cBhvr>
                                      <p:tavLst>
                                        <p:tav tm="0">
                                          <p:val>
                                            <p:strVal val="1+#ppt_w/2"/>
                                          </p:val>
                                        </p:tav>
                                        <p:tav tm="100000">
                                          <p:val>
                                            <p:strVal val="#ppt_x"/>
                                          </p:val>
                                        </p:tav>
                                      </p:tavLst>
                                    </p:anim>
                                    <p:anim calcmode="lin" valueType="num">
                                      <p:cBhvr additive="base">
                                        <p:cTn id="57" dur="1250" fill="hold"/>
                                        <p:tgtEl>
                                          <p:spTgt spid="58"/>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1250" fill="hold"/>
                                        <p:tgtEl>
                                          <p:spTgt spid="32"/>
                                        </p:tgtEl>
                                        <p:attrNameLst>
                                          <p:attrName>ppt_x</p:attrName>
                                        </p:attrNameLst>
                                      </p:cBhvr>
                                      <p:tavLst>
                                        <p:tav tm="0">
                                          <p:val>
                                            <p:strVal val="1+#ppt_w/2"/>
                                          </p:val>
                                        </p:tav>
                                        <p:tav tm="100000">
                                          <p:val>
                                            <p:strVal val="#ppt_x"/>
                                          </p:val>
                                        </p:tav>
                                      </p:tavLst>
                                    </p:anim>
                                    <p:anim calcmode="lin" valueType="num">
                                      <p:cBhvr additive="base">
                                        <p:cTn id="61" dur="1250" fill="hold"/>
                                        <p:tgtEl>
                                          <p:spTgt spid="32"/>
                                        </p:tgtEl>
                                        <p:attrNameLst>
                                          <p:attrName>ppt_y</p:attrName>
                                        </p:attrNameLst>
                                      </p:cBhvr>
                                      <p:tavLst>
                                        <p:tav tm="0">
                                          <p:val>
                                            <p:strVal val="#ppt_y"/>
                                          </p:val>
                                        </p:tav>
                                        <p:tav tm="100000">
                                          <p:val>
                                            <p:strVal val="#ppt_y"/>
                                          </p:val>
                                        </p:tav>
                                      </p:tavLst>
                                    </p:anim>
                                  </p:childTnLst>
                                </p:cTn>
                              </p:par>
                              <p:par>
                                <p:cTn id="62" presetID="2" presetClass="entr" presetSubtype="2" decel="100000"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1250" fill="hold"/>
                                        <p:tgtEl>
                                          <p:spTgt spid="30"/>
                                        </p:tgtEl>
                                        <p:attrNameLst>
                                          <p:attrName>ppt_x</p:attrName>
                                        </p:attrNameLst>
                                      </p:cBhvr>
                                      <p:tavLst>
                                        <p:tav tm="0">
                                          <p:val>
                                            <p:strVal val="1+#ppt_w/2"/>
                                          </p:val>
                                        </p:tav>
                                        <p:tav tm="100000">
                                          <p:val>
                                            <p:strVal val="#ppt_x"/>
                                          </p:val>
                                        </p:tav>
                                      </p:tavLst>
                                    </p:anim>
                                    <p:anim calcmode="lin" valueType="num">
                                      <p:cBhvr additive="base">
                                        <p:cTn id="65" dur="1250" fill="hold"/>
                                        <p:tgtEl>
                                          <p:spTgt spid="30"/>
                                        </p:tgtEl>
                                        <p:attrNameLst>
                                          <p:attrName>ppt_y</p:attrName>
                                        </p:attrNameLst>
                                      </p:cBhvr>
                                      <p:tavLst>
                                        <p:tav tm="0">
                                          <p:val>
                                            <p:strVal val="#ppt_y"/>
                                          </p:val>
                                        </p:tav>
                                        <p:tav tm="100000">
                                          <p:val>
                                            <p:strVal val="#ppt_y"/>
                                          </p:val>
                                        </p:tav>
                                      </p:tavLst>
                                    </p:anim>
                                  </p:childTnLst>
                                </p:cTn>
                              </p:par>
                              <p:par>
                                <p:cTn id="66" presetID="2" presetClass="entr" presetSubtype="2" decel="10000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1250" fill="hold"/>
                                        <p:tgtEl>
                                          <p:spTgt spid="26"/>
                                        </p:tgtEl>
                                        <p:attrNameLst>
                                          <p:attrName>ppt_x</p:attrName>
                                        </p:attrNameLst>
                                      </p:cBhvr>
                                      <p:tavLst>
                                        <p:tav tm="0">
                                          <p:val>
                                            <p:strVal val="1+#ppt_w/2"/>
                                          </p:val>
                                        </p:tav>
                                        <p:tav tm="100000">
                                          <p:val>
                                            <p:strVal val="#ppt_x"/>
                                          </p:val>
                                        </p:tav>
                                      </p:tavLst>
                                    </p:anim>
                                    <p:anim calcmode="lin" valueType="num">
                                      <p:cBhvr additive="base">
                                        <p:cTn id="69" dur="1250" fill="hold"/>
                                        <p:tgtEl>
                                          <p:spTgt spid="26"/>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additive="base">
                                        <p:cTn id="72" dur="1250" fill="hold"/>
                                        <p:tgtEl>
                                          <p:spTgt spid="31"/>
                                        </p:tgtEl>
                                        <p:attrNameLst>
                                          <p:attrName>ppt_x</p:attrName>
                                        </p:attrNameLst>
                                      </p:cBhvr>
                                      <p:tavLst>
                                        <p:tav tm="0">
                                          <p:val>
                                            <p:strVal val="1+#ppt_w/2"/>
                                          </p:val>
                                        </p:tav>
                                        <p:tav tm="100000">
                                          <p:val>
                                            <p:strVal val="#ppt_x"/>
                                          </p:val>
                                        </p:tav>
                                      </p:tavLst>
                                    </p:anim>
                                    <p:anim calcmode="lin" valueType="num">
                                      <p:cBhvr additive="base">
                                        <p:cTn id="73" dur="1250" fill="hold"/>
                                        <p:tgtEl>
                                          <p:spTgt spid="31"/>
                                        </p:tgtEl>
                                        <p:attrNameLst>
                                          <p:attrName>ppt_y</p:attrName>
                                        </p:attrNameLst>
                                      </p:cBhvr>
                                      <p:tavLst>
                                        <p:tav tm="0">
                                          <p:val>
                                            <p:strVal val="#ppt_y"/>
                                          </p:val>
                                        </p:tav>
                                        <p:tav tm="100000">
                                          <p:val>
                                            <p:strVal val="#ppt_y"/>
                                          </p:val>
                                        </p:tav>
                                      </p:tavLst>
                                    </p:anim>
                                  </p:childTnLst>
                                </p:cTn>
                              </p:par>
                              <p:par>
                                <p:cTn id="74" presetID="2" presetClass="entr" presetSubtype="1" decel="100000" fill="hold" grpId="0" nodeType="withEffect">
                                  <p:stCondLst>
                                    <p:cond delay="50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1250" fill="hold"/>
                                        <p:tgtEl>
                                          <p:spTgt spid="24"/>
                                        </p:tgtEl>
                                        <p:attrNameLst>
                                          <p:attrName>ppt_x</p:attrName>
                                        </p:attrNameLst>
                                      </p:cBhvr>
                                      <p:tavLst>
                                        <p:tav tm="0">
                                          <p:val>
                                            <p:strVal val="#ppt_x"/>
                                          </p:val>
                                        </p:tav>
                                        <p:tav tm="100000">
                                          <p:val>
                                            <p:strVal val="#ppt_x"/>
                                          </p:val>
                                        </p:tav>
                                      </p:tavLst>
                                    </p:anim>
                                    <p:anim calcmode="lin" valueType="num">
                                      <p:cBhvr additive="base">
                                        <p:cTn id="77" dur="1250" fill="hold"/>
                                        <p:tgtEl>
                                          <p:spTgt spid="24"/>
                                        </p:tgtEl>
                                        <p:attrNameLst>
                                          <p:attrName>ppt_y</p:attrName>
                                        </p:attrNameLst>
                                      </p:cBhvr>
                                      <p:tavLst>
                                        <p:tav tm="0">
                                          <p:val>
                                            <p:strVal val="0-#ppt_h/2"/>
                                          </p:val>
                                        </p:tav>
                                        <p:tav tm="100000">
                                          <p:val>
                                            <p:strVal val="#ppt_y"/>
                                          </p:val>
                                        </p:tav>
                                      </p:tavLst>
                                    </p:anim>
                                  </p:childTnLst>
                                </p:cTn>
                              </p:par>
                              <p:par>
                                <p:cTn id="78" presetID="2" presetClass="entr" presetSubtype="4" decel="100000" fill="hold" grpId="0" nodeType="withEffect">
                                  <p:stCondLst>
                                    <p:cond delay="75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1250" fill="hold"/>
                                        <p:tgtEl>
                                          <p:spTgt spid="4"/>
                                        </p:tgtEl>
                                        <p:attrNameLst>
                                          <p:attrName>ppt_x</p:attrName>
                                        </p:attrNameLst>
                                      </p:cBhvr>
                                      <p:tavLst>
                                        <p:tav tm="0">
                                          <p:val>
                                            <p:strVal val="#ppt_x"/>
                                          </p:val>
                                        </p:tav>
                                        <p:tav tm="100000">
                                          <p:val>
                                            <p:strVal val="#ppt_x"/>
                                          </p:val>
                                        </p:tav>
                                      </p:tavLst>
                                    </p:anim>
                                    <p:anim calcmode="lin" valueType="num">
                                      <p:cBhvr additive="base">
                                        <p:cTn id="81" dur="1250" fill="hold"/>
                                        <p:tgtEl>
                                          <p:spTgt spid="4"/>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1000"/>
                                  </p:stCondLst>
                                  <p:childTnLst>
                                    <p:set>
                                      <p:cBhvr>
                                        <p:cTn id="83" dur="1" fill="hold">
                                          <p:stCondLst>
                                            <p:cond delay="0"/>
                                          </p:stCondLst>
                                        </p:cTn>
                                        <p:tgtEl>
                                          <p:spTgt spid="33"/>
                                        </p:tgtEl>
                                        <p:attrNameLst>
                                          <p:attrName>style.visibility</p:attrName>
                                        </p:attrNameLst>
                                      </p:cBhvr>
                                      <p:to>
                                        <p:strVal val="visible"/>
                                      </p:to>
                                    </p:set>
                                    <p:anim calcmode="lin" valueType="num">
                                      <p:cBhvr additive="base">
                                        <p:cTn id="84" dur="1250" fill="hold"/>
                                        <p:tgtEl>
                                          <p:spTgt spid="33"/>
                                        </p:tgtEl>
                                        <p:attrNameLst>
                                          <p:attrName>ppt_x</p:attrName>
                                        </p:attrNameLst>
                                      </p:cBhvr>
                                      <p:tavLst>
                                        <p:tav tm="0">
                                          <p:val>
                                            <p:strVal val="#ppt_x"/>
                                          </p:val>
                                        </p:tav>
                                        <p:tav tm="100000">
                                          <p:val>
                                            <p:strVal val="#ppt_x"/>
                                          </p:val>
                                        </p:tav>
                                      </p:tavLst>
                                    </p:anim>
                                    <p:anim calcmode="lin" valueType="num">
                                      <p:cBhvr additive="base">
                                        <p:cTn id="85" dur="1250" fill="hold"/>
                                        <p:tgtEl>
                                          <p:spTgt spid="33"/>
                                        </p:tgtEl>
                                        <p:attrNameLst>
                                          <p:attrName>ppt_y</p:attrName>
                                        </p:attrNameLst>
                                      </p:cBhvr>
                                      <p:tavLst>
                                        <p:tav tm="0">
                                          <p:val>
                                            <p:strVal val="1+#ppt_h/2"/>
                                          </p:val>
                                        </p:tav>
                                        <p:tav tm="100000">
                                          <p:val>
                                            <p:strVal val="#ppt_y"/>
                                          </p:val>
                                        </p:tav>
                                      </p:tavLst>
                                    </p:anim>
                                  </p:childTnLst>
                                </p:cTn>
                              </p:par>
                              <p:par>
                                <p:cTn id="86" presetID="2" presetClass="entr" presetSubtype="1" decel="100000" fill="hold" grpId="0" nodeType="withEffect">
                                  <p:stCondLst>
                                    <p:cond delay="50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1250" fill="hold"/>
                                        <p:tgtEl>
                                          <p:spTgt spid="25"/>
                                        </p:tgtEl>
                                        <p:attrNameLst>
                                          <p:attrName>ppt_x</p:attrName>
                                        </p:attrNameLst>
                                      </p:cBhvr>
                                      <p:tavLst>
                                        <p:tav tm="0">
                                          <p:val>
                                            <p:strVal val="#ppt_x"/>
                                          </p:val>
                                        </p:tav>
                                        <p:tav tm="100000">
                                          <p:val>
                                            <p:strVal val="#ppt_x"/>
                                          </p:val>
                                        </p:tav>
                                      </p:tavLst>
                                    </p:anim>
                                    <p:anim calcmode="lin" valueType="num">
                                      <p:cBhvr additive="base">
                                        <p:cTn id="89" dur="1250" fill="hold"/>
                                        <p:tgtEl>
                                          <p:spTgt spid="25"/>
                                        </p:tgtEl>
                                        <p:attrNameLst>
                                          <p:attrName>ppt_y</p:attrName>
                                        </p:attrNameLst>
                                      </p:cBhvr>
                                      <p:tavLst>
                                        <p:tav tm="0">
                                          <p:val>
                                            <p:strVal val="0-#ppt_h/2"/>
                                          </p:val>
                                        </p:tav>
                                        <p:tav tm="100000">
                                          <p:val>
                                            <p:strVal val="#ppt_y"/>
                                          </p:val>
                                        </p:tav>
                                      </p:tavLst>
                                    </p:anim>
                                  </p:childTnLst>
                                </p:cTn>
                              </p:par>
                              <p:par>
                                <p:cTn id="90" presetID="2" presetClass="entr" presetSubtype="2" decel="10000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additive="base">
                                        <p:cTn id="92" dur="1250" fill="hold"/>
                                        <p:tgtEl>
                                          <p:spTgt spid="46"/>
                                        </p:tgtEl>
                                        <p:attrNameLst>
                                          <p:attrName>ppt_x</p:attrName>
                                        </p:attrNameLst>
                                      </p:cBhvr>
                                      <p:tavLst>
                                        <p:tav tm="0">
                                          <p:val>
                                            <p:strVal val="1+#ppt_w/2"/>
                                          </p:val>
                                        </p:tav>
                                        <p:tav tm="100000">
                                          <p:val>
                                            <p:strVal val="#ppt_x"/>
                                          </p:val>
                                        </p:tav>
                                      </p:tavLst>
                                    </p:anim>
                                    <p:anim calcmode="lin" valueType="num">
                                      <p:cBhvr additive="base">
                                        <p:cTn id="93" dur="125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p:bldP spid="22" grpId="0" animBg="1"/>
      <p:bldP spid="24" grpId="0"/>
      <p:bldP spid="25" grpId="0" animBg="1"/>
      <p:bldP spid="4" grpId="0"/>
      <p:bldP spid="33" grpId="0"/>
      <p:bldP spid="46" grpId="0" animBg="1"/>
      <p:bldP spid="42" grpId="0" animBg="1"/>
      <p:bldP spid="58" grpId="0" animBg="1"/>
      <p:bldP spid="32" grpId="0"/>
      <p:bldP spid="26" grpId="0" animBg="1"/>
      <p:bldP spid="31" grpId="0" animBg="1"/>
      <p:bldP spid="50" grpId="0" animBg="1"/>
      <p:bldP spid="9" grpId="0" animBg="1"/>
      <p:bldP spid="13" grpId="0" animBg="1"/>
      <p:bldP spid="23"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59"/>
          <p:cNvSpPr/>
          <p:nvPr/>
        </p:nvSpPr>
        <p:spPr>
          <a:xfrm>
            <a:off x="1648900" y="1192734"/>
            <a:ext cx="6554266" cy="5665266"/>
          </a:xfrm>
          <a:custGeom>
            <a:avLst/>
            <a:gdLst>
              <a:gd name="connsiteX0" fmla="*/ 3277133 w 6554266"/>
              <a:gd name="connsiteY0" fmla="*/ 0 h 5665266"/>
              <a:gd name="connsiteX1" fmla="*/ 6554266 w 6554266"/>
              <a:gd name="connsiteY1" fmla="*/ 3277133 h 5665266"/>
              <a:gd name="connsiteX2" fmla="*/ 5594416 w 6554266"/>
              <a:gd name="connsiteY2" fmla="*/ 5594416 h 5665266"/>
              <a:gd name="connsiteX3" fmla="*/ 5516462 w 6554266"/>
              <a:gd name="connsiteY3" fmla="*/ 5665266 h 5665266"/>
              <a:gd name="connsiteX4" fmla="*/ 1037805 w 6554266"/>
              <a:gd name="connsiteY4" fmla="*/ 5665266 h 5665266"/>
              <a:gd name="connsiteX5" fmla="*/ 959850 w 6554266"/>
              <a:gd name="connsiteY5" fmla="*/ 5594416 h 5665266"/>
              <a:gd name="connsiteX6" fmla="*/ 0 w 6554266"/>
              <a:gd name="connsiteY6" fmla="*/ 3277133 h 5665266"/>
              <a:gd name="connsiteX7" fmla="*/ 3277133 w 6554266"/>
              <a:gd name="connsiteY7" fmla="*/ 0 h 566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4266" h="5665266">
                <a:moveTo>
                  <a:pt x="3277133" y="0"/>
                </a:moveTo>
                <a:cubicBezTo>
                  <a:pt x="5087044" y="0"/>
                  <a:pt x="6554266" y="1467222"/>
                  <a:pt x="6554266" y="3277133"/>
                </a:cubicBezTo>
                <a:cubicBezTo>
                  <a:pt x="6554266" y="4182089"/>
                  <a:pt x="6187461" y="5001372"/>
                  <a:pt x="5594416" y="5594416"/>
                </a:cubicBezTo>
                <a:lnTo>
                  <a:pt x="5516462" y="5665266"/>
                </a:lnTo>
                <a:lnTo>
                  <a:pt x="1037805" y="5665266"/>
                </a:lnTo>
                <a:lnTo>
                  <a:pt x="959850" y="5594416"/>
                </a:lnTo>
                <a:cubicBezTo>
                  <a:pt x="366806" y="5001372"/>
                  <a:pt x="0" y="4182089"/>
                  <a:pt x="0" y="3277133"/>
                </a:cubicBezTo>
                <a:cubicBezTo>
                  <a:pt x="0" y="1467222"/>
                  <a:pt x="1467222" y="0"/>
                  <a:pt x="3277133"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2016043">
            <a:off x="3181825" y="-718847"/>
            <a:ext cx="3821916" cy="4381151"/>
          </a:xfrm>
          <a:custGeom>
            <a:avLst/>
            <a:gdLst>
              <a:gd name="connsiteX0" fmla="*/ 3821916 w 3821916"/>
              <a:gd name="connsiteY0" fmla="*/ 3053790 h 4381151"/>
              <a:gd name="connsiteX1" fmla="*/ 227304 w 3821916"/>
              <a:gd name="connsiteY1" fmla="*/ 4381151 h 4381151"/>
              <a:gd name="connsiteX2" fmla="*/ 197676 w 3821916"/>
              <a:gd name="connsiteY2" fmla="*/ 4307219 h 4381151"/>
              <a:gd name="connsiteX3" fmla="*/ 0 w 3821916"/>
              <a:gd name="connsiteY3" fmla="*/ 3205173 h 4381151"/>
              <a:gd name="connsiteX4" fmla="*/ 3257698 w 3821916"/>
              <a:gd name="connsiteY4" fmla="*/ 0 h 4381151"/>
              <a:gd name="connsiteX5" fmla="*/ 3590779 w 3821916"/>
              <a:gd name="connsiteY5" fmla="*/ 16548 h 4381151"/>
              <a:gd name="connsiteX6" fmla="*/ 3821916 w 3821916"/>
              <a:gd name="connsiteY6" fmla="*/ 51256 h 4381151"/>
              <a:gd name="connsiteX7" fmla="*/ 3821916 w 3821916"/>
              <a:gd name="connsiteY7" fmla="*/ 3053790 h 43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1916" h="4381151">
                <a:moveTo>
                  <a:pt x="3821916" y="3053790"/>
                </a:moveTo>
                <a:lnTo>
                  <a:pt x="227304" y="4381151"/>
                </a:lnTo>
                <a:lnTo>
                  <a:pt x="197676" y="4307219"/>
                </a:lnTo>
                <a:cubicBezTo>
                  <a:pt x="69793" y="3963583"/>
                  <a:pt x="0" y="3592396"/>
                  <a:pt x="0" y="3205173"/>
                </a:cubicBezTo>
                <a:cubicBezTo>
                  <a:pt x="-1" y="1435004"/>
                  <a:pt x="1458521" y="0"/>
                  <a:pt x="3257698" y="0"/>
                </a:cubicBezTo>
                <a:cubicBezTo>
                  <a:pt x="3370147" y="0"/>
                  <a:pt x="3481265" y="5607"/>
                  <a:pt x="3590779" y="16548"/>
                </a:cubicBezTo>
                <a:lnTo>
                  <a:pt x="3821916" y="51256"/>
                </a:lnTo>
                <a:lnTo>
                  <a:pt x="3821916" y="3053790"/>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617060">
            <a:off x="9898113" y="4765863"/>
            <a:ext cx="2501757" cy="2753236"/>
          </a:xfrm>
          <a:custGeom>
            <a:avLst/>
            <a:gdLst>
              <a:gd name="connsiteX0" fmla="*/ 1115987 w 2501757"/>
              <a:gd name="connsiteY0" fmla="*/ 213977 h 2753236"/>
              <a:gd name="connsiteX1" fmla="*/ 1599503 w 2501757"/>
              <a:gd name="connsiteY1" fmla="*/ 26807 h 2753236"/>
              <a:gd name="connsiteX2" fmla="*/ 1721025 w 2501757"/>
              <a:gd name="connsiteY2" fmla="*/ 0 h 2753236"/>
              <a:gd name="connsiteX3" fmla="*/ 2501757 w 2501757"/>
              <a:gd name="connsiteY3" fmla="*/ 1535516 h 2753236"/>
              <a:gd name="connsiteX4" fmla="*/ 2501756 w 2501757"/>
              <a:gd name="connsiteY4" fmla="*/ 1543309 h 2753236"/>
              <a:gd name="connsiteX5" fmla="*/ 122112 w 2501757"/>
              <a:gd name="connsiteY5" fmla="*/ 2753236 h 2753236"/>
              <a:gd name="connsiteX6" fmla="*/ 95871 w 2501757"/>
              <a:gd name="connsiteY6" fmla="*/ 2682695 h 2753236"/>
              <a:gd name="connsiteX7" fmla="*/ 0 w 2501757"/>
              <a:gd name="connsiteY7" fmla="*/ 2058800 h 2753236"/>
              <a:gd name="connsiteX8" fmla="*/ 1115987 w 2501757"/>
              <a:gd name="connsiteY8" fmla="*/ 213977 h 275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757" h="2753236">
                <a:moveTo>
                  <a:pt x="1115987" y="213977"/>
                </a:moveTo>
                <a:cubicBezTo>
                  <a:pt x="1267063" y="133232"/>
                  <a:pt x="1429166" y="69925"/>
                  <a:pt x="1599503" y="26807"/>
                </a:cubicBezTo>
                <a:lnTo>
                  <a:pt x="1721025" y="0"/>
                </a:lnTo>
                <a:lnTo>
                  <a:pt x="2501757" y="1535516"/>
                </a:lnTo>
                <a:lnTo>
                  <a:pt x="2501756" y="1543309"/>
                </a:lnTo>
                <a:lnTo>
                  <a:pt x="122112" y="2753236"/>
                </a:lnTo>
                <a:lnTo>
                  <a:pt x="95871" y="2682695"/>
                </a:lnTo>
                <a:cubicBezTo>
                  <a:pt x="33565" y="2485607"/>
                  <a:pt x="0" y="2276059"/>
                  <a:pt x="0" y="2058800"/>
                </a:cubicBezTo>
                <a:cubicBezTo>
                  <a:pt x="0" y="1262180"/>
                  <a:pt x="451255" y="569258"/>
                  <a:pt x="1115987" y="213977"/>
                </a:cubicBezTo>
                <a:close/>
              </a:path>
            </a:pathLst>
          </a:cu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6200000">
            <a:off x="11435050" y="4791024"/>
            <a:ext cx="963786" cy="550115"/>
          </a:xfrm>
          <a:custGeom>
            <a:avLst/>
            <a:gdLst>
              <a:gd name="connsiteX0" fmla="*/ 481893 w 963786"/>
              <a:gd name="connsiteY0" fmla="*/ 0 h 520866"/>
              <a:gd name="connsiteX1" fmla="*/ 963786 w 963786"/>
              <a:gd name="connsiteY1" fmla="*/ 481893 h 520866"/>
              <a:gd name="connsiteX2" fmla="*/ 959857 w 963786"/>
              <a:gd name="connsiteY2" fmla="*/ 520866 h 520866"/>
              <a:gd name="connsiteX3" fmla="*/ 3929 w 963786"/>
              <a:gd name="connsiteY3" fmla="*/ 520866 h 520866"/>
              <a:gd name="connsiteX4" fmla="*/ 0 w 963786"/>
              <a:gd name="connsiteY4" fmla="*/ 481893 h 520866"/>
              <a:gd name="connsiteX5" fmla="*/ 481893 w 963786"/>
              <a:gd name="connsiteY5" fmla="*/ 0 h 5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6" h="520866">
                <a:moveTo>
                  <a:pt x="481893" y="0"/>
                </a:moveTo>
                <a:cubicBezTo>
                  <a:pt x="748035" y="0"/>
                  <a:pt x="963786" y="215751"/>
                  <a:pt x="963786" y="481893"/>
                </a:cubicBezTo>
                <a:lnTo>
                  <a:pt x="959857" y="520866"/>
                </a:lnTo>
                <a:lnTo>
                  <a:pt x="3929" y="520866"/>
                </a:lnTo>
                <a:lnTo>
                  <a:pt x="0" y="481893"/>
                </a:lnTo>
                <a:cubicBezTo>
                  <a:pt x="0" y="215751"/>
                  <a:pt x="215751" y="0"/>
                  <a:pt x="481893" y="0"/>
                </a:cubicBez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8BA3A2-5913-4B76-A66B-9603F42A0928}"/>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
        <p:nvSpPr>
          <p:cNvPr id="20" name="TextBox 19"/>
          <p:cNvSpPr txBox="1"/>
          <p:nvPr/>
        </p:nvSpPr>
        <p:spPr>
          <a:xfrm rot="19557642">
            <a:off x="8721961" y="5042520"/>
            <a:ext cx="1508746" cy="3154710"/>
          </a:xfrm>
          <a:prstGeom prst="rect">
            <a:avLst/>
          </a:prstGeom>
          <a:noFill/>
        </p:spPr>
        <p:txBody>
          <a:bodyPr wrap="none" rtlCol="0">
            <a:spAutoFit/>
          </a:bodyPr>
          <a:lstStyle/>
          <a:p>
            <a:r>
              <a:rPr lang="en-US" sz="19900" dirty="0">
                <a:solidFill>
                  <a:srgbClr val="1D90DC"/>
                </a:solidFill>
                <a:latin typeface="KIDEPARK" panose="02000503000000000000" pitchFamily="2" charset="0"/>
              </a:rPr>
              <a:t>D</a:t>
            </a:r>
          </a:p>
        </p:txBody>
      </p:sp>
      <p:sp>
        <p:nvSpPr>
          <p:cNvPr id="21" name="Isosceles Triangle 20"/>
          <p:cNvSpPr/>
          <p:nvPr/>
        </p:nvSpPr>
        <p:spPr>
          <a:xfrm rot="3192785">
            <a:off x="11463965" y="1585017"/>
            <a:ext cx="355840" cy="306759"/>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134492">
            <a:off x="9309440" y="-284656"/>
            <a:ext cx="923651" cy="1569660"/>
          </a:xfrm>
          <a:prstGeom prst="rect">
            <a:avLst/>
          </a:prstGeom>
          <a:noFill/>
        </p:spPr>
        <p:txBody>
          <a:bodyPr wrap="none" rtlCol="0">
            <a:spAutoFit/>
          </a:bodyPr>
          <a:lstStyle/>
          <a:p>
            <a:r>
              <a:rPr lang="en-US" sz="9600" dirty="0">
                <a:solidFill>
                  <a:srgbClr val="277AC8"/>
                </a:solidFill>
                <a:latin typeface="KIDEPARK" panose="02000503000000000000" pitchFamily="2" charset="0"/>
              </a:rPr>
              <a:t>F</a:t>
            </a:r>
          </a:p>
        </p:txBody>
      </p:sp>
      <p:sp>
        <p:nvSpPr>
          <p:cNvPr id="28" name="Isosceles Triangle 27"/>
          <p:cNvSpPr/>
          <p:nvPr/>
        </p:nvSpPr>
        <p:spPr>
          <a:xfrm rot="3192785">
            <a:off x="413819" y="5570211"/>
            <a:ext cx="194664" cy="167814"/>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3192785">
            <a:off x="1545414" y="6004581"/>
            <a:ext cx="355840" cy="306759"/>
          </a:xfrm>
          <a:prstGeom prst="triangle">
            <a:avLst/>
          </a:prstGeom>
          <a:noFill/>
          <a:ln w="76200">
            <a:solidFill>
              <a:srgbClr val="1D9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3479F4-4376-4DA5-8F2A-511784D63BED}"/>
              </a:ext>
            </a:extLst>
          </p:cNvPr>
          <p:cNvSpPr txBox="1"/>
          <p:nvPr/>
        </p:nvSpPr>
        <p:spPr>
          <a:xfrm>
            <a:off x="7476394" y="956519"/>
            <a:ext cx="4127605" cy="3416320"/>
          </a:xfrm>
          <a:prstGeom prst="rect">
            <a:avLst/>
          </a:prstGeom>
          <a:noFill/>
        </p:spPr>
        <p:txBody>
          <a:bodyPr wrap="none" rtlCol="0">
            <a:spAutoFit/>
          </a:bodyPr>
          <a:lstStyle/>
          <a:p>
            <a:r>
              <a:rPr lang="en-US" sz="7200" dirty="0">
                <a:ln>
                  <a:solidFill>
                    <a:schemeClr val="bg1"/>
                  </a:solidFill>
                </a:ln>
                <a:solidFill>
                  <a:srgbClr val="FF2C00"/>
                </a:solidFill>
                <a:latin typeface="KIDEPARK" panose="02000503000000000000" pitchFamily="2" charset="0"/>
              </a:rPr>
              <a:t>LEARNING</a:t>
            </a:r>
            <a:br>
              <a:rPr lang="en-US" sz="7200" dirty="0">
                <a:ln>
                  <a:solidFill>
                    <a:schemeClr val="bg1"/>
                  </a:solidFill>
                </a:ln>
                <a:solidFill>
                  <a:srgbClr val="FF2C00"/>
                </a:solidFill>
                <a:latin typeface="KIDEPARK" panose="02000503000000000000" pitchFamily="2" charset="0"/>
              </a:rPr>
            </a:br>
            <a:r>
              <a:rPr lang="en-US" sz="7200" dirty="0">
                <a:ln>
                  <a:solidFill>
                    <a:schemeClr val="bg1"/>
                  </a:solidFill>
                </a:ln>
                <a:solidFill>
                  <a:srgbClr val="FF2C00"/>
                </a:solidFill>
                <a:latin typeface="KIDEPARK" panose="02000503000000000000" pitchFamily="2" charset="0"/>
              </a:rPr>
              <a:t>THROUGH</a:t>
            </a:r>
            <a:br>
              <a:rPr lang="en-US" sz="7200" dirty="0">
                <a:ln>
                  <a:solidFill>
                    <a:schemeClr val="bg1"/>
                  </a:solidFill>
                </a:ln>
                <a:solidFill>
                  <a:srgbClr val="FF2C00"/>
                </a:solidFill>
                <a:latin typeface="KIDEPARK" panose="02000503000000000000" pitchFamily="2" charset="0"/>
              </a:rPr>
            </a:br>
            <a:r>
              <a:rPr lang="en-US" sz="7200" dirty="0">
                <a:ln>
                  <a:solidFill>
                    <a:schemeClr val="bg1"/>
                  </a:solidFill>
                </a:ln>
                <a:solidFill>
                  <a:srgbClr val="FF2C00"/>
                </a:solidFill>
                <a:latin typeface="KIDEPARK" panose="02000503000000000000" pitchFamily="2" charset="0"/>
              </a:rPr>
              <a:t>PLAY</a:t>
            </a:r>
          </a:p>
        </p:txBody>
      </p:sp>
      <p:sp>
        <p:nvSpPr>
          <p:cNvPr id="32" name="TextBox 31">
            <a:extLst>
              <a:ext uri="{FF2B5EF4-FFF2-40B4-BE49-F238E27FC236}">
                <a16:creationId xmlns:a16="http://schemas.microsoft.com/office/drawing/2014/main" id="{7621629B-C14F-412F-89C0-2ED4041AE804}"/>
              </a:ext>
            </a:extLst>
          </p:cNvPr>
          <p:cNvSpPr txBox="1"/>
          <p:nvPr/>
        </p:nvSpPr>
        <p:spPr>
          <a:xfrm>
            <a:off x="7563458" y="4296315"/>
            <a:ext cx="3290721" cy="1061829"/>
          </a:xfrm>
          <a:prstGeom prst="rect">
            <a:avLst/>
          </a:prstGeom>
          <a:noFill/>
        </p:spPr>
        <p:txBody>
          <a:bodyPr wrap="square" rtlCol="0">
            <a:spAutoFit/>
          </a:bodyPr>
          <a:lstStyle/>
          <a:p>
            <a:pPr algn="just"/>
            <a:r>
              <a:rPr lang="en-US" sz="900" dirty="0">
                <a:latin typeface="Montserrat" panose="00000500000000000000" pitchFamily="2" charset="0"/>
              </a:rPr>
              <a:t>The joy and instinctive sense of wonder and delight that play brings validates it as the most central, natural, and important aspect of childhood. Believing in a play-based philosophy is simply accepting that children naturally engage in and enjoy play as a means of learning on their terms, in their own way, and at their own pace. </a:t>
            </a:r>
          </a:p>
        </p:txBody>
      </p:sp>
      <p:grpSp>
        <p:nvGrpSpPr>
          <p:cNvPr id="33" name="Group 32"/>
          <p:cNvGrpSpPr/>
          <p:nvPr/>
        </p:nvGrpSpPr>
        <p:grpSpPr>
          <a:xfrm rot="15912861">
            <a:off x="7670946" y="-167534"/>
            <a:ext cx="833634" cy="1056351"/>
            <a:chOff x="4404115" y="-269206"/>
            <a:chExt cx="833634" cy="1056351"/>
          </a:xfrm>
        </p:grpSpPr>
        <p:pic>
          <p:nvPicPr>
            <p:cNvPr id="34" name="Picture 3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35" name="Picture 3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54" name="Freeform 53"/>
          <p:cNvSpPr/>
          <p:nvPr/>
        </p:nvSpPr>
        <p:spPr>
          <a:xfrm>
            <a:off x="-13842" y="-7955"/>
            <a:ext cx="4624705" cy="4681742"/>
          </a:xfrm>
          <a:custGeom>
            <a:avLst/>
            <a:gdLst>
              <a:gd name="connsiteX0" fmla="*/ 0 w 4624705"/>
              <a:gd name="connsiteY0" fmla="*/ 0 h 4681742"/>
              <a:gd name="connsiteX1" fmla="*/ 3839877 w 4624705"/>
              <a:gd name="connsiteY1" fmla="*/ 0 h 4681742"/>
              <a:gd name="connsiteX2" fmla="*/ 3956428 w 4624705"/>
              <a:gd name="connsiteY2" fmla="*/ 122120 h 4681742"/>
              <a:gd name="connsiteX3" fmla="*/ 4624705 w 4624705"/>
              <a:gd name="connsiteY3" fmla="*/ 1894845 h 4681742"/>
              <a:gd name="connsiteX4" fmla="*/ 1698175 w 4624705"/>
              <a:gd name="connsiteY4" fmla="*/ 4681742 h 4681742"/>
              <a:gd name="connsiteX5" fmla="*/ 61924 w 4624705"/>
              <a:gd name="connsiteY5" fmla="*/ 4205784 h 4681742"/>
              <a:gd name="connsiteX6" fmla="*/ 0 w 4624705"/>
              <a:gd name="connsiteY6" fmla="*/ 4161687 h 4681742"/>
              <a:gd name="connsiteX7" fmla="*/ 0 w 4624705"/>
              <a:gd name="connsiteY7" fmla="*/ 0 h 46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4705" h="4681742">
                <a:moveTo>
                  <a:pt x="0" y="0"/>
                </a:moveTo>
                <a:lnTo>
                  <a:pt x="3839877" y="0"/>
                </a:lnTo>
                <a:lnTo>
                  <a:pt x="3956428" y="122120"/>
                </a:lnTo>
                <a:cubicBezTo>
                  <a:pt x="4373915" y="603860"/>
                  <a:pt x="4624705" y="1221462"/>
                  <a:pt x="4624705" y="1894845"/>
                </a:cubicBezTo>
                <a:cubicBezTo>
                  <a:pt x="4624705" y="3434006"/>
                  <a:pt x="3314453" y="4681742"/>
                  <a:pt x="1698175" y="4681742"/>
                </a:cubicBezTo>
                <a:cubicBezTo>
                  <a:pt x="1092071" y="4681742"/>
                  <a:pt x="529001" y="4506279"/>
                  <a:pt x="61924" y="4205784"/>
                </a:cubicBezTo>
                <a:lnTo>
                  <a:pt x="0" y="4161687"/>
                </a:lnTo>
                <a:lnTo>
                  <a:pt x="0" y="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3334" y="3476430"/>
            <a:ext cx="1865911" cy="1865911"/>
          </a:xfrm>
          <a:prstGeom prst="ellipse">
            <a:avLst/>
          </a:pr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164538">
            <a:off x="1123974" y="3813453"/>
            <a:ext cx="833634" cy="1056351"/>
            <a:chOff x="4404115" y="-269206"/>
            <a:chExt cx="833634" cy="1056351"/>
          </a:xfrm>
        </p:grpSpPr>
        <p:pic>
          <p:nvPicPr>
            <p:cNvPr id="25" name="Picture 2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26" name="Picture 2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22" name="Multiply 21"/>
          <p:cNvSpPr/>
          <p:nvPr/>
        </p:nvSpPr>
        <p:spPr>
          <a:xfrm>
            <a:off x="3870599" y="1315777"/>
            <a:ext cx="656960" cy="656960"/>
          </a:xfrm>
          <a:prstGeom prst="mathMultiply">
            <a:avLst/>
          </a:prstGeom>
          <a:solidFill>
            <a:srgbClr val="FF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29908" y="1698902"/>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35"/>
          <p:cNvSpPr/>
          <p:nvPr/>
        </p:nvSpPr>
        <p:spPr>
          <a:xfrm>
            <a:off x="200270" y="2621597"/>
            <a:ext cx="259276" cy="259276"/>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7762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 calcmode="lin" valueType="num">
                                      <p:cBhvr>
                                        <p:cTn id="9" dur="500" fill="hold"/>
                                        <p:tgtEl>
                                          <p:spTgt spid="28"/>
                                        </p:tgtEl>
                                        <p:attrNameLst>
                                          <p:attrName>style.rotation</p:attrName>
                                        </p:attrNameLst>
                                      </p:cBhvr>
                                      <p:tavLst>
                                        <p:tav tm="0">
                                          <p:val>
                                            <p:fltVal val="360"/>
                                          </p:val>
                                        </p:tav>
                                        <p:tav tm="100000">
                                          <p:val>
                                            <p:fltVal val="0"/>
                                          </p:val>
                                        </p:tav>
                                      </p:tavLst>
                                    </p:anim>
                                    <p:animEffect transition="in" filter="fade">
                                      <p:cBhvr>
                                        <p:cTn id="10" dur="500"/>
                                        <p:tgtEl>
                                          <p:spTgt spid="2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 calcmode="lin" valueType="num">
                                      <p:cBhvr>
                                        <p:cTn id="15" dur="500" fill="hold"/>
                                        <p:tgtEl>
                                          <p:spTgt spid="29"/>
                                        </p:tgtEl>
                                        <p:attrNameLst>
                                          <p:attrName>style.rotation</p:attrName>
                                        </p:attrNameLst>
                                      </p:cBhvr>
                                      <p:tavLst>
                                        <p:tav tm="0">
                                          <p:val>
                                            <p:fltVal val="360"/>
                                          </p:val>
                                        </p:tav>
                                        <p:tav tm="100000">
                                          <p:val>
                                            <p:fltVal val="0"/>
                                          </p:val>
                                        </p:tav>
                                      </p:tavLst>
                                    </p:anim>
                                    <p:animEffect transition="in" filter="fade">
                                      <p:cBhvr>
                                        <p:cTn id="16" dur="500"/>
                                        <p:tgtEl>
                                          <p:spTgt spid="29"/>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 calcmode="lin" valueType="num">
                                      <p:cBhvr>
                                        <p:cTn id="21" dur="500" fill="hold"/>
                                        <p:tgtEl>
                                          <p:spTgt spid="21"/>
                                        </p:tgtEl>
                                        <p:attrNameLst>
                                          <p:attrName>style.rotation</p:attrName>
                                        </p:attrNameLst>
                                      </p:cBhvr>
                                      <p:tavLst>
                                        <p:tav tm="0">
                                          <p:val>
                                            <p:fltVal val="360"/>
                                          </p:val>
                                        </p:tav>
                                        <p:tav tm="100000">
                                          <p:val>
                                            <p:fltVal val="0"/>
                                          </p:val>
                                        </p:tav>
                                      </p:tavLst>
                                    </p:anim>
                                    <p:animEffect transition="in" filter="fade">
                                      <p:cBhvr>
                                        <p:cTn id="22" dur="500"/>
                                        <p:tgtEl>
                                          <p:spTgt spid="21"/>
                                        </p:tgtEl>
                                      </p:cBhvr>
                                    </p:animEffect>
                                  </p:childTnLst>
                                </p:cTn>
                              </p:par>
                              <p:par>
                                <p:cTn id="23" presetID="2" presetClass="entr" presetSubtype="8" decel="10000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1250" fill="hold"/>
                                        <p:tgtEl>
                                          <p:spTgt spid="54"/>
                                        </p:tgtEl>
                                        <p:attrNameLst>
                                          <p:attrName>ppt_x</p:attrName>
                                        </p:attrNameLst>
                                      </p:cBhvr>
                                      <p:tavLst>
                                        <p:tav tm="0">
                                          <p:val>
                                            <p:strVal val="0-#ppt_w/2"/>
                                          </p:val>
                                        </p:tav>
                                        <p:tav tm="100000">
                                          <p:val>
                                            <p:strVal val="#ppt_x"/>
                                          </p:val>
                                        </p:tav>
                                      </p:tavLst>
                                    </p:anim>
                                    <p:anim calcmode="lin" valueType="num">
                                      <p:cBhvr additive="base">
                                        <p:cTn id="26" dur="1250" fill="hold"/>
                                        <p:tgtEl>
                                          <p:spTgt spid="54"/>
                                        </p:tgtEl>
                                        <p:attrNameLst>
                                          <p:attrName>ppt_y</p:attrName>
                                        </p:attrNameLst>
                                      </p:cBhvr>
                                      <p:tavLst>
                                        <p:tav tm="0">
                                          <p:val>
                                            <p:strVal val="#ppt_y"/>
                                          </p:val>
                                        </p:tav>
                                        <p:tav tm="100000">
                                          <p:val>
                                            <p:strVal val="#ppt_y"/>
                                          </p:val>
                                        </p:tav>
                                      </p:tavLst>
                                    </p:anim>
                                  </p:childTnLst>
                                </p:cTn>
                              </p:par>
                              <p:par>
                                <p:cTn id="27" presetID="2" presetClass="entr" presetSubtype="8" decel="10000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1250" fill="hold"/>
                                        <p:tgtEl>
                                          <p:spTgt spid="42"/>
                                        </p:tgtEl>
                                        <p:attrNameLst>
                                          <p:attrName>ppt_x</p:attrName>
                                        </p:attrNameLst>
                                      </p:cBhvr>
                                      <p:tavLst>
                                        <p:tav tm="0">
                                          <p:val>
                                            <p:strVal val="0-#ppt_w/2"/>
                                          </p:val>
                                        </p:tav>
                                        <p:tav tm="100000">
                                          <p:val>
                                            <p:strVal val="#ppt_x"/>
                                          </p:val>
                                        </p:tav>
                                      </p:tavLst>
                                    </p:anim>
                                    <p:anim calcmode="lin" valueType="num">
                                      <p:cBhvr additive="base">
                                        <p:cTn id="30" dur="1250" fill="hold"/>
                                        <p:tgtEl>
                                          <p:spTgt spid="42"/>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additive="base">
                                        <p:cTn id="33" dur="1250" fill="hold"/>
                                        <p:tgtEl>
                                          <p:spTgt spid="60"/>
                                        </p:tgtEl>
                                        <p:attrNameLst>
                                          <p:attrName>ppt_x</p:attrName>
                                        </p:attrNameLst>
                                      </p:cBhvr>
                                      <p:tavLst>
                                        <p:tav tm="0">
                                          <p:val>
                                            <p:strVal val="0-#ppt_w/2"/>
                                          </p:val>
                                        </p:tav>
                                        <p:tav tm="100000">
                                          <p:val>
                                            <p:strVal val="#ppt_x"/>
                                          </p:val>
                                        </p:tav>
                                      </p:tavLst>
                                    </p:anim>
                                    <p:anim calcmode="lin" valueType="num">
                                      <p:cBhvr additive="base">
                                        <p:cTn id="34" dur="1250" fill="hold"/>
                                        <p:tgtEl>
                                          <p:spTgt spid="60"/>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250" fill="hold"/>
                                        <p:tgtEl>
                                          <p:spTgt spid="30"/>
                                        </p:tgtEl>
                                        <p:attrNameLst>
                                          <p:attrName>ppt_x</p:attrName>
                                        </p:attrNameLst>
                                      </p:cBhvr>
                                      <p:tavLst>
                                        <p:tav tm="0">
                                          <p:val>
                                            <p:strVal val="0-#ppt_w/2"/>
                                          </p:val>
                                        </p:tav>
                                        <p:tav tm="100000">
                                          <p:val>
                                            <p:strVal val="#ppt_x"/>
                                          </p:val>
                                        </p:tav>
                                      </p:tavLst>
                                    </p:anim>
                                    <p:anim calcmode="lin" valueType="num">
                                      <p:cBhvr additive="base">
                                        <p:cTn id="38" dur="1250" fill="hold"/>
                                        <p:tgtEl>
                                          <p:spTgt spid="30"/>
                                        </p:tgtEl>
                                        <p:attrNameLst>
                                          <p:attrName>ppt_y</p:attrName>
                                        </p:attrNameLst>
                                      </p:cBhvr>
                                      <p:tavLst>
                                        <p:tav tm="0">
                                          <p:val>
                                            <p:strVal val="#ppt_y"/>
                                          </p:val>
                                        </p:tav>
                                        <p:tav tm="100000">
                                          <p:val>
                                            <p:strVal val="#ppt_y"/>
                                          </p:val>
                                        </p:tav>
                                      </p:tavLst>
                                    </p:anim>
                                  </p:childTnLst>
                                </p:cTn>
                              </p:par>
                              <p:par>
                                <p:cTn id="39" presetID="2" presetClass="entr" presetSubtype="8" decel="10000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1250" fill="hold"/>
                                        <p:tgtEl>
                                          <p:spTgt spid="24"/>
                                        </p:tgtEl>
                                        <p:attrNameLst>
                                          <p:attrName>ppt_x</p:attrName>
                                        </p:attrNameLst>
                                      </p:cBhvr>
                                      <p:tavLst>
                                        <p:tav tm="0">
                                          <p:val>
                                            <p:strVal val="0-#ppt_w/2"/>
                                          </p:val>
                                        </p:tav>
                                        <p:tav tm="100000">
                                          <p:val>
                                            <p:strVal val="#ppt_x"/>
                                          </p:val>
                                        </p:tav>
                                      </p:tavLst>
                                    </p:anim>
                                    <p:anim calcmode="lin" valueType="num">
                                      <p:cBhvr additive="base">
                                        <p:cTn id="42" dur="1250" fill="hold"/>
                                        <p:tgtEl>
                                          <p:spTgt spid="24"/>
                                        </p:tgtEl>
                                        <p:attrNameLst>
                                          <p:attrName>ppt_y</p:attrName>
                                        </p:attrNameLst>
                                      </p:cBhvr>
                                      <p:tavLst>
                                        <p:tav tm="0">
                                          <p:val>
                                            <p:strVal val="#ppt_y"/>
                                          </p:val>
                                        </p:tav>
                                        <p:tav tm="100000">
                                          <p:val>
                                            <p:strVal val="#ppt_y"/>
                                          </p:val>
                                        </p:tav>
                                      </p:tavLst>
                                    </p:anim>
                                  </p:childTnLst>
                                </p:cTn>
                              </p:par>
                              <p:par>
                                <p:cTn id="43" presetID="2" presetClass="entr" presetSubtype="1" decel="10000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1250" fill="hold"/>
                                        <p:tgtEl>
                                          <p:spTgt spid="33"/>
                                        </p:tgtEl>
                                        <p:attrNameLst>
                                          <p:attrName>ppt_x</p:attrName>
                                        </p:attrNameLst>
                                      </p:cBhvr>
                                      <p:tavLst>
                                        <p:tav tm="0">
                                          <p:val>
                                            <p:strVal val="#ppt_x"/>
                                          </p:val>
                                        </p:tav>
                                        <p:tav tm="100000">
                                          <p:val>
                                            <p:strVal val="#ppt_x"/>
                                          </p:val>
                                        </p:tav>
                                      </p:tavLst>
                                    </p:anim>
                                    <p:anim calcmode="lin" valueType="num">
                                      <p:cBhvr additive="base">
                                        <p:cTn id="46" dur="1250" fill="hold"/>
                                        <p:tgtEl>
                                          <p:spTgt spid="33"/>
                                        </p:tgtEl>
                                        <p:attrNameLst>
                                          <p:attrName>ppt_y</p:attrName>
                                        </p:attrNameLst>
                                      </p:cBhvr>
                                      <p:tavLst>
                                        <p:tav tm="0">
                                          <p:val>
                                            <p:strVal val="0-#ppt_h/2"/>
                                          </p:val>
                                        </p:tav>
                                        <p:tav tm="100000">
                                          <p:val>
                                            <p:strVal val="#ppt_y"/>
                                          </p:val>
                                        </p:tav>
                                      </p:tavLst>
                                    </p:anim>
                                  </p:childTnLst>
                                </p:cTn>
                              </p:par>
                              <p:par>
                                <p:cTn id="47" presetID="2" presetClass="entr" presetSubtype="1" decel="10000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1250" fill="hold"/>
                                        <p:tgtEl>
                                          <p:spTgt spid="23"/>
                                        </p:tgtEl>
                                        <p:attrNameLst>
                                          <p:attrName>ppt_x</p:attrName>
                                        </p:attrNameLst>
                                      </p:cBhvr>
                                      <p:tavLst>
                                        <p:tav tm="0">
                                          <p:val>
                                            <p:strVal val="#ppt_x"/>
                                          </p:val>
                                        </p:tav>
                                        <p:tav tm="100000">
                                          <p:val>
                                            <p:strVal val="#ppt_x"/>
                                          </p:val>
                                        </p:tav>
                                      </p:tavLst>
                                    </p:anim>
                                    <p:anim calcmode="lin" valueType="num">
                                      <p:cBhvr additive="base">
                                        <p:cTn id="50" dur="1250" fill="hold"/>
                                        <p:tgtEl>
                                          <p:spTgt spid="23"/>
                                        </p:tgtEl>
                                        <p:attrNameLst>
                                          <p:attrName>ppt_y</p:attrName>
                                        </p:attrNameLst>
                                      </p:cBhvr>
                                      <p:tavLst>
                                        <p:tav tm="0">
                                          <p:val>
                                            <p:strVal val="0-#ppt_h/2"/>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1250" fill="hold"/>
                                        <p:tgtEl>
                                          <p:spTgt spid="7"/>
                                        </p:tgtEl>
                                        <p:attrNameLst>
                                          <p:attrName>ppt_x</p:attrName>
                                        </p:attrNameLst>
                                      </p:cBhvr>
                                      <p:tavLst>
                                        <p:tav tm="0">
                                          <p:val>
                                            <p:strVal val="#ppt_x"/>
                                          </p:val>
                                        </p:tav>
                                        <p:tav tm="100000">
                                          <p:val>
                                            <p:strVal val="#ppt_x"/>
                                          </p:val>
                                        </p:tav>
                                      </p:tavLst>
                                    </p:anim>
                                    <p:anim calcmode="lin" valueType="num">
                                      <p:cBhvr additive="base">
                                        <p:cTn id="54" dur="125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decel="100000" fill="hold" grpId="0" nodeType="withEffect">
                                  <p:stCondLst>
                                    <p:cond delay="25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1250" fill="hold"/>
                                        <p:tgtEl>
                                          <p:spTgt spid="32"/>
                                        </p:tgtEl>
                                        <p:attrNameLst>
                                          <p:attrName>ppt_x</p:attrName>
                                        </p:attrNameLst>
                                      </p:cBhvr>
                                      <p:tavLst>
                                        <p:tav tm="0">
                                          <p:val>
                                            <p:strVal val="#ppt_x"/>
                                          </p:val>
                                        </p:tav>
                                        <p:tav tm="100000">
                                          <p:val>
                                            <p:strVal val="#ppt_x"/>
                                          </p:val>
                                        </p:tav>
                                      </p:tavLst>
                                    </p:anim>
                                    <p:anim calcmode="lin" valueType="num">
                                      <p:cBhvr additive="base">
                                        <p:cTn id="58" dur="125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decel="10000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1250" fill="hold"/>
                                        <p:tgtEl>
                                          <p:spTgt spid="20"/>
                                        </p:tgtEl>
                                        <p:attrNameLst>
                                          <p:attrName>ppt_x</p:attrName>
                                        </p:attrNameLst>
                                      </p:cBhvr>
                                      <p:tavLst>
                                        <p:tav tm="0">
                                          <p:val>
                                            <p:strVal val="#ppt_x"/>
                                          </p:val>
                                        </p:tav>
                                        <p:tav tm="100000">
                                          <p:val>
                                            <p:strVal val="#ppt_x"/>
                                          </p:val>
                                        </p:tav>
                                      </p:tavLst>
                                    </p:anim>
                                    <p:anim calcmode="lin" valueType="num">
                                      <p:cBhvr additive="base">
                                        <p:cTn id="62" dur="1250" fill="hold"/>
                                        <p:tgtEl>
                                          <p:spTgt spid="20"/>
                                        </p:tgtEl>
                                        <p:attrNameLst>
                                          <p:attrName>ppt_y</p:attrName>
                                        </p:attrNameLst>
                                      </p:cBhvr>
                                      <p:tavLst>
                                        <p:tav tm="0">
                                          <p:val>
                                            <p:strVal val="1+#ppt_h/2"/>
                                          </p:val>
                                        </p:tav>
                                        <p:tav tm="100000">
                                          <p:val>
                                            <p:strVal val="#ppt_y"/>
                                          </p:val>
                                        </p:tav>
                                      </p:tavLst>
                                    </p:anim>
                                  </p:childTnLst>
                                </p:cTn>
                              </p:par>
                              <p:par>
                                <p:cTn id="63" presetID="49" presetClass="entr" presetSubtype="0" decel="10000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 calcmode="lin" valueType="num">
                                      <p:cBhvr>
                                        <p:cTn id="67" dur="500" fill="hold"/>
                                        <p:tgtEl>
                                          <p:spTgt spid="22"/>
                                        </p:tgtEl>
                                        <p:attrNameLst>
                                          <p:attrName>style.rotation</p:attrName>
                                        </p:attrNameLst>
                                      </p:cBhvr>
                                      <p:tavLst>
                                        <p:tav tm="0">
                                          <p:val>
                                            <p:fltVal val="360"/>
                                          </p:val>
                                        </p:tav>
                                        <p:tav tm="100000">
                                          <p:val>
                                            <p:fltVal val="0"/>
                                          </p:val>
                                        </p:tav>
                                      </p:tavLst>
                                    </p:anim>
                                    <p:animEffect transition="in" filter="fade">
                                      <p:cBhvr>
                                        <p:cTn id="68" dur="500"/>
                                        <p:tgtEl>
                                          <p:spTgt spid="22"/>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500" fill="hold"/>
                                        <p:tgtEl>
                                          <p:spTgt spid="27"/>
                                        </p:tgtEl>
                                        <p:attrNameLst>
                                          <p:attrName>ppt_w</p:attrName>
                                        </p:attrNameLst>
                                      </p:cBhvr>
                                      <p:tavLst>
                                        <p:tav tm="0">
                                          <p:val>
                                            <p:fltVal val="0"/>
                                          </p:val>
                                        </p:tav>
                                        <p:tav tm="100000">
                                          <p:val>
                                            <p:strVal val="#ppt_w"/>
                                          </p:val>
                                        </p:tav>
                                      </p:tavLst>
                                    </p:anim>
                                    <p:anim calcmode="lin" valueType="num">
                                      <p:cBhvr>
                                        <p:cTn id="72" dur="500" fill="hold"/>
                                        <p:tgtEl>
                                          <p:spTgt spid="27"/>
                                        </p:tgtEl>
                                        <p:attrNameLst>
                                          <p:attrName>ppt_h</p:attrName>
                                        </p:attrNameLst>
                                      </p:cBhvr>
                                      <p:tavLst>
                                        <p:tav tm="0">
                                          <p:val>
                                            <p:fltVal val="0"/>
                                          </p:val>
                                        </p:tav>
                                        <p:tav tm="100000">
                                          <p:val>
                                            <p:strVal val="#ppt_h"/>
                                          </p:val>
                                        </p:tav>
                                      </p:tavLst>
                                    </p:anim>
                                    <p:anim calcmode="lin" valueType="num">
                                      <p:cBhvr>
                                        <p:cTn id="73" dur="500" fill="hold"/>
                                        <p:tgtEl>
                                          <p:spTgt spid="27"/>
                                        </p:tgtEl>
                                        <p:attrNameLst>
                                          <p:attrName>style.rotation</p:attrName>
                                        </p:attrNameLst>
                                      </p:cBhvr>
                                      <p:tavLst>
                                        <p:tav tm="0">
                                          <p:val>
                                            <p:fltVal val="360"/>
                                          </p:val>
                                        </p:tav>
                                        <p:tav tm="100000">
                                          <p:val>
                                            <p:fltVal val="0"/>
                                          </p:val>
                                        </p:tav>
                                      </p:tavLst>
                                    </p:anim>
                                    <p:animEffect transition="in" filter="fade">
                                      <p:cBhvr>
                                        <p:cTn id="74" dur="500"/>
                                        <p:tgtEl>
                                          <p:spTgt spid="27"/>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p:cTn id="77" dur="500" fill="hold"/>
                                        <p:tgtEl>
                                          <p:spTgt spid="36"/>
                                        </p:tgtEl>
                                        <p:attrNameLst>
                                          <p:attrName>ppt_w</p:attrName>
                                        </p:attrNameLst>
                                      </p:cBhvr>
                                      <p:tavLst>
                                        <p:tav tm="0">
                                          <p:val>
                                            <p:fltVal val="0"/>
                                          </p:val>
                                        </p:tav>
                                        <p:tav tm="100000">
                                          <p:val>
                                            <p:strVal val="#ppt_w"/>
                                          </p:val>
                                        </p:tav>
                                      </p:tavLst>
                                    </p:anim>
                                    <p:anim calcmode="lin" valueType="num">
                                      <p:cBhvr>
                                        <p:cTn id="78" dur="500" fill="hold"/>
                                        <p:tgtEl>
                                          <p:spTgt spid="36"/>
                                        </p:tgtEl>
                                        <p:attrNameLst>
                                          <p:attrName>ppt_h</p:attrName>
                                        </p:attrNameLst>
                                      </p:cBhvr>
                                      <p:tavLst>
                                        <p:tav tm="0">
                                          <p:val>
                                            <p:fltVal val="0"/>
                                          </p:val>
                                        </p:tav>
                                        <p:tav tm="100000">
                                          <p:val>
                                            <p:strVal val="#ppt_h"/>
                                          </p:val>
                                        </p:tav>
                                      </p:tavLst>
                                    </p:anim>
                                    <p:anim calcmode="lin" valueType="num">
                                      <p:cBhvr>
                                        <p:cTn id="79" dur="500" fill="hold"/>
                                        <p:tgtEl>
                                          <p:spTgt spid="36"/>
                                        </p:tgtEl>
                                        <p:attrNameLst>
                                          <p:attrName>style.rotation</p:attrName>
                                        </p:attrNameLst>
                                      </p:cBhvr>
                                      <p:tavLst>
                                        <p:tav tm="0">
                                          <p:val>
                                            <p:fltVal val="360"/>
                                          </p:val>
                                        </p:tav>
                                        <p:tav tm="100000">
                                          <p:val>
                                            <p:fltVal val="0"/>
                                          </p:val>
                                        </p:tav>
                                      </p:tavLst>
                                    </p:anim>
                                    <p:animEffect transition="in" filter="fade">
                                      <p:cBhvr>
                                        <p:cTn id="80" dur="500"/>
                                        <p:tgtEl>
                                          <p:spTgt spid="36"/>
                                        </p:tgtEl>
                                      </p:cBhvr>
                                    </p:animEffect>
                                  </p:childTnLst>
                                </p:cTn>
                              </p:par>
                              <p:par>
                                <p:cTn id="81" presetID="2" presetClass="entr" presetSubtype="2" decel="10000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250" fill="hold"/>
                                        <p:tgtEl>
                                          <p:spTgt spid="16"/>
                                        </p:tgtEl>
                                        <p:attrNameLst>
                                          <p:attrName>ppt_x</p:attrName>
                                        </p:attrNameLst>
                                      </p:cBhvr>
                                      <p:tavLst>
                                        <p:tav tm="0">
                                          <p:val>
                                            <p:strVal val="1+#ppt_w/2"/>
                                          </p:val>
                                        </p:tav>
                                        <p:tav tm="100000">
                                          <p:val>
                                            <p:strVal val="#ppt_x"/>
                                          </p:val>
                                        </p:tav>
                                      </p:tavLst>
                                    </p:anim>
                                    <p:anim calcmode="lin" valueType="num">
                                      <p:cBhvr additive="base">
                                        <p:cTn id="84" dur="1250" fill="hold"/>
                                        <p:tgtEl>
                                          <p:spTgt spid="16"/>
                                        </p:tgtEl>
                                        <p:attrNameLst>
                                          <p:attrName>ppt_y</p:attrName>
                                        </p:attrNameLst>
                                      </p:cBhvr>
                                      <p:tavLst>
                                        <p:tav tm="0">
                                          <p:val>
                                            <p:strVal val="#ppt_y"/>
                                          </p:val>
                                        </p:tav>
                                        <p:tav tm="100000">
                                          <p:val>
                                            <p:strVal val="#ppt_y"/>
                                          </p:val>
                                        </p:tav>
                                      </p:tavLst>
                                    </p:anim>
                                  </p:childTnLst>
                                </p:cTn>
                              </p:par>
                              <p:par>
                                <p:cTn id="85" presetID="2" presetClass="entr" presetSubtype="2" decel="10000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1250" fill="hold"/>
                                        <p:tgtEl>
                                          <p:spTgt spid="11"/>
                                        </p:tgtEl>
                                        <p:attrNameLst>
                                          <p:attrName>ppt_x</p:attrName>
                                        </p:attrNameLst>
                                      </p:cBhvr>
                                      <p:tavLst>
                                        <p:tav tm="0">
                                          <p:val>
                                            <p:strVal val="1+#ppt_w/2"/>
                                          </p:val>
                                        </p:tav>
                                        <p:tav tm="100000">
                                          <p:val>
                                            <p:strVal val="#ppt_x"/>
                                          </p:val>
                                        </p:tav>
                                      </p:tavLst>
                                    </p:anim>
                                    <p:anim calcmode="lin" valueType="num">
                                      <p:cBhvr additive="base">
                                        <p:cTn id="8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2" grpId="0" animBg="1"/>
      <p:bldP spid="16" grpId="0" animBg="1"/>
      <p:bldP spid="11" grpId="0" animBg="1"/>
      <p:bldP spid="20" grpId="0"/>
      <p:bldP spid="21" grpId="0" animBg="1"/>
      <p:bldP spid="23" grpId="0"/>
      <p:bldP spid="28" grpId="0" animBg="1"/>
      <p:bldP spid="29" grpId="0" animBg="1"/>
      <p:bldP spid="7" grpId="0"/>
      <p:bldP spid="32" grpId="0"/>
      <p:bldP spid="54" grpId="0" animBg="1"/>
      <p:bldP spid="30" grpId="0" animBg="1"/>
      <p:bldP spid="22" grpId="0" animBg="1"/>
      <p:bldP spid="27"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52"/>
          <p:cNvSpPr/>
          <p:nvPr/>
        </p:nvSpPr>
        <p:spPr>
          <a:xfrm>
            <a:off x="4413616" y="1"/>
            <a:ext cx="7778385" cy="6857999"/>
          </a:xfrm>
          <a:custGeom>
            <a:avLst/>
            <a:gdLst>
              <a:gd name="connsiteX0" fmla="*/ 1269843 w 7778385"/>
              <a:gd name="connsiteY0" fmla="*/ 0 h 6857999"/>
              <a:gd name="connsiteX1" fmla="*/ 7778385 w 7778385"/>
              <a:gd name="connsiteY1" fmla="*/ 0 h 6857999"/>
              <a:gd name="connsiteX2" fmla="*/ 7778385 w 7778385"/>
              <a:gd name="connsiteY2" fmla="*/ 6857999 h 6857999"/>
              <a:gd name="connsiteX3" fmla="*/ 1524388 w 7778385"/>
              <a:gd name="connsiteY3" fmla="*/ 6857999 h 6857999"/>
              <a:gd name="connsiteX4" fmla="*/ 1441413 w 7778385"/>
              <a:gd name="connsiteY4" fmla="*/ 6778890 h 6857999"/>
              <a:gd name="connsiteX5" fmla="*/ 0 w 7778385"/>
              <a:gd name="connsiteY5" fmla="*/ 3299013 h 6857999"/>
              <a:gd name="connsiteX6" fmla="*/ 1123784 w 7778385"/>
              <a:gd name="connsiteY6" fmla="*/ 168616 h 6857999"/>
              <a:gd name="connsiteX7" fmla="*/ 1269843 w 7778385"/>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8385" h="6857999">
                <a:moveTo>
                  <a:pt x="1269843" y="0"/>
                </a:moveTo>
                <a:lnTo>
                  <a:pt x="7778385" y="0"/>
                </a:lnTo>
                <a:lnTo>
                  <a:pt x="7778385" y="6857999"/>
                </a:lnTo>
                <a:lnTo>
                  <a:pt x="1524388" y="6857999"/>
                </a:lnTo>
                <a:lnTo>
                  <a:pt x="1441413" y="6778890"/>
                </a:lnTo>
                <a:cubicBezTo>
                  <a:pt x="550834" y="5888312"/>
                  <a:pt x="0" y="4657990"/>
                  <a:pt x="0" y="3299013"/>
                </a:cubicBezTo>
                <a:cubicBezTo>
                  <a:pt x="0" y="2109909"/>
                  <a:pt x="421733" y="1019305"/>
                  <a:pt x="1123784" y="168616"/>
                </a:cubicBezTo>
                <a:lnTo>
                  <a:pt x="1269843"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334020" y="1"/>
            <a:ext cx="3123466" cy="2020611"/>
          </a:xfrm>
          <a:custGeom>
            <a:avLst/>
            <a:gdLst>
              <a:gd name="connsiteX0" fmla="*/ 68789 w 3123466"/>
              <a:gd name="connsiteY0" fmla="*/ 0 h 2020611"/>
              <a:gd name="connsiteX1" fmla="*/ 3054677 w 3123466"/>
              <a:gd name="connsiteY1" fmla="*/ 0 h 2020611"/>
              <a:gd name="connsiteX2" fmla="*/ 3091737 w 3123466"/>
              <a:gd name="connsiteY2" fmla="*/ 144134 h 2020611"/>
              <a:gd name="connsiteX3" fmla="*/ 3123466 w 3123466"/>
              <a:gd name="connsiteY3" fmla="*/ 458878 h 2020611"/>
              <a:gd name="connsiteX4" fmla="*/ 1561733 w 3123466"/>
              <a:gd name="connsiteY4" fmla="*/ 2020611 h 2020611"/>
              <a:gd name="connsiteX5" fmla="*/ 0 w 3123466"/>
              <a:gd name="connsiteY5" fmla="*/ 458878 h 2020611"/>
              <a:gd name="connsiteX6" fmla="*/ 31729 w 3123466"/>
              <a:gd name="connsiteY6" fmla="*/ 144134 h 2020611"/>
              <a:gd name="connsiteX7" fmla="*/ 68789 w 3123466"/>
              <a:gd name="connsiteY7" fmla="*/ 0 h 202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466" h="2020611">
                <a:moveTo>
                  <a:pt x="68789" y="0"/>
                </a:moveTo>
                <a:lnTo>
                  <a:pt x="3054677" y="0"/>
                </a:lnTo>
                <a:lnTo>
                  <a:pt x="3091737" y="144134"/>
                </a:lnTo>
                <a:cubicBezTo>
                  <a:pt x="3112541" y="245799"/>
                  <a:pt x="3123466" y="351063"/>
                  <a:pt x="3123466" y="458878"/>
                </a:cubicBezTo>
                <a:cubicBezTo>
                  <a:pt x="3123466" y="1321399"/>
                  <a:pt x="2424254" y="2020611"/>
                  <a:pt x="1561733" y="2020611"/>
                </a:cubicBezTo>
                <a:cubicBezTo>
                  <a:pt x="699212" y="2020611"/>
                  <a:pt x="0" y="1321399"/>
                  <a:pt x="0" y="458878"/>
                </a:cubicBezTo>
                <a:cubicBezTo>
                  <a:pt x="0" y="351063"/>
                  <a:pt x="10925" y="245799"/>
                  <a:pt x="31729" y="144134"/>
                </a:cubicBezTo>
                <a:lnTo>
                  <a:pt x="68789" y="0"/>
                </a:lnTo>
                <a:close/>
              </a:path>
            </a:pathLst>
          </a:custGeom>
          <a:gradFill>
            <a:gsLst>
              <a:gs pos="0">
                <a:srgbClr val="FFB413"/>
              </a:gs>
              <a:gs pos="74000">
                <a:srgbClr val="FFB411"/>
              </a:gs>
              <a:gs pos="83000">
                <a:srgbClr val="FFB412"/>
              </a:gs>
              <a:gs pos="100000">
                <a:srgbClr val="FFBB1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10337934" y="3308067"/>
            <a:ext cx="1854066" cy="3549933"/>
          </a:xfrm>
          <a:custGeom>
            <a:avLst/>
            <a:gdLst>
              <a:gd name="connsiteX0" fmla="*/ 1854066 w 1854066"/>
              <a:gd name="connsiteY0" fmla="*/ 0 h 3549933"/>
              <a:gd name="connsiteX1" fmla="*/ 1854066 w 1854066"/>
              <a:gd name="connsiteY1" fmla="*/ 3549933 h 3549933"/>
              <a:gd name="connsiteX2" fmla="*/ 765137 w 1854066"/>
              <a:gd name="connsiteY2" fmla="*/ 3549933 h 3549933"/>
              <a:gd name="connsiteX3" fmla="*/ 658263 w 1854066"/>
              <a:gd name="connsiteY3" fmla="*/ 3461774 h 3549933"/>
              <a:gd name="connsiteX4" fmla="*/ 0 w 1854066"/>
              <a:gd name="connsiteY4" fmla="*/ 1990075 h 3549933"/>
              <a:gd name="connsiteX5" fmla="*/ 1828491 w 1854066"/>
              <a:gd name="connsiteY5" fmla="*/ 1267 h 3549933"/>
              <a:gd name="connsiteX6" fmla="*/ 1854066 w 1854066"/>
              <a:gd name="connsiteY6" fmla="*/ 0 h 354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066" h="3549933">
                <a:moveTo>
                  <a:pt x="1854066" y="0"/>
                </a:moveTo>
                <a:lnTo>
                  <a:pt x="1854066" y="3549933"/>
                </a:lnTo>
                <a:lnTo>
                  <a:pt x="765137" y="3549933"/>
                </a:lnTo>
                <a:lnTo>
                  <a:pt x="658263" y="3461774"/>
                </a:lnTo>
                <a:cubicBezTo>
                  <a:pt x="253585" y="3096409"/>
                  <a:pt x="0" y="2572309"/>
                  <a:pt x="0" y="1990075"/>
                </a:cubicBezTo>
                <a:cubicBezTo>
                  <a:pt x="0" y="954993"/>
                  <a:pt x="801455" y="103643"/>
                  <a:pt x="1828491" y="1267"/>
                </a:cubicBezTo>
                <a:lnTo>
                  <a:pt x="1854066" y="0"/>
                </a:lnTo>
                <a:close/>
              </a:path>
            </a:pathLst>
          </a:cu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5400000">
            <a:off x="547023" y="4121281"/>
            <a:ext cx="2115956" cy="3357485"/>
          </a:xfrm>
          <a:custGeom>
            <a:avLst/>
            <a:gdLst>
              <a:gd name="connsiteX0" fmla="*/ 0 w 2115956"/>
              <a:gd name="connsiteY0" fmla="*/ 2476383 h 3357485"/>
              <a:gd name="connsiteX1" fmla="*/ 2042211 w 2115956"/>
              <a:gd name="connsiteY1" fmla="*/ 11075 h 3357485"/>
              <a:gd name="connsiteX2" fmla="*/ 2115956 w 2115956"/>
              <a:gd name="connsiteY2" fmla="*/ 0 h 3357485"/>
              <a:gd name="connsiteX3" fmla="*/ 2115956 w 2115956"/>
              <a:gd name="connsiteY3" fmla="*/ 3283743 h 3357485"/>
              <a:gd name="connsiteX4" fmla="*/ 164387 w 2115956"/>
              <a:gd name="connsiteY4" fmla="*/ 3283743 h 3357485"/>
              <a:gd name="connsiteX5" fmla="*/ 164387 w 2115956"/>
              <a:gd name="connsiteY5" fmla="*/ 3357485 h 3357485"/>
              <a:gd name="connsiteX6" fmla="*/ 114988 w 2115956"/>
              <a:gd name="connsiteY6" fmla="*/ 3224693 h 3357485"/>
              <a:gd name="connsiteX7" fmla="*/ 0 w 2115956"/>
              <a:gd name="connsiteY7" fmla="*/ 2476383 h 335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956" h="3357485">
                <a:moveTo>
                  <a:pt x="0" y="2476383"/>
                </a:moveTo>
                <a:cubicBezTo>
                  <a:pt x="0" y="1260317"/>
                  <a:pt x="876723" y="245722"/>
                  <a:pt x="2042211" y="11075"/>
                </a:cubicBezTo>
                <a:lnTo>
                  <a:pt x="2115956" y="0"/>
                </a:lnTo>
                <a:lnTo>
                  <a:pt x="2115956" y="3283743"/>
                </a:lnTo>
                <a:lnTo>
                  <a:pt x="164387" y="3283743"/>
                </a:lnTo>
                <a:lnTo>
                  <a:pt x="164387" y="3357485"/>
                </a:lnTo>
                <a:lnTo>
                  <a:pt x="114988" y="3224693"/>
                </a:lnTo>
                <a:cubicBezTo>
                  <a:pt x="40257" y="2988301"/>
                  <a:pt x="0" y="2736967"/>
                  <a:pt x="0" y="2476383"/>
                </a:cubicBezTo>
                <a:close/>
              </a:path>
            </a:pathLst>
          </a:custGeom>
          <a:solidFill>
            <a:srgbClr val="FFC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7F49AD-BD12-492C-A324-0826D43D7DB3}"/>
              </a:ext>
            </a:extLst>
          </p:cNvPr>
          <p:cNvSpPr txBox="1"/>
          <p:nvPr/>
        </p:nvSpPr>
        <p:spPr>
          <a:xfrm>
            <a:off x="670856" y="1867438"/>
            <a:ext cx="6210675" cy="1200329"/>
          </a:xfrm>
          <a:prstGeom prst="rect">
            <a:avLst/>
          </a:prstGeom>
          <a:noFill/>
        </p:spPr>
        <p:txBody>
          <a:bodyPr wrap="none" rtlCol="0">
            <a:spAutoFit/>
          </a:bodyPr>
          <a:lstStyle/>
          <a:p>
            <a:r>
              <a:rPr lang="en-US" sz="7200" b="1" dirty="0">
                <a:ln>
                  <a:solidFill>
                    <a:schemeClr val="bg1"/>
                  </a:solidFill>
                </a:ln>
                <a:solidFill>
                  <a:srgbClr val="FF2C00"/>
                </a:solidFill>
                <a:latin typeface="KIDEPARK" panose="02000503000000000000" pitchFamily="2" charset="0"/>
              </a:rPr>
              <a:t>KINDERGARTEN</a:t>
            </a:r>
          </a:p>
        </p:txBody>
      </p:sp>
      <p:sp>
        <p:nvSpPr>
          <p:cNvPr id="13" name="Freeform 12"/>
          <p:cNvSpPr/>
          <p:nvPr/>
        </p:nvSpPr>
        <p:spPr>
          <a:xfrm rot="16200000">
            <a:off x="11439969" y="3019034"/>
            <a:ext cx="963786" cy="559957"/>
          </a:xfrm>
          <a:custGeom>
            <a:avLst/>
            <a:gdLst>
              <a:gd name="connsiteX0" fmla="*/ 481893 w 963786"/>
              <a:gd name="connsiteY0" fmla="*/ 0 h 520866"/>
              <a:gd name="connsiteX1" fmla="*/ 963786 w 963786"/>
              <a:gd name="connsiteY1" fmla="*/ 481893 h 520866"/>
              <a:gd name="connsiteX2" fmla="*/ 959857 w 963786"/>
              <a:gd name="connsiteY2" fmla="*/ 520866 h 520866"/>
              <a:gd name="connsiteX3" fmla="*/ 3929 w 963786"/>
              <a:gd name="connsiteY3" fmla="*/ 520866 h 520866"/>
              <a:gd name="connsiteX4" fmla="*/ 0 w 963786"/>
              <a:gd name="connsiteY4" fmla="*/ 481893 h 520866"/>
              <a:gd name="connsiteX5" fmla="*/ 481893 w 963786"/>
              <a:gd name="connsiteY5" fmla="*/ 0 h 5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6" h="520866">
                <a:moveTo>
                  <a:pt x="481893" y="0"/>
                </a:moveTo>
                <a:cubicBezTo>
                  <a:pt x="748035" y="0"/>
                  <a:pt x="963786" y="215751"/>
                  <a:pt x="963786" y="481893"/>
                </a:cubicBezTo>
                <a:lnTo>
                  <a:pt x="959857" y="520866"/>
                </a:lnTo>
                <a:lnTo>
                  <a:pt x="3929" y="520866"/>
                </a:lnTo>
                <a:lnTo>
                  <a:pt x="0" y="481893"/>
                </a:lnTo>
                <a:cubicBezTo>
                  <a:pt x="0" y="215751"/>
                  <a:pt x="215751" y="0"/>
                  <a:pt x="481893" y="0"/>
                </a:cubicBez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0800000">
            <a:off x="3859871" y="0"/>
            <a:ext cx="963786" cy="550116"/>
          </a:xfrm>
          <a:custGeom>
            <a:avLst/>
            <a:gdLst>
              <a:gd name="connsiteX0" fmla="*/ 481893 w 963786"/>
              <a:gd name="connsiteY0" fmla="*/ 0 h 520866"/>
              <a:gd name="connsiteX1" fmla="*/ 963786 w 963786"/>
              <a:gd name="connsiteY1" fmla="*/ 481893 h 520866"/>
              <a:gd name="connsiteX2" fmla="*/ 959857 w 963786"/>
              <a:gd name="connsiteY2" fmla="*/ 520866 h 520866"/>
              <a:gd name="connsiteX3" fmla="*/ 3929 w 963786"/>
              <a:gd name="connsiteY3" fmla="*/ 520866 h 520866"/>
              <a:gd name="connsiteX4" fmla="*/ 0 w 963786"/>
              <a:gd name="connsiteY4" fmla="*/ 481893 h 520866"/>
              <a:gd name="connsiteX5" fmla="*/ 481893 w 963786"/>
              <a:gd name="connsiteY5" fmla="*/ 0 h 5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6" h="520866">
                <a:moveTo>
                  <a:pt x="481893" y="0"/>
                </a:moveTo>
                <a:cubicBezTo>
                  <a:pt x="748035" y="0"/>
                  <a:pt x="963786" y="215751"/>
                  <a:pt x="963786" y="481893"/>
                </a:cubicBezTo>
                <a:lnTo>
                  <a:pt x="959857" y="520866"/>
                </a:lnTo>
                <a:lnTo>
                  <a:pt x="3929" y="520866"/>
                </a:lnTo>
                <a:lnTo>
                  <a:pt x="0" y="481893"/>
                </a:lnTo>
                <a:cubicBezTo>
                  <a:pt x="0" y="215751"/>
                  <a:pt x="215751" y="0"/>
                  <a:pt x="481893" y="0"/>
                </a:cubicBez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rot="5400000">
            <a:off x="10926273" y="4750151"/>
            <a:ext cx="833634" cy="1056351"/>
            <a:chOff x="4404115" y="-269206"/>
            <a:chExt cx="833634" cy="1056351"/>
          </a:xfrm>
        </p:grpSpPr>
        <p:pic>
          <p:nvPicPr>
            <p:cNvPr id="17" name="Picture 16"/>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18" name="Picture 1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19" name="Isosceles Triangle 18"/>
          <p:cNvSpPr/>
          <p:nvPr/>
        </p:nvSpPr>
        <p:spPr>
          <a:xfrm rot="3192785">
            <a:off x="3250855" y="5695988"/>
            <a:ext cx="355840" cy="306759"/>
          </a:xfrm>
          <a:prstGeom prst="triangle">
            <a:avLst/>
          </a:prstGeom>
          <a:noFill/>
          <a:ln w="76200">
            <a:solidFill>
              <a:srgbClr val="218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y 19"/>
          <p:cNvSpPr/>
          <p:nvPr/>
        </p:nvSpPr>
        <p:spPr>
          <a:xfrm>
            <a:off x="3658157" y="1296132"/>
            <a:ext cx="595104" cy="595104"/>
          </a:xfrm>
          <a:prstGeom prst="mathMultiply">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627714" y="550117"/>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3192785">
            <a:off x="11463963" y="1674645"/>
            <a:ext cx="355840" cy="306759"/>
          </a:xfrm>
          <a:prstGeom prst="triangle">
            <a:avLst/>
          </a:prstGeom>
          <a:noFill/>
          <a:ln w="762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273492" y="1682138"/>
            <a:ext cx="316605" cy="316605"/>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1412500" y="4170100"/>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1" y="4260101"/>
            <a:ext cx="1654277" cy="1966842"/>
          </a:xfrm>
          <a:custGeom>
            <a:avLst/>
            <a:gdLst>
              <a:gd name="connsiteX0" fmla="*/ 670856 w 1654277"/>
              <a:gd name="connsiteY0" fmla="*/ 0 h 1966842"/>
              <a:gd name="connsiteX1" fmla="*/ 1654277 w 1654277"/>
              <a:gd name="connsiteY1" fmla="*/ 983421 h 1966842"/>
              <a:gd name="connsiteX2" fmla="*/ 670856 w 1654277"/>
              <a:gd name="connsiteY2" fmla="*/ 1966842 h 1966842"/>
              <a:gd name="connsiteX3" fmla="*/ 121016 w 1654277"/>
              <a:gd name="connsiteY3" fmla="*/ 1798889 h 1966842"/>
              <a:gd name="connsiteX4" fmla="*/ 0 w 1654277"/>
              <a:gd name="connsiteY4" fmla="*/ 1699043 h 1966842"/>
              <a:gd name="connsiteX5" fmla="*/ 0 w 1654277"/>
              <a:gd name="connsiteY5" fmla="*/ 267800 h 1966842"/>
              <a:gd name="connsiteX6" fmla="*/ 121016 w 1654277"/>
              <a:gd name="connsiteY6" fmla="*/ 167953 h 1966842"/>
              <a:gd name="connsiteX7" fmla="*/ 670856 w 1654277"/>
              <a:gd name="connsiteY7" fmla="*/ 0 h 196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77" h="1966842">
                <a:moveTo>
                  <a:pt x="670856" y="0"/>
                </a:moveTo>
                <a:cubicBezTo>
                  <a:pt x="1213984" y="0"/>
                  <a:pt x="1654277" y="440293"/>
                  <a:pt x="1654277" y="983421"/>
                </a:cubicBezTo>
                <a:cubicBezTo>
                  <a:pt x="1654277" y="1526549"/>
                  <a:pt x="1213984" y="1966842"/>
                  <a:pt x="670856" y="1966842"/>
                </a:cubicBezTo>
                <a:cubicBezTo>
                  <a:pt x="467183" y="1966842"/>
                  <a:pt x="277971" y="1904926"/>
                  <a:pt x="121016" y="1798889"/>
                </a:cubicBezTo>
                <a:lnTo>
                  <a:pt x="0" y="1699043"/>
                </a:lnTo>
                <a:lnTo>
                  <a:pt x="0" y="267800"/>
                </a:lnTo>
                <a:lnTo>
                  <a:pt x="121016" y="167953"/>
                </a:lnTo>
                <a:cubicBezTo>
                  <a:pt x="277971" y="61916"/>
                  <a:pt x="467183" y="0"/>
                  <a:pt x="670856" y="0"/>
                </a:cubicBezTo>
                <a:close/>
              </a:path>
            </a:pathLst>
          </a:cu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3192785">
            <a:off x="395484" y="5505377"/>
            <a:ext cx="254388" cy="219300"/>
          </a:xfrm>
          <a:prstGeom prst="triangle">
            <a:avLst/>
          </a:prstGeom>
          <a:noFill/>
          <a:ln w="508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21629B-C14F-412F-89C0-2ED4041AE804}"/>
              </a:ext>
            </a:extLst>
          </p:cNvPr>
          <p:cNvSpPr txBox="1"/>
          <p:nvPr/>
        </p:nvSpPr>
        <p:spPr>
          <a:xfrm>
            <a:off x="664988" y="3310493"/>
            <a:ext cx="3290721" cy="784830"/>
          </a:xfrm>
          <a:prstGeom prst="rect">
            <a:avLst/>
          </a:prstGeom>
          <a:noFill/>
        </p:spPr>
        <p:txBody>
          <a:bodyPr wrap="square" rtlCol="0">
            <a:spAutoFit/>
          </a:bodyPr>
          <a:lstStyle/>
          <a:p>
            <a:pPr algn="just"/>
            <a:r>
              <a:rPr lang="en-US" sz="900" dirty="0">
                <a:latin typeface="Montserrat" panose="00000500000000000000" pitchFamily="2" charset="0"/>
              </a:rPr>
              <a:t>The learning environment invites the children to participate in concrete experiences that help them learn concepts and develop academic skills while encouraging curiosity and exploration. Our program offers a balance of cognitive work and creative play.</a:t>
            </a:r>
          </a:p>
        </p:txBody>
      </p:sp>
      <p:sp>
        <p:nvSpPr>
          <p:cNvPr id="27" name="TextBox 26">
            <a:extLst>
              <a:ext uri="{FF2B5EF4-FFF2-40B4-BE49-F238E27FC236}">
                <a16:creationId xmlns:a16="http://schemas.microsoft.com/office/drawing/2014/main" id="{63C53F72-757B-4575-8C37-74149303513D}"/>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Tree>
    <p:extLst>
      <p:ext uri="{BB962C8B-B14F-4D97-AF65-F5344CB8AC3E}">
        <p14:creationId xmlns:p14="http://schemas.microsoft.com/office/powerpoint/2010/main" val="14361071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 calcmode="lin" valueType="num">
                                      <p:cBhvr>
                                        <p:cTn id="9" dur="500" fill="hold"/>
                                        <p:tgtEl>
                                          <p:spTgt spid="20"/>
                                        </p:tgtEl>
                                        <p:attrNameLst>
                                          <p:attrName>style.rotation</p:attrName>
                                        </p:attrNameLst>
                                      </p:cBhvr>
                                      <p:tavLst>
                                        <p:tav tm="0">
                                          <p:val>
                                            <p:fltVal val="360"/>
                                          </p:val>
                                        </p:tav>
                                        <p:tav tm="100000">
                                          <p:val>
                                            <p:fltVal val="0"/>
                                          </p:val>
                                        </p:tav>
                                      </p:tavLst>
                                    </p:anim>
                                    <p:animEffect transition="in" filter="fade">
                                      <p:cBhvr>
                                        <p:cTn id="10" dur="500"/>
                                        <p:tgtEl>
                                          <p:spTgt spid="20"/>
                                        </p:tgtEl>
                                      </p:cBhvr>
                                    </p:animEffect>
                                  </p:childTnLst>
                                </p:cTn>
                              </p:par>
                              <p:par>
                                <p:cTn id="11" presetID="49" presetClass="entr" presetSubtype="0" decel="100000" fill="hold" grpId="0" nodeType="withEffect">
                                  <p:stCondLst>
                                    <p:cond delay="25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 calcmode="lin" valueType="num">
                                      <p:cBhvr>
                                        <p:cTn id="15" dur="500" fill="hold"/>
                                        <p:tgtEl>
                                          <p:spTgt spid="21"/>
                                        </p:tgtEl>
                                        <p:attrNameLst>
                                          <p:attrName>style.rotation</p:attrName>
                                        </p:attrNameLst>
                                      </p:cBhvr>
                                      <p:tavLst>
                                        <p:tav tm="0">
                                          <p:val>
                                            <p:fltVal val="360"/>
                                          </p:val>
                                        </p:tav>
                                        <p:tav tm="100000">
                                          <p:val>
                                            <p:fltVal val="0"/>
                                          </p:val>
                                        </p:tav>
                                      </p:tavLst>
                                    </p:anim>
                                    <p:animEffect transition="in" filter="fade">
                                      <p:cBhvr>
                                        <p:cTn id="16" dur="500"/>
                                        <p:tgtEl>
                                          <p:spTgt spid="21"/>
                                        </p:tgtEl>
                                      </p:cBhvr>
                                    </p:animEffect>
                                  </p:childTnLst>
                                </p:cTn>
                              </p:par>
                              <p:par>
                                <p:cTn id="17" presetID="49" presetClass="entr" presetSubtype="0" decel="100000" fill="hold" grpId="0" nodeType="withEffect">
                                  <p:stCondLst>
                                    <p:cond delay="25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 calcmode="lin" valueType="num">
                                      <p:cBhvr>
                                        <p:cTn id="21" dur="500" fill="hold"/>
                                        <p:tgtEl>
                                          <p:spTgt spid="23"/>
                                        </p:tgtEl>
                                        <p:attrNameLst>
                                          <p:attrName>style.rotation</p:attrName>
                                        </p:attrNameLst>
                                      </p:cBhvr>
                                      <p:tavLst>
                                        <p:tav tm="0">
                                          <p:val>
                                            <p:fltVal val="360"/>
                                          </p:val>
                                        </p:tav>
                                        <p:tav tm="100000">
                                          <p:val>
                                            <p:fltVal val="0"/>
                                          </p:val>
                                        </p:tav>
                                      </p:tavLst>
                                    </p:anim>
                                    <p:animEffect transition="in" filter="fade">
                                      <p:cBhvr>
                                        <p:cTn id="22" dur="500"/>
                                        <p:tgtEl>
                                          <p:spTgt spid="23"/>
                                        </p:tgtEl>
                                      </p:cBhvr>
                                    </p:animEffect>
                                  </p:childTnLst>
                                </p:cTn>
                              </p:par>
                              <p:par>
                                <p:cTn id="23" presetID="49" presetClass="entr" presetSubtype="0" decel="100000" fill="hold" grpId="0" nodeType="withEffect">
                                  <p:stCondLst>
                                    <p:cond delay="25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par>
                                <p:cTn id="29" presetID="49" presetClass="entr" presetSubtype="0" decel="100000" fill="hold" grpId="0" nodeType="with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 calcmode="lin" valueType="num">
                                      <p:cBhvr>
                                        <p:cTn id="33" dur="500" fill="hold"/>
                                        <p:tgtEl>
                                          <p:spTgt spid="19"/>
                                        </p:tgtEl>
                                        <p:attrNameLst>
                                          <p:attrName>style.rotation</p:attrName>
                                        </p:attrNameLst>
                                      </p:cBhvr>
                                      <p:tavLst>
                                        <p:tav tm="0">
                                          <p:val>
                                            <p:fltVal val="360"/>
                                          </p:val>
                                        </p:tav>
                                        <p:tav tm="100000">
                                          <p:val>
                                            <p:fltVal val="0"/>
                                          </p:val>
                                        </p:tav>
                                      </p:tavLst>
                                    </p:anim>
                                    <p:animEffect transition="in" filter="fade">
                                      <p:cBhvr>
                                        <p:cTn id="34" dur="500"/>
                                        <p:tgtEl>
                                          <p:spTgt spid="19"/>
                                        </p:tgtEl>
                                      </p:cBhvr>
                                    </p:animEffect>
                                  </p:childTnLst>
                                </p:cTn>
                              </p:par>
                              <p:par>
                                <p:cTn id="35" presetID="49" presetClass="entr" presetSubtype="0" decel="100000" fill="hold" grpId="0" nodeType="withEffect">
                                  <p:stCondLst>
                                    <p:cond delay="25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 calcmode="lin" valueType="num">
                                      <p:cBhvr>
                                        <p:cTn id="39" dur="500" fill="hold"/>
                                        <p:tgtEl>
                                          <p:spTgt spid="25"/>
                                        </p:tgtEl>
                                        <p:attrNameLst>
                                          <p:attrName>style.rotation</p:attrName>
                                        </p:attrNameLst>
                                      </p:cBhvr>
                                      <p:tavLst>
                                        <p:tav tm="0">
                                          <p:val>
                                            <p:fltVal val="360"/>
                                          </p:val>
                                        </p:tav>
                                        <p:tav tm="100000">
                                          <p:val>
                                            <p:fltVal val="0"/>
                                          </p:val>
                                        </p:tav>
                                      </p:tavLst>
                                    </p:anim>
                                    <p:animEffect transition="in" filter="fade">
                                      <p:cBhvr>
                                        <p:cTn id="40" dur="500"/>
                                        <p:tgtEl>
                                          <p:spTgt spid="25"/>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anim calcmode="lin" valueType="num">
                                      <p:cBhvr>
                                        <p:cTn id="45" dur="500" fill="hold"/>
                                        <p:tgtEl>
                                          <p:spTgt spid="22"/>
                                        </p:tgtEl>
                                        <p:attrNameLst>
                                          <p:attrName>style.rotation</p:attrName>
                                        </p:attrNameLst>
                                      </p:cBhvr>
                                      <p:tavLst>
                                        <p:tav tm="0">
                                          <p:val>
                                            <p:fltVal val="360"/>
                                          </p:val>
                                        </p:tav>
                                        <p:tav tm="100000">
                                          <p:val>
                                            <p:fltVal val="0"/>
                                          </p:val>
                                        </p:tav>
                                      </p:tavLst>
                                    </p:anim>
                                    <p:animEffect transition="in" filter="fade">
                                      <p:cBhvr>
                                        <p:cTn id="46" dur="500"/>
                                        <p:tgtEl>
                                          <p:spTgt spid="22"/>
                                        </p:tgtEl>
                                      </p:cBhvr>
                                    </p:animEffect>
                                  </p:childTnLst>
                                </p:cTn>
                              </p:par>
                              <p:par>
                                <p:cTn id="47" presetID="2" presetClass="entr" presetSubtype="2" decel="10000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1250" fill="hold"/>
                                        <p:tgtEl>
                                          <p:spTgt spid="53"/>
                                        </p:tgtEl>
                                        <p:attrNameLst>
                                          <p:attrName>ppt_x</p:attrName>
                                        </p:attrNameLst>
                                      </p:cBhvr>
                                      <p:tavLst>
                                        <p:tav tm="0">
                                          <p:val>
                                            <p:strVal val="1+#ppt_w/2"/>
                                          </p:val>
                                        </p:tav>
                                        <p:tav tm="100000">
                                          <p:val>
                                            <p:strVal val="#ppt_x"/>
                                          </p:val>
                                        </p:tav>
                                      </p:tavLst>
                                    </p:anim>
                                    <p:anim calcmode="lin" valueType="num">
                                      <p:cBhvr additive="base">
                                        <p:cTn id="50" dur="1250" fill="hold"/>
                                        <p:tgtEl>
                                          <p:spTgt spid="53"/>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1250" fill="hold"/>
                                        <p:tgtEl>
                                          <p:spTgt spid="40"/>
                                        </p:tgtEl>
                                        <p:attrNameLst>
                                          <p:attrName>ppt_x</p:attrName>
                                        </p:attrNameLst>
                                      </p:cBhvr>
                                      <p:tavLst>
                                        <p:tav tm="0">
                                          <p:val>
                                            <p:strVal val="1+#ppt_w/2"/>
                                          </p:val>
                                        </p:tav>
                                        <p:tav tm="100000">
                                          <p:val>
                                            <p:strVal val="#ppt_x"/>
                                          </p:val>
                                        </p:tav>
                                      </p:tavLst>
                                    </p:anim>
                                    <p:anim calcmode="lin" valueType="num">
                                      <p:cBhvr additive="base">
                                        <p:cTn id="54" dur="1250" fill="hold"/>
                                        <p:tgtEl>
                                          <p:spTgt spid="40"/>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1250" fill="hold"/>
                                        <p:tgtEl>
                                          <p:spTgt spid="14"/>
                                        </p:tgtEl>
                                        <p:attrNameLst>
                                          <p:attrName>ppt_x</p:attrName>
                                        </p:attrNameLst>
                                      </p:cBhvr>
                                      <p:tavLst>
                                        <p:tav tm="0">
                                          <p:val>
                                            <p:strVal val="1+#ppt_w/2"/>
                                          </p:val>
                                        </p:tav>
                                        <p:tav tm="100000">
                                          <p:val>
                                            <p:strVal val="#ppt_x"/>
                                          </p:val>
                                        </p:tav>
                                      </p:tavLst>
                                    </p:anim>
                                    <p:anim calcmode="lin" valueType="num">
                                      <p:cBhvr additive="base">
                                        <p:cTn id="58" dur="125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1250" fill="hold"/>
                                        <p:tgtEl>
                                          <p:spTgt spid="57"/>
                                        </p:tgtEl>
                                        <p:attrNameLst>
                                          <p:attrName>ppt_x</p:attrName>
                                        </p:attrNameLst>
                                      </p:cBhvr>
                                      <p:tavLst>
                                        <p:tav tm="0">
                                          <p:val>
                                            <p:strVal val="1+#ppt_w/2"/>
                                          </p:val>
                                        </p:tav>
                                        <p:tav tm="100000">
                                          <p:val>
                                            <p:strVal val="#ppt_x"/>
                                          </p:val>
                                        </p:tav>
                                      </p:tavLst>
                                    </p:anim>
                                    <p:anim calcmode="lin" valueType="num">
                                      <p:cBhvr additive="base">
                                        <p:cTn id="62" dur="1250" fill="hold"/>
                                        <p:tgtEl>
                                          <p:spTgt spid="57"/>
                                        </p:tgtEl>
                                        <p:attrNameLst>
                                          <p:attrName>ppt_y</p:attrName>
                                        </p:attrNameLst>
                                      </p:cBhvr>
                                      <p:tavLst>
                                        <p:tav tm="0">
                                          <p:val>
                                            <p:strVal val="#ppt_y"/>
                                          </p:val>
                                        </p:tav>
                                        <p:tav tm="100000">
                                          <p:val>
                                            <p:strVal val="#ppt_y"/>
                                          </p:val>
                                        </p:tav>
                                      </p:tavLst>
                                    </p:anim>
                                  </p:childTnLst>
                                </p:cTn>
                              </p:par>
                              <p:par>
                                <p:cTn id="63" presetID="2" presetClass="entr" presetSubtype="2" decel="10000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1250" fill="hold"/>
                                        <p:tgtEl>
                                          <p:spTgt spid="16"/>
                                        </p:tgtEl>
                                        <p:attrNameLst>
                                          <p:attrName>ppt_x</p:attrName>
                                        </p:attrNameLst>
                                      </p:cBhvr>
                                      <p:tavLst>
                                        <p:tav tm="0">
                                          <p:val>
                                            <p:strVal val="1+#ppt_w/2"/>
                                          </p:val>
                                        </p:tav>
                                        <p:tav tm="100000">
                                          <p:val>
                                            <p:strVal val="#ppt_x"/>
                                          </p:val>
                                        </p:tav>
                                      </p:tavLst>
                                    </p:anim>
                                    <p:anim calcmode="lin" valueType="num">
                                      <p:cBhvr additive="base">
                                        <p:cTn id="66" dur="1250" fill="hold"/>
                                        <p:tgtEl>
                                          <p:spTgt spid="16"/>
                                        </p:tgtEl>
                                        <p:attrNameLst>
                                          <p:attrName>ppt_y</p:attrName>
                                        </p:attrNameLst>
                                      </p:cBhvr>
                                      <p:tavLst>
                                        <p:tav tm="0">
                                          <p:val>
                                            <p:strVal val="#ppt_y"/>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1250" fill="hold"/>
                                        <p:tgtEl>
                                          <p:spTgt spid="13"/>
                                        </p:tgtEl>
                                        <p:attrNameLst>
                                          <p:attrName>ppt_x</p:attrName>
                                        </p:attrNameLst>
                                      </p:cBhvr>
                                      <p:tavLst>
                                        <p:tav tm="0">
                                          <p:val>
                                            <p:strVal val="1+#ppt_w/2"/>
                                          </p:val>
                                        </p:tav>
                                        <p:tav tm="100000">
                                          <p:val>
                                            <p:strVal val="#ppt_x"/>
                                          </p:val>
                                        </p:tav>
                                      </p:tavLst>
                                    </p:anim>
                                    <p:anim calcmode="lin" valueType="num">
                                      <p:cBhvr additive="base">
                                        <p:cTn id="70" dur="1250" fill="hold"/>
                                        <p:tgtEl>
                                          <p:spTgt spid="13"/>
                                        </p:tgtEl>
                                        <p:attrNameLst>
                                          <p:attrName>ppt_y</p:attrName>
                                        </p:attrNameLst>
                                      </p:cBhvr>
                                      <p:tavLst>
                                        <p:tav tm="0">
                                          <p:val>
                                            <p:strVal val="#ppt_y"/>
                                          </p:val>
                                        </p:tav>
                                        <p:tav tm="100000">
                                          <p:val>
                                            <p:strVal val="#ppt_y"/>
                                          </p:val>
                                        </p:tav>
                                      </p:tavLst>
                                    </p:anim>
                                  </p:childTnLst>
                                </p:cTn>
                              </p:par>
                              <p:par>
                                <p:cTn id="71" presetID="2" presetClass="entr" presetSubtype="12" decel="10000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additive="base">
                                        <p:cTn id="73" dur="1250" fill="hold"/>
                                        <p:tgtEl>
                                          <p:spTgt spid="65"/>
                                        </p:tgtEl>
                                        <p:attrNameLst>
                                          <p:attrName>ppt_x</p:attrName>
                                        </p:attrNameLst>
                                      </p:cBhvr>
                                      <p:tavLst>
                                        <p:tav tm="0">
                                          <p:val>
                                            <p:strVal val="0-#ppt_w/2"/>
                                          </p:val>
                                        </p:tav>
                                        <p:tav tm="100000">
                                          <p:val>
                                            <p:strVal val="#ppt_x"/>
                                          </p:val>
                                        </p:tav>
                                      </p:tavLst>
                                    </p:anim>
                                    <p:anim calcmode="lin" valueType="num">
                                      <p:cBhvr additive="base">
                                        <p:cTn id="74" dur="1250" fill="hold"/>
                                        <p:tgtEl>
                                          <p:spTgt spid="65"/>
                                        </p:tgtEl>
                                        <p:attrNameLst>
                                          <p:attrName>ppt_y</p:attrName>
                                        </p:attrNameLst>
                                      </p:cBhvr>
                                      <p:tavLst>
                                        <p:tav tm="0">
                                          <p:val>
                                            <p:strVal val="1+#ppt_h/2"/>
                                          </p:val>
                                        </p:tav>
                                        <p:tav tm="100000">
                                          <p:val>
                                            <p:strVal val="#ppt_y"/>
                                          </p:val>
                                        </p:tav>
                                      </p:tavLst>
                                    </p:anim>
                                  </p:childTnLst>
                                </p:cTn>
                              </p:par>
                              <p:par>
                                <p:cTn id="75" presetID="2" presetClass="entr" presetSubtype="12" decel="10000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additive="base">
                                        <p:cTn id="77" dur="1250" fill="hold"/>
                                        <p:tgtEl>
                                          <p:spTgt spid="60"/>
                                        </p:tgtEl>
                                        <p:attrNameLst>
                                          <p:attrName>ppt_x</p:attrName>
                                        </p:attrNameLst>
                                      </p:cBhvr>
                                      <p:tavLst>
                                        <p:tav tm="0">
                                          <p:val>
                                            <p:strVal val="0-#ppt_w/2"/>
                                          </p:val>
                                        </p:tav>
                                        <p:tav tm="100000">
                                          <p:val>
                                            <p:strVal val="#ppt_x"/>
                                          </p:val>
                                        </p:tav>
                                      </p:tavLst>
                                    </p:anim>
                                    <p:anim calcmode="lin" valueType="num">
                                      <p:cBhvr additive="base">
                                        <p:cTn id="78" dur="1250" fill="hold"/>
                                        <p:tgtEl>
                                          <p:spTgt spid="60"/>
                                        </p:tgtEl>
                                        <p:attrNameLst>
                                          <p:attrName>ppt_y</p:attrName>
                                        </p:attrNameLst>
                                      </p:cBhvr>
                                      <p:tavLst>
                                        <p:tav tm="0">
                                          <p:val>
                                            <p:strVal val="1+#ppt_h/2"/>
                                          </p:val>
                                        </p:tav>
                                        <p:tav tm="100000">
                                          <p:val>
                                            <p:strVal val="#ppt_y"/>
                                          </p:val>
                                        </p:tav>
                                      </p:tavLst>
                                    </p:anim>
                                  </p:childTnLst>
                                </p:cTn>
                              </p:par>
                              <p:par>
                                <p:cTn id="79" presetID="2" presetClass="entr" presetSubtype="4" decel="100000" fill="hold" grpId="0" nodeType="withEffect">
                                  <p:stCondLst>
                                    <p:cond delay="25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1250" fill="hold"/>
                                        <p:tgtEl>
                                          <p:spTgt spid="7"/>
                                        </p:tgtEl>
                                        <p:attrNameLst>
                                          <p:attrName>ppt_x</p:attrName>
                                        </p:attrNameLst>
                                      </p:cBhvr>
                                      <p:tavLst>
                                        <p:tav tm="0">
                                          <p:val>
                                            <p:strVal val="#ppt_x"/>
                                          </p:val>
                                        </p:tav>
                                        <p:tav tm="100000">
                                          <p:val>
                                            <p:strVal val="#ppt_x"/>
                                          </p:val>
                                        </p:tav>
                                      </p:tavLst>
                                    </p:anim>
                                    <p:anim calcmode="lin" valueType="num">
                                      <p:cBhvr additive="base">
                                        <p:cTn id="82" dur="1250" fill="hold"/>
                                        <p:tgtEl>
                                          <p:spTgt spid="7"/>
                                        </p:tgtEl>
                                        <p:attrNameLst>
                                          <p:attrName>ppt_y</p:attrName>
                                        </p:attrNameLst>
                                      </p:cBhvr>
                                      <p:tavLst>
                                        <p:tav tm="0">
                                          <p:val>
                                            <p:strVal val="1+#ppt_h/2"/>
                                          </p:val>
                                        </p:tav>
                                        <p:tav tm="100000">
                                          <p:val>
                                            <p:strVal val="#ppt_y"/>
                                          </p:val>
                                        </p:tav>
                                      </p:tavLst>
                                    </p:anim>
                                  </p:childTnLst>
                                </p:cTn>
                              </p:par>
                              <p:par>
                                <p:cTn id="83" presetID="2" presetClass="entr" presetSubtype="4" decel="100000" fill="hold" grpId="0" nodeType="withEffect">
                                  <p:stCondLst>
                                    <p:cond delay="50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1250" fill="hold"/>
                                        <p:tgtEl>
                                          <p:spTgt spid="9"/>
                                        </p:tgtEl>
                                        <p:attrNameLst>
                                          <p:attrName>ppt_x</p:attrName>
                                        </p:attrNameLst>
                                      </p:cBhvr>
                                      <p:tavLst>
                                        <p:tav tm="0">
                                          <p:val>
                                            <p:strVal val="#ppt_x"/>
                                          </p:val>
                                        </p:tav>
                                        <p:tav tm="100000">
                                          <p:val>
                                            <p:strVal val="#ppt_x"/>
                                          </p:val>
                                        </p:tav>
                                      </p:tavLst>
                                    </p:anim>
                                    <p:anim calcmode="lin" valueType="num">
                                      <p:cBhvr additive="base">
                                        <p:cTn id="86"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0" grpId="0" animBg="1"/>
      <p:bldP spid="57" grpId="0" animBg="1"/>
      <p:bldP spid="65" grpId="0" animBg="1"/>
      <p:bldP spid="7" grpId="0"/>
      <p:bldP spid="13" grpId="0" animBg="1"/>
      <p:bldP spid="14" grpId="0" animBg="1"/>
      <p:bldP spid="19" grpId="0" animBg="1"/>
      <p:bldP spid="20" grpId="0" animBg="1"/>
      <p:bldP spid="21" grpId="0" animBg="1"/>
      <p:bldP spid="22" grpId="0" animBg="1"/>
      <p:bldP spid="23" grpId="0" animBg="1"/>
      <p:bldP spid="25" grpId="0" animBg="1"/>
      <p:bldP spid="60" grpId="0" animBg="1"/>
      <p:bldP spid="2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B5ADC0-15A2-4B2E-8571-116DE718305C}"/>
              </a:ext>
            </a:extLst>
          </p:cNvPr>
          <p:cNvPicPr>
            <a:picLocks noChangeAspect="1"/>
          </p:cNvPicPr>
          <p:nvPr/>
        </p:nvPicPr>
        <p:blipFill rotWithShape="1">
          <a:blip r:embed="rId3">
            <a:extLst>
              <a:ext uri="{28A0092B-C50C-407E-A947-70E740481C1C}">
                <a14:useLocalDpi xmlns:a14="http://schemas.microsoft.com/office/drawing/2010/main" val="0"/>
              </a:ext>
            </a:extLst>
          </a:blip>
          <a:srcRect t="7832" b="7832"/>
          <a:stretch/>
        </p:blipFill>
        <p:spPr>
          <a:xfrm>
            <a:off x="0" y="0"/>
            <a:ext cx="12192000" cy="6858000"/>
          </a:xfrm>
          <a:prstGeom prst="rect">
            <a:avLst/>
          </a:prstGeom>
        </p:spPr>
      </p:pic>
      <p:sp>
        <p:nvSpPr>
          <p:cNvPr id="34" name="Rectangle 33"/>
          <p:cNvSpPr/>
          <p:nvPr/>
        </p:nvSpPr>
        <p:spPr>
          <a:xfrm>
            <a:off x="1" y="-38101"/>
            <a:ext cx="12192000" cy="6896101"/>
          </a:xfrm>
          <a:prstGeom prst="rect">
            <a:avLst/>
          </a:prstGeom>
          <a:solidFill>
            <a:srgbClr val="FF6E1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21629B-C14F-412F-89C0-2ED4041AE804}"/>
              </a:ext>
            </a:extLst>
          </p:cNvPr>
          <p:cNvSpPr txBox="1"/>
          <p:nvPr/>
        </p:nvSpPr>
        <p:spPr>
          <a:xfrm>
            <a:off x="6293654" y="4565917"/>
            <a:ext cx="3290721" cy="646331"/>
          </a:xfrm>
          <a:prstGeom prst="rect">
            <a:avLst/>
          </a:prstGeom>
          <a:noFill/>
        </p:spPr>
        <p:txBody>
          <a:bodyPr wrap="square" rtlCol="0">
            <a:spAutoFit/>
          </a:bodyPr>
          <a:lstStyle/>
          <a:p>
            <a:pPr algn="just"/>
            <a:r>
              <a:rPr lang="en-US" sz="900" dirty="0">
                <a:solidFill>
                  <a:schemeClr val="bg1"/>
                </a:solidFill>
                <a:latin typeface="Montserrat" panose="00000500000000000000" pitchFamily="2" charset="0"/>
              </a:rPr>
              <a:t>Thanks for your interest in our Kids Place community! We know you may have more questions about enrolling at our school! Please email us at info@kidsplace.com</a:t>
            </a:r>
          </a:p>
        </p:txBody>
      </p:sp>
      <p:sp>
        <p:nvSpPr>
          <p:cNvPr id="17" name="Isosceles Triangle 16"/>
          <p:cNvSpPr/>
          <p:nvPr/>
        </p:nvSpPr>
        <p:spPr>
          <a:xfrm rot="3192785">
            <a:off x="2728874" y="3337338"/>
            <a:ext cx="355840" cy="306759"/>
          </a:xfrm>
          <a:prstGeom prst="triangle">
            <a:avLst/>
          </a:prstGeom>
          <a:noFill/>
          <a:ln w="76200">
            <a:solidFill>
              <a:srgbClr val="218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831774" y="2998287"/>
            <a:ext cx="391559" cy="391559"/>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7749238">
            <a:off x="9667417" y="1318246"/>
            <a:ext cx="5102806" cy="4388278"/>
          </a:xfrm>
          <a:custGeom>
            <a:avLst/>
            <a:gdLst>
              <a:gd name="connsiteX0" fmla="*/ 0 w 5142974"/>
              <a:gd name="connsiteY0" fmla="*/ 4247769 h 4387601"/>
              <a:gd name="connsiteX1" fmla="*/ 0 w 5142974"/>
              <a:gd name="connsiteY1" fmla="*/ 4187631 h 4387601"/>
              <a:gd name="connsiteX2" fmla="*/ 5142974 w 5142974"/>
              <a:gd name="connsiteY2" fmla="*/ 0 h 4387601"/>
              <a:gd name="connsiteX3" fmla="*/ 5140358 w 5142974"/>
              <a:gd name="connsiteY3" fmla="*/ 113077 h 4387601"/>
              <a:gd name="connsiteX4" fmla="*/ 1022388 w 5142974"/>
              <a:gd name="connsiteY4" fmla="*/ 4387601 h 4387601"/>
              <a:gd name="connsiteX5" fmla="*/ 191392 w 5142974"/>
              <a:gd name="connsiteY5" fmla="*/ 4296046 h 4387601"/>
              <a:gd name="connsiteX6" fmla="*/ 0 w 5142974"/>
              <a:gd name="connsiteY6" fmla="*/ 4247769 h 438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2974" h="4387601">
                <a:moveTo>
                  <a:pt x="0" y="4247769"/>
                </a:moveTo>
                <a:lnTo>
                  <a:pt x="0" y="4187631"/>
                </a:lnTo>
                <a:lnTo>
                  <a:pt x="5142974" y="0"/>
                </a:lnTo>
                <a:lnTo>
                  <a:pt x="5140358" y="113077"/>
                </a:lnTo>
                <a:cubicBezTo>
                  <a:pt x="5029922" y="2494136"/>
                  <a:pt x="3228479" y="4387600"/>
                  <a:pt x="1022388" y="4387601"/>
                </a:cubicBezTo>
                <a:cubicBezTo>
                  <a:pt x="737732" y="4387600"/>
                  <a:pt x="459812" y="4356076"/>
                  <a:pt x="191392" y="4296046"/>
                </a:cubicBezTo>
                <a:lnTo>
                  <a:pt x="0" y="4247769"/>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9708612" y="0"/>
            <a:ext cx="2577831" cy="2681307"/>
          </a:xfrm>
          <a:custGeom>
            <a:avLst/>
            <a:gdLst>
              <a:gd name="connsiteX0" fmla="*/ 307035 w 2577831"/>
              <a:gd name="connsiteY0" fmla="*/ 0 h 2681307"/>
              <a:gd name="connsiteX1" fmla="*/ 2577831 w 2577831"/>
              <a:gd name="connsiteY1" fmla="*/ 0 h 2681307"/>
              <a:gd name="connsiteX2" fmla="*/ 2577831 w 2577831"/>
              <a:gd name="connsiteY2" fmla="*/ 2479031 h 2681307"/>
              <a:gd name="connsiteX3" fmla="*/ 2434222 w 2577831"/>
              <a:gd name="connsiteY3" fmla="*/ 2546672 h 2681307"/>
              <a:gd name="connsiteX4" fmla="*/ 1752191 w 2577831"/>
              <a:gd name="connsiteY4" fmla="*/ 2681307 h 2681307"/>
              <a:gd name="connsiteX5" fmla="*/ 0 w 2577831"/>
              <a:gd name="connsiteY5" fmla="*/ 968070 h 2681307"/>
              <a:gd name="connsiteX6" fmla="*/ 299247 w 2577831"/>
              <a:gd name="connsiteY6" fmla="*/ 10183 h 2681307"/>
              <a:gd name="connsiteX7" fmla="*/ 307035 w 2577831"/>
              <a:gd name="connsiteY7" fmla="*/ 0 h 268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7831" h="2681307">
                <a:moveTo>
                  <a:pt x="307035" y="0"/>
                </a:moveTo>
                <a:lnTo>
                  <a:pt x="2577831" y="0"/>
                </a:lnTo>
                <a:lnTo>
                  <a:pt x="2577831" y="2479031"/>
                </a:lnTo>
                <a:lnTo>
                  <a:pt x="2434222" y="2546672"/>
                </a:lnTo>
                <a:cubicBezTo>
                  <a:pt x="2224593" y="2633367"/>
                  <a:pt x="1994118" y="2681307"/>
                  <a:pt x="1752191" y="2681307"/>
                </a:cubicBezTo>
                <a:cubicBezTo>
                  <a:pt x="784482" y="2681307"/>
                  <a:pt x="0" y="1914265"/>
                  <a:pt x="0" y="968070"/>
                </a:cubicBezTo>
                <a:cubicBezTo>
                  <a:pt x="0" y="613247"/>
                  <a:pt x="110318" y="283617"/>
                  <a:pt x="299247" y="10183"/>
                </a:cubicBezTo>
                <a:lnTo>
                  <a:pt x="307035" y="0"/>
                </a:lnTo>
                <a:close/>
              </a:path>
            </a:pathLst>
          </a:custGeom>
          <a:gradFill>
            <a:gsLst>
              <a:gs pos="0">
                <a:srgbClr val="1D8CC0"/>
              </a:gs>
              <a:gs pos="74000">
                <a:srgbClr val="1C8DDB">
                  <a:alpha val="76000"/>
                </a:srgbClr>
              </a:gs>
              <a:gs pos="83000">
                <a:srgbClr val="1999DA">
                  <a:alpha val="63000"/>
                </a:srgbClr>
              </a:gs>
              <a:gs pos="100000">
                <a:srgbClr val="1AA2D9">
                  <a:alpha val="5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1" y="-22827"/>
            <a:ext cx="3067608" cy="6566984"/>
          </a:xfrm>
          <a:custGeom>
            <a:avLst/>
            <a:gdLst>
              <a:gd name="connsiteX0" fmla="*/ 0 w 3067608"/>
              <a:gd name="connsiteY0" fmla="*/ 0 h 6599662"/>
              <a:gd name="connsiteX1" fmla="*/ 2795243 w 3067608"/>
              <a:gd name="connsiteY1" fmla="*/ 0 h 6599662"/>
              <a:gd name="connsiteX2" fmla="*/ 2852848 w 3067608"/>
              <a:gd name="connsiteY2" fmla="*/ 172010 h 6599662"/>
              <a:gd name="connsiteX3" fmla="*/ 3067608 w 3067608"/>
              <a:gd name="connsiteY3" fmla="*/ 1724505 h 6599662"/>
              <a:gd name="connsiteX4" fmla="*/ 150063 w 3067608"/>
              <a:gd name="connsiteY4" fmla="*/ 6534997 h 6599662"/>
              <a:gd name="connsiteX5" fmla="*/ 0 w 3067608"/>
              <a:gd name="connsiteY5" fmla="*/ 6599662 h 6599662"/>
              <a:gd name="connsiteX6" fmla="*/ 0 w 3067608"/>
              <a:gd name="connsiteY6" fmla="*/ 0 h 659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7608" h="6599662">
                <a:moveTo>
                  <a:pt x="0" y="0"/>
                </a:moveTo>
                <a:lnTo>
                  <a:pt x="2795243" y="0"/>
                </a:lnTo>
                <a:lnTo>
                  <a:pt x="2852848" y="172010"/>
                </a:lnTo>
                <a:cubicBezTo>
                  <a:pt x="2992420" y="662443"/>
                  <a:pt x="3067608" y="1183878"/>
                  <a:pt x="3067608" y="1724505"/>
                </a:cubicBezTo>
                <a:cubicBezTo>
                  <a:pt x="3067608" y="3887018"/>
                  <a:pt x="1864583" y="5742442"/>
                  <a:pt x="150063" y="6534997"/>
                </a:cubicBezTo>
                <a:lnTo>
                  <a:pt x="0" y="6599662"/>
                </a:lnTo>
                <a:lnTo>
                  <a:pt x="0" y="0"/>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y 18"/>
          <p:cNvSpPr/>
          <p:nvPr/>
        </p:nvSpPr>
        <p:spPr>
          <a:xfrm>
            <a:off x="4540204" y="929"/>
            <a:ext cx="635484" cy="635484"/>
          </a:xfrm>
          <a:prstGeom prst="mathMultiply">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07818" y="3854420"/>
            <a:ext cx="3018854" cy="3018854"/>
          </a:xfrm>
          <a:prstGeom prst="ellipse">
            <a:avLst/>
          </a:pr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394899" y="-38101"/>
            <a:ext cx="1663545" cy="1614799"/>
          </a:xfrm>
          <a:prstGeom prst="ellipse">
            <a:avLst/>
          </a:prstGeom>
          <a:solidFill>
            <a:srgbClr val="FF710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1142040">
            <a:off x="9238058" y="-248737"/>
            <a:ext cx="1103003" cy="1862048"/>
          </a:xfrm>
          <a:prstGeom prst="rect">
            <a:avLst/>
          </a:prstGeom>
          <a:noFill/>
        </p:spPr>
        <p:txBody>
          <a:bodyPr wrap="square" rtlCol="0">
            <a:spAutoFit/>
          </a:bodyPr>
          <a:lstStyle/>
          <a:p>
            <a:r>
              <a:rPr lang="en-US" sz="11500" dirty="0">
                <a:solidFill>
                  <a:srgbClr val="FFAE00"/>
                </a:solidFill>
                <a:latin typeface="KIDEPARK" panose="02000503000000000000" pitchFamily="2" charset="0"/>
              </a:rPr>
              <a:t>A</a:t>
            </a:r>
          </a:p>
        </p:txBody>
      </p:sp>
      <p:pic>
        <p:nvPicPr>
          <p:cNvPr id="5" name="Picture 4">
            <a:extLst>
              <a:ext uri="{FF2B5EF4-FFF2-40B4-BE49-F238E27FC236}">
                <a16:creationId xmlns:a16="http://schemas.microsoft.com/office/drawing/2014/main" id="{2C9D31C8-211D-4A06-8741-68A2B8C5C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180" y="636413"/>
            <a:ext cx="8561803" cy="6259687"/>
          </a:xfrm>
          <a:prstGeom prst="rect">
            <a:avLst/>
          </a:prstGeom>
        </p:spPr>
      </p:pic>
      <p:sp>
        <p:nvSpPr>
          <p:cNvPr id="7" name="TextBox 6">
            <a:extLst>
              <a:ext uri="{FF2B5EF4-FFF2-40B4-BE49-F238E27FC236}">
                <a16:creationId xmlns:a16="http://schemas.microsoft.com/office/drawing/2014/main" id="{FC3AD9FA-F068-4640-97E9-5BC223A6378C}"/>
              </a:ext>
            </a:extLst>
          </p:cNvPr>
          <p:cNvSpPr txBox="1"/>
          <p:nvPr/>
        </p:nvSpPr>
        <p:spPr>
          <a:xfrm>
            <a:off x="6209559" y="2102215"/>
            <a:ext cx="3191899" cy="2308324"/>
          </a:xfrm>
          <a:prstGeom prst="rect">
            <a:avLst/>
          </a:prstGeom>
          <a:noFill/>
        </p:spPr>
        <p:txBody>
          <a:bodyPr wrap="none" rtlCol="0">
            <a:spAutoFit/>
          </a:bodyPr>
          <a:lstStyle/>
          <a:p>
            <a:r>
              <a:rPr lang="en-US" sz="7200" dirty="0">
                <a:ln>
                  <a:solidFill>
                    <a:srgbClr val="A12B07"/>
                  </a:solidFill>
                </a:ln>
                <a:solidFill>
                  <a:schemeClr val="bg1"/>
                </a:solidFill>
                <a:latin typeface="KIDEPARK" panose="02000503000000000000" pitchFamily="2" charset="0"/>
              </a:rPr>
              <a:t>ENROLL</a:t>
            </a:r>
            <a:endParaRPr lang="en-US" sz="7200" spc="-300" dirty="0">
              <a:ln>
                <a:solidFill>
                  <a:srgbClr val="A12B07"/>
                </a:solidFill>
              </a:ln>
              <a:solidFill>
                <a:schemeClr val="bg1"/>
              </a:solidFill>
              <a:latin typeface="KIDEPARK" panose="02000503000000000000" pitchFamily="2" charset="0"/>
            </a:endParaRPr>
          </a:p>
          <a:p>
            <a:r>
              <a:rPr lang="en-US" sz="7200" dirty="0">
                <a:ln>
                  <a:solidFill>
                    <a:srgbClr val="A12B07"/>
                  </a:solidFill>
                </a:ln>
                <a:solidFill>
                  <a:schemeClr val="bg1"/>
                </a:solidFill>
                <a:latin typeface="KIDEPARK" panose="02000503000000000000" pitchFamily="2" charset="0"/>
              </a:rPr>
              <a:t>TODAY</a:t>
            </a:r>
            <a:endParaRPr lang="en-US" sz="7200" spc="-300" dirty="0">
              <a:ln>
                <a:solidFill>
                  <a:srgbClr val="A12B07"/>
                </a:solidFill>
              </a:ln>
              <a:solidFill>
                <a:schemeClr val="bg1"/>
              </a:solidFill>
              <a:latin typeface="KIDEPARK" panose="02000503000000000000" pitchFamily="2" charset="0"/>
            </a:endParaRPr>
          </a:p>
        </p:txBody>
      </p:sp>
      <p:sp>
        <p:nvSpPr>
          <p:cNvPr id="25" name="Oval 24"/>
          <p:cNvSpPr/>
          <p:nvPr/>
        </p:nvSpPr>
        <p:spPr>
          <a:xfrm>
            <a:off x="635831" y="1546326"/>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rot="5400000">
            <a:off x="8954715" y="5874962"/>
            <a:ext cx="833634" cy="1056351"/>
            <a:chOff x="4404115" y="-269206"/>
            <a:chExt cx="833634" cy="1056351"/>
          </a:xfrm>
        </p:grpSpPr>
        <p:pic>
          <p:nvPicPr>
            <p:cNvPr id="15" name="Picture 14"/>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16" name="Picture 15"/>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23" name="Isosceles Triangle 22"/>
          <p:cNvSpPr/>
          <p:nvPr/>
        </p:nvSpPr>
        <p:spPr>
          <a:xfrm rot="3192785">
            <a:off x="10654873" y="2019627"/>
            <a:ext cx="355840" cy="306759"/>
          </a:xfrm>
          <a:prstGeom prst="triangle">
            <a:avLst/>
          </a:prstGeom>
          <a:noFill/>
          <a:ln w="762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565590" y="5147453"/>
            <a:ext cx="1663545" cy="1663545"/>
          </a:xfrm>
          <a:prstGeom prst="ellipse">
            <a:avLst/>
          </a:pr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1488264" y="4603626"/>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EBE1365-59E3-4E61-8CEA-BFEF966C96A1}"/>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pic>
        <p:nvPicPr>
          <p:cNvPr id="21" name="Picture 20"/>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0807404" y="1032951"/>
            <a:ext cx="671900" cy="671900"/>
          </a:xfrm>
          <a:prstGeom prst="rect">
            <a:avLst/>
          </a:prstGeom>
        </p:spPr>
      </p:pic>
      <p:sp>
        <p:nvSpPr>
          <p:cNvPr id="27" name="Isosceles Triangle 26"/>
          <p:cNvSpPr/>
          <p:nvPr/>
        </p:nvSpPr>
        <p:spPr>
          <a:xfrm rot="3192785">
            <a:off x="189185" y="5241560"/>
            <a:ext cx="297602" cy="256554"/>
          </a:xfrm>
          <a:prstGeom prst="triangle">
            <a:avLst/>
          </a:prstGeom>
          <a:noFill/>
          <a:ln w="762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20134492">
            <a:off x="3959853" y="5570301"/>
            <a:ext cx="923651" cy="1569660"/>
          </a:xfrm>
          <a:prstGeom prst="rect">
            <a:avLst/>
          </a:prstGeom>
          <a:noFill/>
        </p:spPr>
        <p:txBody>
          <a:bodyPr wrap="none" rtlCol="0">
            <a:spAutoFit/>
          </a:bodyPr>
          <a:lstStyle/>
          <a:p>
            <a:r>
              <a:rPr lang="en-US" sz="9600" dirty="0">
                <a:solidFill>
                  <a:srgbClr val="277AC8"/>
                </a:solidFill>
                <a:latin typeface="KIDEPARK" panose="02000503000000000000" pitchFamily="2" charset="0"/>
              </a:rPr>
              <a:t>F</a:t>
            </a:r>
          </a:p>
        </p:txBody>
      </p:sp>
      <p:grpSp>
        <p:nvGrpSpPr>
          <p:cNvPr id="11" name="Group 10"/>
          <p:cNvGrpSpPr/>
          <p:nvPr/>
        </p:nvGrpSpPr>
        <p:grpSpPr>
          <a:xfrm>
            <a:off x="4675559" y="5493868"/>
            <a:ext cx="833634" cy="1056351"/>
            <a:chOff x="4404115" y="-269206"/>
            <a:chExt cx="833634" cy="1056351"/>
          </a:xfrm>
        </p:grpSpPr>
        <p:pic>
          <p:nvPicPr>
            <p:cNvPr id="12" name="Picture 11"/>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13" name="Picture 12"/>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26" name="TextBox 25"/>
          <p:cNvSpPr txBox="1"/>
          <p:nvPr/>
        </p:nvSpPr>
        <p:spPr>
          <a:xfrm>
            <a:off x="5770383" y="5250294"/>
            <a:ext cx="692818" cy="1569660"/>
          </a:xfrm>
          <a:prstGeom prst="rect">
            <a:avLst/>
          </a:prstGeom>
          <a:noFill/>
        </p:spPr>
        <p:txBody>
          <a:bodyPr wrap="none" rtlCol="0">
            <a:spAutoFit/>
          </a:bodyPr>
          <a:lstStyle/>
          <a:p>
            <a:r>
              <a:rPr lang="en-US" sz="9600" dirty="0">
                <a:solidFill>
                  <a:srgbClr val="FF6E15"/>
                </a:solidFill>
                <a:latin typeface="KIDEPARK" panose="02000503000000000000" pitchFamily="2" charset="0"/>
              </a:rPr>
              <a:t>c</a:t>
            </a:r>
          </a:p>
        </p:txBody>
      </p:sp>
    </p:spTree>
    <p:extLst>
      <p:ext uri="{BB962C8B-B14F-4D97-AF65-F5344CB8AC3E}">
        <p14:creationId xmlns:p14="http://schemas.microsoft.com/office/powerpoint/2010/main" val="34941972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 presetClass="emph" presetSubtype="0" decel="100000" autoRev="1" fill="hold" nodeType="withEffect">
                                  <p:stCondLst>
                                    <p:cond delay="0"/>
                                  </p:stCondLst>
                                  <p:childTnLst>
                                    <p:animScale>
                                      <p:cBhvr>
                                        <p:cTn id="9" dur="6000" fill="hold"/>
                                        <p:tgtEl>
                                          <p:spTgt spid="3"/>
                                        </p:tgtEl>
                                      </p:cBhvr>
                                      <p:by x="110000" y="110000"/>
                                    </p:animScale>
                                  </p:childTnLst>
                                </p:cTn>
                              </p:par>
                              <p:par>
                                <p:cTn id="10" presetID="2" presetClass="entr" presetSubtype="4"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250" fill="hold"/>
                                        <p:tgtEl>
                                          <p:spTgt spid="7"/>
                                        </p:tgtEl>
                                        <p:attrNameLst>
                                          <p:attrName>ppt_x</p:attrName>
                                        </p:attrNameLst>
                                      </p:cBhvr>
                                      <p:tavLst>
                                        <p:tav tm="0">
                                          <p:val>
                                            <p:strVal val="#ppt_x"/>
                                          </p:val>
                                        </p:tav>
                                        <p:tav tm="100000">
                                          <p:val>
                                            <p:strVal val="#ppt_x"/>
                                          </p:val>
                                        </p:tav>
                                      </p:tavLst>
                                    </p:anim>
                                    <p:anim calcmode="lin" valueType="num">
                                      <p:cBhvr additive="base">
                                        <p:cTn id="13" dur="125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25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ppt_x"/>
                                          </p:val>
                                        </p:tav>
                                        <p:tav tm="100000">
                                          <p:val>
                                            <p:strVal val="#ppt_x"/>
                                          </p:val>
                                        </p:tav>
                                      </p:tavLst>
                                    </p:anim>
                                    <p:anim calcmode="lin" valueType="num">
                                      <p:cBhvr additive="base">
                                        <p:cTn id="17" dur="12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2" decel="100000" fill="hold" grpId="0" nodeType="withEffect">
                                  <p:stCondLst>
                                    <p:cond delay="25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1250" fill="hold"/>
                                        <p:tgtEl>
                                          <p:spTgt spid="30"/>
                                        </p:tgtEl>
                                        <p:attrNameLst>
                                          <p:attrName>ppt_x</p:attrName>
                                        </p:attrNameLst>
                                      </p:cBhvr>
                                      <p:tavLst>
                                        <p:tav tm="0">
                                          <p:val>
                                            <p:strVal val="1+#ppt_w/2"/>
                                          </p:val>
                                        </p:tav>
                                        <p:tav tm="100000">
                                          <p:val>
                                            <p:strVal val="#ppt_x"/>
                                          </p:val>
                                        </p:tav>
                                      </p:tavLst>
                                    </p:anim>
                                    <p:anim calcmode="lin" valueType="num">
                                      <p:cBhvr additive="base">
                                        <p:cTn id="21" dur="1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25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1250" fill="hold"/>
                                        <p:tgtEl>
                                          <p:spTgt spid="21"/>
                                        </p:tgtEl>
                                        <p:attrNameLst>
                                          <p:attrName>ppt_x</p:attrName>
                                        </p:attrNameLst>
                                      </p:cBhvr>
                                      <p:tavLst>
                                        <p:tav tm="0">
                                          <p:val>
                                            <p:strVal val="1+#ppt_w/2"/>
                                          </p:val>
                                        </p:tav>
                                        <p:tav tm="100000">
                                          <p:val>
                                            <p:strVal val="#ppt_x"/>
                                          </p:val>
                                        </p:tav>
                                      </p:tavLst>
                                    </p:anim>
                                    <p:anim calcmode="lin" valueType="num">
                                      <p:cBhvr additive="base">
                                        <p:cTn id="25" dur="125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5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1250" fill="hold"/>
                                        <p:tgtEl>
                                          <p:spTgt spid="20"/>
                                        </p:tgtEl>
                                        <p:attrNameLst>
                                          <p:attrName>ppt_x</p:attrName>
                                        </p:attrNameLst>
                                      </p:cBhvr>
                                      <p:tavLst>
                                        <p:tav tm="0">
                                          <p:val>
                                            <p:strVal val="1+#ppt_w/2"/>
                                          </p:val>
                                        </p:tav>
                                        <p:tav tm="100000">
                                          <p:val>
                                            <p:strVal val="#ppt_x"/>
                                          </p:val>
                                        </p:tav>
                                      </p:tavLst>
                                    </p:anim>
                                    <p:anim calcmode="lin" valueType="num">
                                      <p:cBhvr additive="base">
                                        <p:cTn id="29" dur="1250" fill="hold"/>
                                        <p:tgtEl>
                                          <p:spTgt spid="20"/>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25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1250" fill="hold"/>
                                        <p:tgtEl>
                                          <p:spTgt spid="29"/>
                                        </p:tgtEl>
                                        <p:attrNameLst>
                                          <p:attrName>ppt_x</p:attrName>
                                        </p:attrNameLst>
                                      </p:cBhvr>
                                      <p:tavLst>
                                        <p:tav tm="0">
                                          <p:val>
                                            <p:strVal val="1+#ppt_w/2"/>
                                          </p:val>
                                        </p:tav>
                                        <p:tav tm="100000">
                                          <p:val>
                                            <p:strVal val="#ppt_x"/>
                                          </p:val>
                                        </p:tav>
                                      </p:tavLst>
                                    </p:anim>
                                    <p:anim calcmode="lin" valueType="num">
                                      <p:cBhvr additive="base">
                                        <p:cTn id="33" dur="1250" fill="hold"/>
                                        <p:tgtEl>
                                          <p:spTgt spid="29"/>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1250" fill="hold"/>
                                        <p:tgtEl>
                                          <p:spTgt spid="28"/>
                                        </p:tgtEl>
                                        <p:attrNameLst>
                                          <p:attrName>ppt_x</p:attrName>
                                        </p:attrNameLst>
                                      </p:cBhvr>
                                      <p:tavLst>
                                        <p:tav tm="0">
                                          <p:val>
                                            <p:strVal val="1+#ppt_w/2"/>
                                          </p:val>
                                        </p:tav>
                                        <p:tav tm="100000">
                                          <p:val>
                                            <p:strVal val="#ppt_x"/>
                                          </p:val>
                                        </p:tav>
                                      </p:tavLst>
                                    </p:anim>
                                    <p:anim calcmode="lin" valueType="num">
                                      <p:cBhvr additive="base">
                                        <p:cTn id="37" dur="1250" fill="hold"/>
                                        <p:tgtEl>
                                          <p:spTgt spid="28"/>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25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250" fill="hold"/>
                                        <p:tgtEl>
                                          <p:spTgt spid="14"/>
                                        </p:tgtEl>
                                        <p:attrNameLst>
                                          <p:attrName>ppt_x</p:attrName>
                                        </p:attrNameLst>
                                      </p:cBhvr>
                                      <p:tavLst>
                                        <p:tav tm="0">
                                          <p:val>
                                            <p:strVal val="1+#ppt_w/2"/>
                                          </p:val>
                                        </p:tav>
                                        <p:tav tm="100000">
                                          <p:val>
                                            <p:strVal val="#ppt_x"/>
                                          </p:val>
                                        </p:tav>
                                      </p:tavLst>
                                    </p:anim>
                                    <p:anim calcmode="lin" valueType="num">
                                      <p:cBhvr additive="base">
                                        <p:cTn id="41" dur="1250" fill="hold"/>
                                        <p:tgtEl>
                                          <p:spTgt spid="14"/>
                                        </p:tgtEl>
                                        <p:attrNameLst>
                                          <p:attrName>ppt_y</p:attrName>
                                        </p:attrNameLst>
                                      </p:cBhvr>
                                      <p:tavLst>
                                        <p:tav tm="0">
                                          <p:val>
                                            <p:strVal val="#ppt_y"/>
                                          </p:val>
                                        </p:tav>
                                        <p:tav tm="100000">
                                          <p:val>
                                            <p:strVal val="#ppt_y"/>
                                          </p:val>
                                        </p:tav>
                                      </p:tavLst>
                                    </p:anim>
                                  </p:childTnLst>
                                </p:cTn>
                              </p:par>
                              <p:par>
                                <p:cTn id="42" presetID="2" presetClass="entr" presetSubtype="8" decel="10000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1250" fill="hold"/>
                                        <p:tgtEl>
                                          <p:spTgt spid="31"/>
                                        </p:tgtEl>
                                        <p:attrNameLst>
                                          <p:attrName>ppt_x</p:attrName>
                                        </p:attrNameLst>
                                      </p:cBhvr>
                                      <p:tavLst>
                                        <p:tav tm="0">
                                          <p:val>
                                            <p:strVal val="0-#ppt_w/2"/>
                                          </p:val>
                                        </p:tav>
                                        <p:tav tm="100000">
                                          <p:val>
                                            <p:strVal val="#ppt_x"/>
                                          </p:val>
                                        </p:tav>
                                      </p:tavLst>
                                    </p:anim>
                                    <p:anim calcmode="lin" valueType="num">
                                      <p:cBhvr additive="base">
                                        <p:cTn id="45" dur="1250" fill="hold"/>
                                        <p:tgtEl>
                                          <p:spTgt spid="31"/>
                                        </p:tgtEl>
                                        <p:attrNameLst>
                                          <p:attrName>ppt_y</p:attrName>
                                        </p:attrNameLst>
                                      </p:cBhvr>
                                      <p:tavLst>
                                        <p:tav tm="0">
                                          <p:val>
                                            <p:strVal val="#ppt_y"/>
                                          </p:val>
                                        </p:tav>
                                        <p:tav tm="100000">
                                          <p:val>
                                            <p:strVal val="#ppt_y"/>
                                          </p:val>
                                        </p:tav>
                                      </p:tavLst>
                                    </p:anim>
                                  </p:childTnLst>
                                </p:cTn>
                              </p:par>
                              <p:par>
                                <p:cTn id="46" presetID="2" presetClass="entr" presetSubtype="8" decel="10000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1250" fill="hold"/>
                                        <p:tgtEl>
                                          <p:spTgt spid="33"/>
                                        </p:tgtEl>
                                        <p:attrNameLst>
                                          <p:attrName>ppt_x</p:attrName>
                                        </p:attrNameLst>
                                      </p:cBhvr>
                                      <p:tavLst>
                                        <p:tav tm="0">
                                          <p:val>
                                            <p:strVal val="0-#ppt_w/2"/>
                                          </p:val>
                                        </p:tav>
                                        <p:tav tm="100000">
                                          <p:val>
                                            <p:strVal val="#ppt_x"/>
                                          </p:val>
                                        </p:tav>
                                      </p:tavLst>
                                    </p:anim>
                                    <p:anim calcmode="lin" valueType="num">
                                      <p:cBhvr additive="base">
                                        <p:cTn id="49" dur="1250" fill="hold"/>
                                        <p:tgtEl>
                                          <p:spTgt spid="33"/>
                                        </p:tgtEl>
                                        <p:attrNameLst>
                                          <p:attrName>ppt_y</p:attrName>
                                        </p:attrNameLst>
                                      </p:cBhvr>
                                      <p:tavLst>
                                        <p:tav tm="0">
                                          <p:val>
                                            <p:strVal val="#ppt_y"/>
                                          </p:val>
                                        </p:tav>
                                        <p:tav tm="100000">
                                          <p:val>
                                            <p:strVal val="#ppt_y"/>
                                          </p:val>
                                        </p:tav>
                                      </p:tavLst>
                                    </p:anim>
                                  </p:childTnLst>
                                </p:cTn>
                              </p:par>
                              <p:par>
                                <p:cTn id="50" presetID="2" presetClass="entr" presetSubtype="8" decel="10000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1250" fill="hold"/>
                                        <p:tgtEl>
                                          <p:spTgt spid="17"/>
                                        </p:tgtEl>
                                        <p:attrNameLst>
                                          <p:attrName>ppt_x</p:attrName>
                                        </p:attrNameLst>
                                      </p:cBhvr>
                                      <p:tavLst>
                                        <p:tav tm="0">
                                          <p:val>
                                            <p:strVal val="0-#ppt_w/2"/>
                                          </p:val>
                                        </p:tav>
                                        <p:tav tm="100000">
                                          <p:val>
                                            <p:strVal val="#ppt_x"/>
                                          </p:val>
                                        </p:tav>
                                      </p:tavLst>
                                    </p:anim>
                                    <p:anim calcmode="lin" valueType="num">
                                      <p:cBhvr additive="base">
                                        <p:cTn id="53" dur="1250" fill="hold"/>
                                        <p:tgtEl>
                                          <p:spTgt spid="17"/>
                                        </p:tgtEl>
                                        <p:attrNameLst>
                                          <p:attrName>ppt_y</p:attrName>
                                        </p:attrNameLst>
                                      </p:cBhvr>
                                      <p:tavLst>
                                        <p:tav tm="0">
                                          <p:val>
                                            <p:strVal val="#ppt_y"/>
                                          </p:val>
                                        </p:tav>
                                        <p:tav tm="100000">
                                          <p:val>
                                            <p:strVal val="#ppt_y"/>
                                          </p:val>
                                        </p:tav>
                                      </p:tavLst>
                                    </p:anim>
                                  </p:childTnLst>
                                </p:cTn>
                              </p:par>
                              <p:par>
                                <p:cTn id="54" presetID="2" presetClass="entr" presetSubtype="8" decel="10000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1250" fill="hold"/>
                                        <p:tgtEl>
                                          <p:spTgt spid="24"/>
                                        </p:tgtEl>
                                        <p:attrNameLst>
                                          <p:attrName>ppt_x</p:attrName>
                                        </p:attrNameLst>
                                      </p:cBhvr>
                                      <p:tavLst>
                                        <p:tav tm="0">
                                          <p:val>
                                            <p:strVal val="0-#ppt_w/2"/>
                                          </p:val>
                                        </p:tav>
                                        <p:tav tm="100000">
                                          <p:val>
                                            <p:strVal val="#ppt_x"/>
                                          </p:val>
                                        </p:tav>
                                      </p:tavLst>
                                    </p:anim>
                                    <p:anim calcmode="lin" valueType="num">
                                      <p:cBhvr additive="base">
                                        <p:cTn id="57" dur="125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8" decel="10000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1250" fill="hold"/>
                                        <p:tgtEl>
                                          <p:spTgt spid="32"/>
                                        </p:tgtEl>
                                        <p:attrNameLst>
                                          <p:attrName>ppt_x</p:attrName>
                                        </p:attrNameLst>
                                      </p:cBhvr>
                                      <p:tavLst>
                                        <p:tav tm="0">
                                          <p:val>
                                            <p:strVal val="0-#ppt_w/2"/>
                                          </p:val>
                                        </p:tav>
                                        <p:tav tm="100000">
                                          <p:val>
                                            <p:strVal val="#ppt_x"/>
                                          </p:val>
                                        </p:tav>
                                      </p:tavLst>
                                    </p:anim>
                                    <p:anim calcmode="lin" valueType="num">
                                      <p:cBhvr additive="base">
                                        <p:cTn id="61" dur="1250" fill="hold"/>
                                        <p:tgtEl>
                                          <p:spTgt spid="32"/>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1250" fill="hold"/>
                                        <p:tgtEl>
                                          <p:spTgt spid="10"/>
                                        </p:tgtEl>
                                        <p:attrNameLst>
                                          <p:attrName>ppt_x</p:attrName>
                                        </p:attrNameLst>
                                      </p:cBhvr>
                                      <p:tavLst>
                                        <p:tav tm="0">
                                          <p:val>
                                            <p:strVal val="0-#ppt_w/2"/>
                                          </p:val>
                                        </p:tav>
                                        <p:tav tm="100000">
                                          <p:val>
                                            <p:strVal val="#ppt_x"/>
                                          </p:val>
                                        </p:tav>
                                      </p:tavLst>
                                    </p:anim>
                                    <p:anim calcmode="lin" valueType="num">
                                      <p:cBhvr additive="base">
                                        <p:cTn id="65" dur="1250" fill="hold"/>
                                        <p:tgtEl>
                                          <p:spTgt spid="10"/>
                                        </p:tgtEl>
                                        <p:attrNameLst>
                                          <p:attrName>ppt_y</p:attrName>
                                        </p:attrNameLst>
                                      </p:cBhvr>
                                      <p:tavLst>
                                        <p:tav tm="0">
                                          <p:val>
                                            <p:strVal val="#ppt_y"/>
                                          </p:val>
                                        </p:tav>
                                        <p:tav tm="100000">
                                          <p:val>
                                            <p:strVal val="#ppt_y"/>
                                          </p:val>
                                        </p:tav>
                                      </p:tavLst>
                                    </p:anim>
                                  </p:childTnLst>
                                </p:cTn>
                              </p:par>
                              <p:par>
                                <p:cTn id="66" presetID="2" presetClass="entr" presetSubtype="8" decel="100000"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1250" fill="hold"/>
                                        <p:tgtEl>
                                          <p:spTgt spid="11"/>
                                        </p:tgtEl>
                                        <p:attrNameLst>
                                          <p:attrName>ppt_x</p:attrName>
                                        </p:attrNameLst>
                                      </p:cBhvr>
                                      <p:tavLst>
                                        <p:tav tm="0">
                                          <p:val>
                                            <p:strVal val="0-#ppt_w/2"/>
                                          </p:val>
                                        </p:tav>
                                        <p:tav tm="100000">
                                          <p:val>
                                            <p:strVal val="#ppt_x"/>
                                          </p:val>
                                        </p:tav>
                                      </p:tavLst>
                                    </p:anim>
                                    <p:anim calcmode="lin" valueType="num">
                                      <p:cBhvr additive="base">
                                        <p:cTn id="69" dur="1250" fill="hold"/>
                                        <p:tgtEl>
                                          <p:spTgt spid="11"/>
                                        </p:tgtEl>
                                        <p:attrNameLst>
                                          <p:attrName>ppt_y</p:attrName>
                                        </p:attrNameLst>
                                      </p:cBhvr>
                                      <p:tavLst>
                                        <p:tav tm="0">
                                          <p:val>
                                            <p:strVal val="#ppt_y"/>
                                          </p:val>
                                        </p:tav>
                                        <p:tav tm="100000">
                                          <p:val>
                                            <p:strVal val="#ppt_y"/>
                                          </p:val>
                                        </p:tav>
                                      </p:tavLst>
                                    </p:anim>
                                  </p:childTnLst>
                                </p:cTn>
                              </p:par>
                              <p:par>
                                <p:cTn id="70" presetID="2" presetClass="entr" presetSubtype="4" decel="100000"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1250" fill="hold"/>
                                        <p:tgtEl>
                                          <p:spTgt spid="5"/>
                                        </p:tgtEl>
                                        <p:attrNameLst>
                                          <p:attrName>ppt_x</p:attrName>
                                        </p:attrNameLst>
                                      </p:cBhvr>
                                      <p:tavLst>
                                        <p:tav tm="0">
                                          <p:val>
                                            <p:strVal val="#ppt_x"/>
                                          </p:val>
                                        </p:tav>
                                        <p:tav tm="100000">
                                          <p:val>
                                            <p:strVal val="#ppt_x"/>
                                          </p:val>
                                        </p:tav>
                                      </p:tavLst>
                                    </p:anim>
                                    <p:anim calcmode="lin" valueType="num">
                                      <p:cBhvr additive="base">
                                        <p:cTn id="73" dur="1250" fill="hold"/>
                                        <p:tgtEl>
                                          <p:spTgt spid="5"/>
                                        </p:tgtEl>
                                        <p:attrNameLst>
                                          <p:attrName>ppt_y</p:attrName>
                                        </p:attrNameLst>
                                      </p:cBhvr>
                                      <p:tavLst>
                                        <p:tav tm="0">
                                          <p:val>
                                            <p:strVal val="1+#ppt_h/2"/>
                                          </p:val>
                                        </p:tav>
                                        <p:tav tm="100000">
                                          <p:val>
                                            <p:strVal val="#ppt_y"/>
                                          </p:val>
                                        </p:tav>
                                      </p:tavLst>
                                    </p:anim>
                                  </p:childTnLst>
                                </p:cTn>
                              </p:par>
                              <p:par>
                                <p:cTn id="74" presetID="6" presetClass="emph" presetSubtype="0" decel="100000" fill="hold" nodeType="withEffect">
                                  <p:stCondLst>
                                    <p:cond delay="0"/>
                                  </p:stCondLst>
                                  <p:childTnLst>
                                    <p:animScale>
                                      <p:cBhvr>
                                        <p:cTn id="75" dur="6000"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p:bldP spid="17" grpId="0" animBg="1"/>
      <p:bldP spid="24" grpId="0" animBg="1"/>
      <p:bldP spid="29" grpId="0" animBg="1"/>
      <p:bldP spid="30" grpId="0" animBg="1"/>
      <p:bldP spid="31" grpId="0" animBg="1"/>
      <p:bldP spid="32" grpId="0" animBg="1"/>
      <p:bldP spid="33" grpId="0" animBg="1"/>
      <p:bldP spid="20" grpId="0"/>
      <p:bldP spid="7" grpId="0"/>
      <p:bldP spid="2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59"/>
          <p:cNvSpPr/>
          <p:nvPr/>
        </p:nvSpPr>
        <p:spPr>
          <a:xfrm>
            <a:off x="1648900" y="1192734"/>
            <a:ext cx="6554266" cy="5665266"/>
          </a:xfrm>
          <a:custGeom>
            <a:avLst/>
            <a:gdLst>
              <a:gd name="connsiteX0" fmla="*/ 3277133 w 6554266"/>
              <a:gd name="connsiteY0" fmla="*/ 0 h 5665266"/>
              <a:gd name="connsiteX1" fmla="*/ 6554266 w 6554266"/>
              <a:gd name="connsiteY1" fmla="*/ 3277133 h 5665266"/>
              <a:gd name="connsiteX2" fmla="*/ 5594416 w 6554266"/>
              <a:gd name="connsiteY2" fmla="*/ 5594416 h 5665266"/>
              <a:gd name="connsiteX3" fmla="*/ 5516462 w 6554266"/>
              <a:gd name="connsiteY3" fmla="*/ 5665266 h 5665266"/>
              <a:gd name="connsiteX4" fmla="*/ 1037805 w 6554266"/>
              <a:gd name="connsiteY4" fmla="*/ 5665266 h 5665266"/>
              <a:gd name="connsiteX5" fmla="*/ 959850 w 6554266"/>
              <a:gd name="connsiteY5" fmla="*/ 5594416 h 5665266"/>
              <a:gd name="connsiteX6" fmla="*/ 0 w 6554266"/>
              <a:gd name="connsiteY6" fmla="*/ 3277133 h 5665266"/>
              <a:gd name="connsiteX7" fmla="*/ 3277133 w 6554266"/>
              <a:gd name="connsiteY7" fmla="*/ 0 h 566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4266" h="5665266">
                <a:moveTo>
                  <a:pt x="3277133" y="0"/>
                </a:moveTo>
                <a:cubicBezTo>
                  <a:pt x="5087044" y="0"/>
                  <a:pt x="6554266" y="1467222"/>
                  <a:pt x="6554266" y="3277133"/>
                </a:cubicBezTo>
                <a:cubicBezTo>
                  <a:pt x="6554266" y="4182089"/>
                  <a:pt x="6187461" y="5001372"/>
                  <a:pt x="5594416" y="5594416"/>
                </a:cubicBezTo>
                <a:lnTo>
                  <a:pt x="5516462" y="5665266"/>
                </a:lnTo>
                <a:lnTo>
                  <a:pt x="1037805" y="5665266"/>
                </a:lnTo>
                <a:lnTo>
                  <a:pt x="959850" y="5594416"/>
                </a:lnTo>
                <a:cubicBezTo>
                  <a:pt x="366806" y="5001372"/>
                  <a:pt x="0" y="4182089"/>
                  <a:pt x="0" y="3277133"/>
                </a:cubicBezTo>
                <a:cubicBezTo>
                  <a:pt x="0" y="1467222"/>
                  <a:pt x="1467222" y="0"/>
                  <a:pt x="3277133"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2016043">
            <a:off x="3181825" y="-718847"/>
            <a:ext cx="3821916" cy="4381151"/>
          </a:xfrm>
          <a:custGeom>
            <a:avLst/>
            <a:gdLst>
              <a:gd name="connsiteX0" fmla="*/ 3821916 w 3821916"/>
              <a:gd name="connsiteY0" fmla="*/ 3053790 h 4381151"/>
              <a:gd name="connsiteX1" fmla="*/ 227304 w 3821916"/>
              <a:gd name="connsiteY1" fmla="*/ 4381151 h 4381151"/>
              <a:gd name="connsiteX2" fmla="*/ 197676 w 3821916"/>
              <a:gd name="connsiteY2" fmla="*/ 4307219 h 4381151"/>
              <a:gd name="connsiteX3" fmla="*/ 0 w 3821916"/>
              <a:gd name="connsiteY3" fmla="*/ 3205173 h 4381151"/>
              <a:gd name="connsiteX4" fmla="*/ 3257698 w 3821916"/>
              <a:gd name="connsiteY4" fmla="*/ 0 h 4381151"/>
              <a:gd name="connsiteX5" fmla="*/ 3590779 w 3821916"/>
              <a:gd name="connsiteY5" fmla="*/ 16548 h 4381151"/>
              <a:gd name="connsiteX6" fmla="*/ 3821916 w 3821916"/>
              <a:gd name="connsiteY6" fmla="*/ 51256 h 4381151"/>
              <a:gd name="connsiteX7" fmla="*/ 3821916 w 3821916"/>
              <a:gd name="connsiteY7" fmla="*/ 3053790 h 43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1916" h="4381151">
                <a:moveTo>
                  <a:pt x="3821916" y="3053790"/>
                </a:moveTo>
                <a:lnTo>
                  <a:pt x="227304" y="4381151"/>
                </a:lnTo>
                <a:lnTo>
                  <a:pt x="197676" y="4307219"/>
                </a:lnTo>
                <a:cubicBezTo>
                  <a:pt x="69793" y="3963583"/>
                  <a:pt x="0" y="3592396"/>
                  <a:pt x="0" y="3205173"/>
                </a:cubicBezTo>
                <a:cubicBezTo>
                  <a:pt x="-1" y="1435004"/>
                  <a:pt x="1458521" y="0"/>
                  <a:pt x="3257698" y="0"/>
                </a:cubicBezTo>
                <a:cubicBezTo>
                  <a:pt x="3370147" y="0"/>
                  <a:pt x="3481265" y="5607"/>
                  <a:pt x="3590779" y="16548"/>
                </a:cubicBezTo>
                <a:lnTo>
                  <a:pt x="3821916" y="51256"/>
                </a:lnTo>
                <a:lnTo>
                  <a:pt x="3821916" y="3053790"/>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617060">
            <a:off x="9898113" y="4765863"/>
            <a:ext cx="2501757" cy="2753236"/>
          </a:xfrm>
          <a:custGeom>
            <a:avLst/>
            <a:gdLst>
              <a:gd name="connsiteX0" fmla="*/ 1115987 w 2501757"/>
              <a:gd name="connsiteY0" fmla="*/ 213977 h 2753236"/>
              <a:gd name="connsiteX1" fmla="*/ 1599503 w 2501757"/>
              <a:gd name="connsiteY1" fmla="*/ 26807 h 2753236"/>
              <a:gd name="connsiteX2" fmla="*/ 1721025 w 2501757"/>
              <a:gd name="connsiteY2" fmla="*/ 0 h 2753236"/>
              <a:gd name="connsiteX3" fmla="*/ 2501757 w 2501757"/>
              <a:gd name="connsiteY3" fmla="*/ 1535516 h 2753236"/>
              <a:gd name="connsiteX4" fmla="*/ 2501756 w 2501757"/>
              <a:gd name="connsiteY4" fmla="*/ 1543309 h 2753236"/>
              <a:gd name="connsiteX5" fmla="*/ 122112 w 2501757"/>
              <a:gd name="connsiteY5" fmla="*/ 2753236 h 2753236"/>
              <a:gd name="connsiteX6" fmla="*/ 95871 w 2501757"/>
              <a:gd name="connsiteY6" fmla="*/ 2682695 h 2753236"/>
              <a:gd name="connsiteX7" fmla="*/ 0 w 2501757"/>
              <a:gd name="connsiteY7" fmla="*/ 2058800 h 2753236"/>
              <a:gd name="connsiteX8" fmla="*/ 1115987 w 2501757"/>
              <a:gd name="connsiteY8" fmla="*/ 213977 h 275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757" h="2753236">
                <a:moveTo>
                  <a:pt x="1115987" y="213977"/>
                </a:moveTo>
                <a:cubicBezTo>
                  <a:pt x="1267063" y="133232"/>
                  <a:pt x="1429166" y="69925"/>
                  <a:pt x="1599503" y="26807"/>
                </a:cubicBezTo>
                <a:lnTo>
                  <a:pt x="1721025" y="0"/>
                </a:lnTo>
                <a:lnTo>
                  <a:pt x="2501757" y="1535516"/>
                </a:lnTo>
                <a:lnTo>
                  <a:pt x="2501756" y="1543309"/>
                </a:lnTo>
                <a:lnTo>
                  <a:pt x="122112" y="2753236"/>
                </a:lnTo>
                <a:lnTo>
                  <a:pt x="95871" y="2682695"/>
                </a:lnTo>
                <a:cubicBezTo>
                  <a:pt x="33565" y="2485607"/>
                  <a:pt x="0" y="2276059"/>
                  <a:pt x="0" y="2058800"/>
                </a:cubicBezTo>
                <a:cubicBezTo>
                  <a:pt x="0" y="1262180"/>
                  <a:pt x="451255" y="569258"/>
                  <a:pt x="1115987" y="213977"/>
                </a:cubicBezTo>
                <a:close/>
              </a:path>
            </a:pathLst>
          </a:cu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6200000">
            <a:off x="11435050" y="4791024"/>
            <a:ext cx="963786" cy="550115"/>
          </a:xfrm>
          <a:custGeom>
            <a:avLst/>
            <a:gdLst>
              <a:gd name="connsiteX0" fmla="*/ 481893 w 963786"/>
              <a:gd name="connsiteY0" fmla="*/ 0 h 520866"/>
              <a:gd name="connsiteX1" fmla="*/ 963786 w 963786"/>
              <a:gd name="connsiteY1" fmla="*/ 481893 h 520866"/>
              <a:gd name="connsiteX2" fmla="*/ 959857 w 963786"/>
              <a:gd name="connsiteY2" fmla="*/ 520866 h 520866"/>
              <a:gd name="connsiteX3" fmla="*/ 3929 w 963786"/>
              <a:gd name="connsiteY3" fmla="*/ 520866 h 520866"/>
              <a:gd name="connsiteX4" fmla="*/ 0 w 963786"/>
              <a:gd name="connsiteY4" fmla="*/ 481893 h 520866"/>
              <a:gd name="connsiteX5" fmla="*/ 481893 w 963786"/>
              <a:gd name="connsiteY5" fmla="*/ 0 h 5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6" h="520866">
                <a:moveTo>
                  <a:pt x="481893" y="0"/>
                </a:moveTo>
                <a:cubicBezTo>
                  <a:pt x="748035" y="0"/>
                  <a:pt x="963786" y="215751"/>
                  <a:pt x="963786" y="481893"/>
                </a:cubicBezTo>
                <a:lnTo>
                  <a:pt x="959857" y="520866"/>
                </a:lnTo>
                <a:lnTo>
                  <a:pt x="3929" y="520866"/>
                </a:lnTo>
                <a:lnTo>
                  <a:pt x="0" y="481893"/>
                </a:lnTo>
                <a:cubicBezTo>
                  <a:pt x="0" y="215751"/>
                  <a:pt x="215751" y="0"/>
                  <a:pt x="481893" y="0"/>
                </a:cubicBez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8BA3A2-5913-4B76-A66B-9603F42A0928}"/>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
        <p:nvSpPr>
          <p:cNvPr id="20" name="TextBox 19"/>
          <p:cNvSpPr txBox="1"/>
          <p:nvPr/>
        </p:nvSpPr>
        <p:spPr>
          <a:xfrm rot="19557642">
            <a:off x="8721961" y="5042520"/>
            <a:ext cx="1508746" cy="3154710"/>
          </a:xfrm>
          <a:prstGeom prst="rect">
            <a:avLst/>
          </a:prstGeom>
          <a:noFill/>
        </p:spPr>
        <p:txBody>
          <a:bodyPr wrap="none" rtlCol="0">
            <a:spAutoFit/>
          </a:bodyPr>
          <a:lstStyle/>
          <a:p>
            <a:r>
              <a:rPr lang="en-US" sz="19900" dirty="0">
                <a:solidFill>
                  <a:srgbClr val="1D90DC"/>
                </a:solidFill>
                <a:latin typeface="KIDEPARK" panose="02000503000000000000" pitchFamily="2" charset="0"/>
              </a:rPr>
              <a:t>D</a:t>
            </a:r>
          </a:p>
        </p:txBody>
      </p:sp>
      <p:sp>
        <p:nvSpPr>
          <p:cNvPr id="21" name="Isosceles Triangle 20"/>
          <p:cNvSpPr/>
          <p:nvPr/>
        </p:nvSpPr>
        <p:spPr>
          <a:xfrm rot="3192785">
            <a:off x="11463965" y="1585017"/>
            <a:ext cx="355840" cy="306759"/>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21"/>
          <p:cNvSpPr/>
          <p:nvPr/>
        </p:nvSpPr>
        <p:spPr>
          <a:xfrm>
            <a:off x="3870599" y="1315777"/>
            <a:ext cx="656960" cy="656960"/>
          </a:xfrm>
          <a:prstGeom prst="mathMultiply">
            <a:avLst/>
          </a:prstGeom>
          <a:solidFill>
            <a:srgbClr val="FF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134492">
            <a:off x="9309440" y="-284656"/>
            <a:ext cx="923651" cy="1569660"/>
          </a:xfrm>
          <a:prstGeom prst="rect">
            <a:avLst/>
          </a:prstGeom>
          <a:noFill/>
        </p:spPr>
        <p:txBody>
          <a:bodyPr wrap="none" rtlCol="0">
            <a:spAutoFit/>
          </a:bodyPr>
          <a:lstStyle/>
          <a:p>
            <a:r>
              <a:rPr lang="en-US" sz="9600" dirty="0">
                <a:solidFill>
                  <a:srgbClr val="277AC8"/>
                </a:solidFill>
                <a:latin typeface="KIDEPARK" panose="02000503000000000000" pitchFamily="2" charset="0"/>
              </a:rPr>
              <a:t>F</a:t>
            </a:r>
          </a:p>
        </p:txBody>
      </p:sp>
      <p:sp>
        <p:nvSpPr>
          <p:cNvPr id="27" name="Oval 26"/>
          <p:cNvSpPr/>
          <p:nvPr/>
        </p:nvSpPr>
        <p:spPr>
          <a:xfrm>
            <a:off x="329908" y="1698902"/>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3192785">
            <a:off x="413819" y="5570211"/>
            <a:ext cx="194664" cy="167814"/>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3192785">
            <a:off x="1545414" y="6004581"/>
            <a:ext cx="355840" cy="306759"/>
          </a:xfrm>
          <a:prstGeom prst="triangle">
            <a:avLst/>
          </a:prstGeom>
          <a:noFill/>
          <a:ln w="76200">
            <a:solidFill>
              <a:srgbClr val="1D9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3479F4-4376-4DA5-8F2A-511784D63BED}"/>
              </a:ext>
            </a:extLst>
          </p:cNvPr>
          <p:cNvSpPr txBox="1"/>
          <p:nvPr/>
        </p:nvSpPr>
        <p:spPr>
          <a:xfrm>
            <a:off x="7394011" y="1563027"/>
            <a:ext cx="3669081" cy="1015663"/>
          </a:xfrm>
          <a:prstGeom prst="rect">
            <a:avLst/>
          </a:prstGeom>
          <a:noFill/>
        </p:spPr>
        <p:txBody>
          <a:bodyPr wrap="none" rtlCol="0">
            <a:spAutoFit/>
          </a:bodyPr>
          <a:lstStyle/>
          <a:p>
            <a:r>
              <a:rPr lang="en-US" sz="6000" b="1" dirty="0">
                <a:ln w="12700">
                  <a:solidFill>
                    <a:schemeClr val="bg1"/>
                  </a:solidFill>
                </a:ln>
                <a:solidFill>
                  <a:srgbClr val="FF2C00"/>
                </a:solidFill>
                <a:latin typeface="KIDEPARK" panose="02000503000000000000" pitchFamily="2" charset="0"/>
              </a:rPr>
              <a:t>PRESCHOOL</a:t>
            </a:r>
          </a:p>
        </p:txBody>
      </p:sp>
      <p:sp>
        <p:nvSpPr>
          <p:cNvPr id="32" name="TextBox 31">
            <a:extLst>
              <a:ext uri="{FF2B5EF4-FFF2-40B4-BE49-F238E27FC236}">
                <a16:creationId xmlns:a16="http://schemas.microsoft.com/office/drawing/2014/main" id="{7621629B-C14F-412F-89C0-2ED4041AE804}"/>
              </a:ext>
            </a:extLst>
          </p:cNvPr>
          <p:cNvSpPr txBox="1"/>
          <p:nvPr/>
        </p:nvSpPr>
        <p:spPr>
          <a:xfrm>
            <a:off x="8163533" y="2924715"/>
            <a:ext cx="3290721" cy="2031325"/>
          </a:xfrm>
          <a:prstGeom prst="rect">
            <a:avLst/>
          </a:prstGeom>
          <a:noFill/>
        </p:spPr>
        <p:txBody>
          <a:bodyPr wrap="square" rtlCol="0">
            <a:spAutoFit/>
          </a:bodyPr>
          <a:lstStyle/>
          <a:p>
            <a:pPr algn="just"/>
            <a:r>
              <a:rPr lang="en-US" sz="900" dirty="0">
                <a:latin typeface="Montserrat" panose="00000500000000000000" pitchFamily="2" charset="0"/>
              </a:rPr>
              <a:t>We know that children learn best at this age by doing. They are explorers actively interested in learning about the world around them and constructing new understanding through experimentation and play. We support this by providing classrooms with engaging learning environments. These include: dramatic play, writing workshop, art studio, painting easels, sensory tables, woodworking, science inquiry, block building, loft, light zone, reading nook, obstacle course, cooking center, outdoor playground, and garden. Equipment and materials are flexible and open ended to encourage individual choice and critical thinking. We strive to encourage life-long wonder!</a:t>
            </a:r>
          </a:p>
        </p:txBody>
      </p:sp>
      <p:grpSp>
        <p:nvGrpSpPr>
          <p:cNvPr id="33" name="Group 32"/>
          <p:cNvGrpSpPr/>
          <p:nvPr/>
        </p:nvGrpSpPr>
        <p:grpSpPr>
          <a:xfrm rot="15912861">
            <a:off x="7670946" y="-167534"/>
            <a:ext cx="833634" cy="1056351"/>
            <a:chOff x="4404115" y="-269206"/>
            <a:chExt cx="833634" cy="1056351"/>
          </a:xfrm>
        </p:grpSpPr>
        <p:pic>
          <p:nvPicPr>
            <p:cNvPr id="34" name="Picture 3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35" name="Picture 3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54" name="Freeform 53"/>
          <p:cNvSpPr/>
          <p:nvPr/>
        </p:nvSpPr>
        <p:spPr>
          <a:xfrm>
            <a:off x="-13842" y="-7955"/>
            <a:ext cx="4624705" cy="4681742"/>
          </a:xfrm>
          <a:custGeom>
            <a:avLst/>
            <a:gdLst>
              <a:gd name="connsiteX0" fmla="*/ 0 w 4624705"/>
              <a:gd name="connsiteY0" fmla="*/ 0 h 4681742"/>
              <a:gd name="connsiteX1" fmla="*/ 3839877 w 4624705"/>
              <a:gd name="connsiteY1" fmla="*/ 0 h 4681742"/>
              <a:gd name="connsiteX2" fmla="*/ 3956428 w 4624705"/>
              <a:gd name="connsiteY2" fmla="*/ 122120 h 4681742"/>
              <a:gd name="connsiteX3" fmla="*/ 4624705 w 4624705"/>
              <a:gd name="connsiteY3" fmla="*/ 1894845 h 4681742"/>
              <a:gd name="connsiteX4" fmla="*/ 1698175 w 4624705"/>
              <a:gd name="connsiteY4" fmla="*/ 4681742 h 4681742"/>
              <a:gd name="connsiteX5" fmla="*/ 61924 w 4624705"/>
              <a:gd name="connsiteY5" fmla="*/ 4205784 h 4681742"/>
              <a:gd name="connsiteX6" fmla="*/ 0 w 4624705"/>
              <a:gd name="connsiteY6" fmla="*/ 4161687 h 4681742"/>
              <a:gd name="connsiteX7" fmla="*/ 0 w 4624705"/>
              <a:gd name="connsiteY7" fmla="*/ 0 h 46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4705" h="4681742">
                <a:moveTo>
                  <a:pt x="0" y="0"/>
                </a:moveTo>
                <a:lnTo>
                  <a:pt x="3839877" y="0"/>
                </a:lnTo>
                <a:lnTo>
                  <a:pt x="3956428" y="122120"/>
                </a:lnTo>
                <a:cubicBezTo>
                  <a:pt x="4373915" y="603860"/>
                  <a:pt x="4624705" y="1221462"/>
                  <a:pt x="4624705" y="1894845"/>
                </a:cubicBezTo>
                <a:cubicBezTo>
                  <a:pt x="4624705" y="3434006"/>
                  <a:pt x="3314453" y="4681742"/>
                  <a:pt x="1698175" y="4681742"/>
                </a:cubicBezTo>
                <a:cubicBezTo>
                  <a:pt x="1092071" y="4681742"/>
                  <a:pt x="529001" y="4506279"/>
                  <a:pt x="61924" y="4205784"/>
                </a:cubicBezTo>
                <a:lnTo>
                  <a:pt x="0" y="4161687"/>
                </a:lnTo>
                <a:lnTo>
                  <a:pt x="0" y="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3334" y="3476430"/>
            <a:ext cx="1865911" cy="1865911"/>
          </a:xfrm>
          <a:prstGeom prst="ellipse">
            <a:avLst/>
          </a:pr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164538">
            <a:off x="1518743" y="3756614"/>
            <a:ext cx="833634" cy="1056351"/>
            <a:chOff x="4404115" y="-269206"/>
            <a:chExt cx="833634" cy="1056351"/>
          </a:xfrm>
        </p:grpSpPr>
        <p:pic>
          <p:nvPicPr>
            <p:cNvPr id="25" name="Picture 2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26" name="Picture 2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36" name="Multiply 35"/>
          <p:cNvSpPr/>
          <p:nvPr/>
        </p:nvSpPr>
        <p:spPr>
          <a:xfrm>
            <a:off x="200270" y="2621597"/>
            <a:ext cx="259276" cy="259276"/>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5534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250" fill="hold"/>
                                        <p:tgtEl>
                                          <p:spTgt spid="60"/>
                                        </p:tgtEl>
                                        <p:attrNameLst>
                                          <p:attrName>ppt_x</p:attrName>
                                        </p:attrNameLst>
                                      </p:cBhvr>
                                      <p:tavLst>
                                        <p:tav tm="0">
                                          <p:val>
                                            <p:strVal val="0-#ppt_w/2"/>
                                          </p:val>
                                        </p:tav>
                                        <p:tav tm="100000">
                                          <p:val>
                                            <p:strVal val="#ppt_x"/>
                                          </p:val>
                                        </p:tav>
                                      </p:tavLst>
                                    </p:anim>
                                    <p:anim calcmode="lin" valueType="num">
                                      <p:cBhvr additive="base">
                                        <p:cTn id="8" dur="125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250" fill="hold"/>
                                        <p:tgtEl>
                                          <p:spTgt spid="22"/>
                                        </p:tgtEl>
                                        <p:attrNameLst>
                                          <p:attrName>ppt_x</p:attrName>
                                        </p:attrNameLst>
                                      </p:cBhvr>
                                      <p:tavLst>
                                        <p:tav tm="0">
                                          <p:val>
                                            <p:strVal val="0-#ppt_w/2"/>
                                          </p:val>
                                        </p:tav>
                                        <p:tav tm="100000">
                                          <p:val>
                                            <p:strVal val="#ppt_x"/>
                                          </p:val>
                                        </p:tav>
                                      </p:tavLst>
                                    </p:anim>
                                    <p:anim calcmode="lin" valueType="num">
                                      <p:cBhvr additive="base">
                                        <p:cTn id="12" dur="1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1250" fill="hold"/>
                                        <p:tgtEl>
                                          <p:spTgt spid="27"/>
                                        </p:tgtEl>
                                        <p:attrNameLst>
                                          <p:attrName>ppt_x</p:attrName>
                                        </p:attrNameLst>
                                      </p:cBhvr>
                                      <p:tavLst>
                                        <p:tav tm="0">
                                          <p:val>
                                            <p:strVal val="0-#ppt_w/2"/>
                                          </p:val>
                                        </p:tav>
                                        <p:tav tm="100000">
                                          <p:val>
                                            <p:strVal val="#ppt_x"/>
                                          </p:val>
                                        </p:tav>
                                      </p:tavLst>
                                    </p:anim>
                                    <p:anim calcmode="lin" valueType="num">
                                      <p:cBhvr additive="base">
                                        <p:cTn id="16" dur="125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250" fill="hold"/>
                                        <p:tgtEl>
                                          <p:spTgt spid="33"/>
                                        </p:tgtEl>
                                        <p:attrNameLst>
                                          <p:attrName>ppt_x</p:attrName>
                                        </p:attrNameLst>
                                      </p:cBhvr>
                                      <p:tavLst>
                                        <p:tav tm="0">
                                          <p:val>
                                            <p:strVal val="0-#ppt_w/2"/>
                                          </p:val>
                                        </p:tav>
                                        <p:tav tm="100000">
                                          <p:val>
                                            <p:strVal val="#ppt_x"/>
                                          </p:val>
                                        </p:tav>
                                      </p:tavLst>
                                    </p:anim>
                                    <p:anim calcmode="lin" valueType="num">
                                      <p:cBhvr additive="base">
                                        <p:cTn id="20" dur="125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1250" fill="hold"/>
                                        <p:tgtEl>
                                          <p:spTgt spid="54"/>
                                        </p:tgtEl>
                                        <p:attrNameLst>
                                          <p:attrName>ppt_x</p:attrName>
                                        </p:attrNameLst>
                                      </p:cBhvr>
                                      <p:tavLst>
                                        <p:tav tm="0">
                                          <p:val>
                                            <p:strVal val="0-#ppt_w/2"/>
                                          </p:val>
                                        </p:tav>
                                        <p:tav tm="100000">
                                          <p:val>
                                            <p:strVal val="#ppt_x"/>
                                          </p:val>
                                        </p:tav>
                                      </p:tavLst>
                                    </p:anim>
                                    <p:anim calcmode="lin" valueType="num">
                                      <p:cBhvr additive="base">
                                        <p:cTn id="24" dur="125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250" fill="hold"/>
                                        <p:tgtEl>
                                          <p:spTgt spid="30"/>
                                        </p:tgtEl>
                                        <p:attrNameLst>
                                          <p:attrName>ppt_x</p:attrName>
                                        </p:attrNameLst>
                                      </p:cBhvr>
                                      <p:tavLst>
                                        <p:tav tm="0">
                                          <p:val>
                                            <p:strVal val="0-#ppt_w/2"/>
                                          </p:val>
                                        </p:tav>
                                        <p:tav tm="100000">
                                          <p:val>
                                            <p:strVal val="#ppt_x"/>
                                          </p:val>
                                        </p:tav>
                                      </p:tavLst>
                                    </p:anim>
                                    <p:anim calcmode="lin" valueType="num">
                                      <p:cBhvr additive="base">
                                        <p:cTn id="28" dur="125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250" fill="hold"/>
                                        <p:tgtEl>
                                          <p:spTgt spid="24"/>
                                        </p:tgtEl>
                                        <p:attrNameLst>
                                          <p:attrName>ppt_x</p:attrName>
                                        </p:attrNameLst>
                                      </p:cBhvr>
                                      <p:tavLst>
                                        <p:tav tm="0">
                                          <p:val>
                                            <p:strVal val="0-#ppt_w/2"/>
                                          </p:val>
                                        </p:tav>
                                        <p:tav tm="100000">
                                          <p:val>
                                            <p:strVal val="#ppt_x"/>
                                          </p:val>
                                        </p:tav>
                                      </p:tavLst>
                                    </p:anim>
                                    <p:anim calcmode="lin" valueType="num">
                                      <p:cBhvr additive="base">
                                        <p:cTn id="32" dur="1250" fill="hold"/>
                                        <p:tgtEl>
                                          <p:spTgt spid="24"/>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1250" fill="hold"/>
                                        <p:tgtEl>
                                          <p:spTgt spid="36"/>
                                        </p:tgtEl>
                                        <p:attrNameLst>
                                          <p:attrName>ppt_x</p:attrName>
                                        </p:attrNameLst>
                                      </p:cBhvr>
                                      <p:tavLst>
                                        <p:tav tm="0">
                                          <p:val>
                                            <p:strVal val="0-#ppt_w/2"/>
                                          </p:val>
                                        </p:tav>
                                        <p:tav tm="100000">
                                          <p:val>
                                            <p:strVal val="#ppt_x"/>
                                          </p:val>
                                        </p:tav>
                                      </p:tavLst>
                                    </p:anim>
                                    <p:anim calcmode="lin" valueType="num">
                                      <p:cBhvr additive="base">
                                        <p:cTn id="36" dur="125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1250" fill="hold"/>
                                        <p:tgtEl>
                                          <p:spTgt spid="16"/>
                                        </p:tgtEl>
                                        <p:attrNameLst>
                                          <p:attrName>ppt_x</p:attrName>
                                        </p:attrNameLst>
                                      </p:cBhvr>
                                      <p:tavLst>
                                        <p:tav tm="0">
                                          <p:val>
                                            <p:strVal val="1+#ppt_w/2"/>
                                          </p:val>
                                        </p:tav>
                                        <p:tav tm="100000">
                                          <p:val>
                                            <p:strVal val="#ppt_x"/>
                                          </p:val>
                                        </p:tav>
                                      </p:tavLst>
                                    </p:anim>
                                    <p:anim calcmode="lin" valueType="num">
                                      <p:cBhvr additive="base">
                                        <p:cTn id="40" dur="125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250" fill="hold"/>
                                        <p:tgtEl>
                                          <p:spTgt spid="11"/>
                                        </p:tgtEl>
                                        <p:attrNameLst>
                                          <p:attrName>ppt_x</p:attrName>
                                        </p:attrNameLst>
                                      </p:cBhvr>
                                      <p:tavLst>
                                        <p:tav tm="0">
                                          <p:val>
                                            <p:strVal val="1+#ppt_w/2"/>
                                          </p:val>
                                        </p:tav>
                                        <p:tav tm="100000">
                                          <p:val>
                                            <p:strVal val="#ppt_x"/>
                                          </p:val>
                                        </p:tav>
                                      </p:tavLst>
                                    </p:anim>
                                    <p:anim calcmode="lin" valueType="num">
                                      <p:cBhvr additive="base">
                                        <p:cTn id="44" dur="1250" fill="hold"/>
                                        <p:tgtEl>
                                          <p:spTgt spid="11"/>
                                        </p:tgtEl>
                                        <p:attrNameLst>
                                          <p:attrName>ppt_y</p:attrName>
                                        </p:attrNameLst>
                                      </p:cBhvr>
                                      <p:tavLst>
                                        <p:tav tm="0">
                                          <p:val>
                                            <p:strVal val="#ppt_y"/>
                                          </p:val>
                                        </p:tav>
                                        <p:tav tm="100000">
                                          <p:val>
                                            <p:strVal val="#ppt_y"/>
                                          </p:val>
                                        </p:tav>
                                      </p:tavLst>
                                    </p:anim>
                                  </p:childTnLst>
                                </p:cTn>
                              </p:par>
                              <p:par>
                                <p:cTn id="45" presetID="2" presetClass="entr" presetSubtype="4" decel="10000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250" fill="hold"/>
                                        <p:tgtEl>
                                          <p:spTgt spid="20"/>
                                        </p:tgtEl>
                                        <p:attrNameLst>
                                          <p:attrName>ppt_x</p:attrName>
                                        </p:attrNameLst>
                                      </p:cBhvr>
                                      <p:tavLst>
                                        <p:tav tm="0">
                                          <p:val>
                                            <p:strVal val="#ppt_x"/>
                                          </p:val>
                                        </p:tav>
                                        <p:tav tm="100000">
                                          <p:val>
                                            <p:strVal val="#ppt_x"/>
                                          </p:val>
                                        </p:tav>
                                      </p:tavLst>
                                    </p:anim>
                                    <p:anim calcmode="lin" valueType="num">
                                      <p:cBhvr additive="base">
                                        <p:cTn id="48" dur="125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25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250" fill="hold"/>
                                        <p:tgtEl>
                                          <p:spTgt spid="32"/>
                                        </p:tgtEl>
                                        <p:attrNameLst>
                                          <p:attrName>ppt_x</p:attrName>
                                        </p:attrNameLst>
                                      </p:cBhvr>
                                      <p:tavLst>
                                        <p:tav tm="0">
                                          <p:val>
                                            <p:strVal val="#ppt_x"/>
                                          </p:val>
                                        </p:tav>
                                        <p:tav tm="100000">
                                          <p:val>
                                            <p:strVal val="#ppt_x"/>
                                          </p:val>
                                        </p:tav>
                                      </p:tavLst>
                                    </p:anim>
                                    <p:anim calcmode="lin" valueType="num">
                                      <p:cBhvr additive="base">
                                        <p:cTn id="52" dur="125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1250" fill="hold"/>
                                        <p:tgtEl>
                                          <p:spTgt spid="7"/>
                                        </p:tgtEl>
                                        <p:attrNameLst>
                                          <p:attrName>ppt_x</p:attrName>
                                        </p:attrNameLst>
                                      </p:cBhvr>
                                      <p:tavLst>
                                        <p:tav tm="0">
                                          <p:val>
                                            <p:strVal val="#ppt_x"/>
                                          </p:val>
                                        </p:tav>
                                        <p:tav tm="100000">
                                          <p:val>
                                            <p:strVal val="#ppt_x"/>
                                          </p:val>
                                        </p:tav>
                                      </p:tavLst>
                                    </p:anim>
                                    <p:anim calcmode="lin" valueType="num">
                                      <p:cBhvr additive="base">
                                        <p:cTn id="56" dur="125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2" decel="10000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1250" fill="hold"/>
                                        <p:tgtEl>
                                          <p:spTgt spid="19"/>
                                        </p:tgtEl>
                                        <p:attrNameLst>
                                          <p:attrName>ppt_x</p:attrName>
                                        </p:attrNameLst>
                                      </p:cBhvr>
                                      <p:tavLst>
                                        <p:tav tm="0">
                                          <p:val>
                                            <p:strVal val="1+#ppt_w/2"/>
                                          </p:val>
                                        </p:tav>
                                        <p:tav tm="100000">
                                          <p:val>
                                            <p:strVal val="#ppt_x"/>
                                          </p:val>
                                        </p:tav>
                                      </p:tavLst>
                                    </p:anim>
                                    <p:anim calcmode="lin" valueType="num">
                                      <p:cBhvr additive="base">
                                        <p:cTn id="60" dur="125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1250" fill="hold"/>
                                        <p:tgtEl>
                                          <p:spTgt spid="23"/>
                                        </p:tgtEl>
                                        <p:attrNameLst>
                                          <p:attrName>ppt_x</p:attrName>
                                        </p:attrNameLst>
                                      </p:cBhvr>
                                      <p:tavLst>
                                        <p:tav tm="0">
                                          <p:val>
                                            <p:strVal val="#ppt_x"/>
                                          </p:val>
                                        </p:tav>
                                        <p:tav tm="100000">
                                          <p:val>
                                            <p:strVal val="#ppt_x"/>
                                          </p:val>
                                        </p:tav>
                                      </p:tavLst>
                                    </p:anim>
                                    <p:anim calcmode="lin" valueType="num">
                                      <p:cBhvr additive="base">
                                        <p:cTn id="64" dur="1250" fill="hold"/>
                                        <p:tgtEl>
                                          <p:spTgt spid="23"/>
                                        </p:tgtEl>
                                        <p:attrNameLst>
                                          <p:attrName>ppt_y</p:attrName>
                                        </p:attrNameLst>
                                      </p:cBhvr>
                                      <p:tavLst>
                                        <p:tav tm="0">
                                          <p:val>
                                            <p:strVal val="0-#ppt_h/2"/>
                                          </p:val>
                                        </p:tav>
                                        <p:tav tm="100000">
                                          <p:val>
                                            <p:strVal val="#ppt_y"/>
                                          </p:val>
                                        </p:tav>
                                      </p:tavLst>
                                    </p:anim>
                                  </p:childTnLst>
                                </p:cTn>
                              </p:par>
                              <p:par>
                                <p:cTn id="65" presetID="2" presetClass="entr" presetSubtype="8" decel="10000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1250" fill="hold"/>
                                        <p:tgtEl>
                                          <p:spTgt spid="42"/>
                                        </p:tgtEl>
                                        <p:attrNameLst>
                                          <p:attrName>ppt_x</p:attrName>
                                        </p:attrNameLst>
                                      </p:cBhvr>
                                      <p:tavLst>
                                        <p:tav tm="0">
                                          <p:val>
                                            <p:strVal val="0-#ppt_w/2"/>
                                          </p:val>
                                        </p:tav>
                                        <p:tav tm="100000">
                                          <p:val>
                                            <p:strVal val="#ppt_x"/>
                                          </p:val>
                                        </p:tav>
                                      </p:tavLst>
                                    </p:anim>
                                    <p:anim calcmode="lin" valueType="num">
                                      <p:cBhvr additive="base">
                                        <p:cTn id="68" dur="1250" fill="hold"/>
                                        <p:tgtEl>
                                          <p:spTgt spid="42"/>
                                        </p:tgtEl>
                                        <p:attrNameLst>
                                          <p:attrName>ppt_y</p:attrName>
                                        </p:attrNameLst>
                                      </p:cBhvr>
                                      <p:tavLst>
                                        <p:tav tm="0">
                                          <p:val>
                                            <p:strVal val="#ppt_y"/>
                                          </p:val>
                                        </p:tav>
                                        <p:tav tm="100000">
                                          <p:val>
                                            <p:strVal val="#ppt_y"/>
                                          </p:val>
                                        </p:tav>
                                      </p:tavLst>
                                    </p:anim>
                                  </p:childTnLst>
                                </p:cTn>
                              </p:par>
                              <p:par>
                                <p:cTn id="69" presetID="49" presetClass="entr" presetSubtype="0" decel="100000" fill="hold" grpId="1"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500" fill="hold"/>
                                        <p:tgtEl>
                                          <p:spTgt spid="23"/>
                                        </p:tgtEl>
                                        <p:attrNameLst>
                                          <p:attrName>ppt_w</p:attrName>
                                        </p:attrNameLst>
                                      </p:cBhvr>
                                      <p:tavLst>
                                        <p:tav tm="0">
                                          <p:val>
                                            <p:fltVal val="0"/>
                                          </p:val>
                                        </p:tav>
                                        <p:tav tm="100000">
                                          <p:val>
                                            <p:strVal val="#ppt_w"/>
                                          </p:val>
                                        </p:tav>
                                      </p:tavLst>
                                    </p:anim>
                                    <p:anim calcmode="lin" valueType="num">
                                      <p:cBhvr>
                                        <p:cTn id="72" dur="500" fill="hold"/>
                                        <p:tgtEl>
                                          <p:spTgt spid="23"/>
                                        </p:tgtEl>
                                        <p:attrNameLst>
                                          <p:attrName>ppt_h</p:attrName>
                                        </p:attrNameLst>
                                      </p:cBhvr>
                                      <p:tavLst>
                                        <p:tav tm="0">
                                          <p:val>
                                            <p:fltVal val="0"/>
                                          </p:val>
                                        </p:tav>
                                        <p:tav tm="100000">
                                          <p:val>
                                            <p:strVal val="#ppt_h"/>
                                          </p:val>
                                        </p:tav>
                                      </p:tavLst>
                                    </p:anim>
                                    <p:anim calcmode="lin" valueType="num">
                                      <p:cBhvr>
                                        <p:cTn id="73" dur="500" fill="hold"/>
                                        <p:tgtEl>
                                          <p:spTgt spid="23"/>
                                        </p:tgtEl>
                                        <p:attrNameLst>
                                          <p:attrName>style.rotation</p:attrName>
                                        </p:attrNameLst>
                                      </p:cBhvr>
                                      <p:tavLst>
                                        <p:tav tm="0">
                                          <p:val>
                                            <p:fltVal val="360"/>
                                          </p:val>
                                        </p:tav>
                                        <p:tav tm="100000">
                                          <p:val>
                                            <p:fltVal val="0"/>
                                          </p:val>
                                        </p:tav>
                                      </p:tavLst>
                                    </p:anim>
                                    <p:animEffect transition="in" filter="fade">
                                      <p:cBhvr>
                                        <p:cTn id="74" dur="500"/>
                                        <p:tgtEl>
                                          <p:spTgt spid="23"/>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 calcmode="lin" valueType="num">
                                      <p:cBhvr>
                                        <p:cTn id="79" dur="500" fill="hold"/>
                                        <p:tgtEl>
                                          <p:spTgt spid="29"/>
                                        </p:tgtEl>
                                        <p:attrNameLst>
                                          <p:attrName>style.rotation</p:attrName>
                                        </p:attrNameLst>
                                      </p:cBhvr>
                                      <p:tavLst>
                                        <p:tav tm="0">
                                          <p:val>
                                            <p:fltVal val="360"/>
                                          </p:val>
                                        </p:tav>
                                        <p:tav tm="100000">
                                          <p:val>
                                            <p:fltVal val="0"/>
                                          </p:val>
                                        </p:tav>
                                      </p:tavLst>
                                    </p:anim>
                                    <p:animEffect transition="in" filter="fade">
                                      <p:cBhvr>
                                        <p:cTn id="80" dur="500"/>
                                        <p:tgtEl>
                                          <p:spTgt spid="29"/>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 calcmode="lin" valueType="num">
                                      <p:cBhvr>
                                        <p:cTn id="85" dur="500" fill="hold"/>
                                        <p:tgtEl>
                                          <p:spTgt spid="28"/>
                                        </p:tgtEl>
                                        <p:attrNameLst>
                                          <p:attrName>style.rotation</p:attrName>
                                        </p:attrNameLst>
                                      </p:cBhvr>
                                      <p:tavLst>
                                        <p:tav tm="0">
                                          <p:val>
                                            <p:fltVal val="360"/>
                                          </p:val>
                                        </p:tav>
                                        <p:tav tm="100000">
                                          <p:val>
                                            <p:fltVal val="0"/>
                                          </p:val>
                                        </p:tav>
                                      </p:tavLst>
                                    </p:anim>
                                    <p:animEffect transition="in" filter="fade">
                                      <p:cBhvr>
                                        <p:cTn id="86" dur="500"/>
                                        <p:tgtEl>
                                          <p:spTgt spid="28"/>
                                        </p:tgtEl>
                                      </p:cBhvr>
                                    </p:animEffect>
                                  </p:childTnLst>
                                </p:cTn>
                              </p:par>
                              <p:par>
                                <p:cTn id="87" presetID="49" presetClass="entr" presetSubtype="0" decel="10000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fltVal val="0"/>
                                          </p:val>
                                        </p:tav>
                                        <p:tav tm="100000">
                                          <p:val>
                                            <p:strVal val="#ppt_h"/>
                                          </p:val>
                                        </p:tav>
                                      </p:tavLst>
                                    </p:anim>
                                    <p:anim calcmode="lin" valueType="num">
                                      <p:cBhvr>
                                        <p:cTn id="91" dur="500" fill="hold"/>
                                        <p:tgtEl>
                                          <p:spTgt spid="21"/>
                                        </p:tgtEl>
                                        <p:attrNameLst>
                                          <p:attrName>style.rotation</p:attrName>
                                        </p:attrNameLst>
                                      </p:cBhvr>
                                      <p:tavLst>
                                        <p:tav tm="0">
                                          <p:val>
                                            <p:fltVal val="360"/>
                                          </p:val>
                                        </p:tav>
                                        <p:tav tm="100000">
                                          <p:val>
                                            <p:fltVal val="0"/>
                                          </p:val>
                                        </p:tav>
                                      </p:tavLst>
                                    </p:anim>
                                    <p:animEffect transition="in" filter="fade">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2" grpId="0" animBg="1"/>
      <p:bldP spid="16" grpId="0" animBg="1"/>
      <p:bldP spid="11" grpId="0" animBg="1"/>
      <p:bldP spid="19" grpId="0"/>
      <p:bldP spid="20" grpId="0"/>
      <p:bldP spid="21" grpId="0" animBg="1"/>
      <p:bldP spid="22" grpId="0" animBg="1"/>
      <p:bldP spid="23" grpId="0"/>
      <p:bldP spid="23" grpId="1"/>
      <p:bldP spid="27" grpId="0" animBg="1"/>
      <p:bldP spid="28" grpId="0" animBg="1"/>
      <p:bldP spid="29" grpId="0" animBg="1"/>
      <p:bldP spid="7" grpId="0"/>
      <p:bldP spid="32" grpId="0"/>
      <p:bldP spid="54" grpId="0" animBg="1"/>
      <p:bldP spid="30"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55B47-5990-45B6-8EB0-4E7841CEB0FF}"/>
              </a:ext>
            </a:extLst>
          </p:cNvPr>
          <p:cNvPicPr>
            <a:picLocks noChangeAspect="1"/>
          </p:cNvPicPr>
          <p:nvPr/>
        </p:nvPicPr>
        <p:blipFill rotWithShape="1">
          <a:blip r:embed="rId3">
            <a:extLst>
              <a:ext uri="{28A0092B-C50C-407E-A947-70E740481C1C}">
                <a14:useLocalDpi xmlns:a14="http://schemas.microsoft.com/office/drawing/2010/main" val="0"/>
              </a:ext>
            </a:extLst>
          </a:blip>
          <a:srcRect b="15666"/>
          <a:stretch/>
        </p:blipFill>
        <p:spPr>
          <a:xfrm>
            <a:off x="0" y="-1"/>
            <a:ext cx="12192000" cy="6858001"/>
          </a:xfrm>
          <a:prstGeom prst="rect">
            <a:avLst/>
          </a:prstGeom>
        </p:spPr>
      </p:pic>
      <p:sp>
        <p:nvSpPr>
          <p:cNvPr id="38" name="Freeform 37"/>
          <p:cNvSpPr/>
          <p:nvPr/>
        </p:nvSpPr>
        <p:spPr>
          <a:xfrm>
            <a:off x="-12685" y="0"/>
            <a:ext cx="3731054" cy="3432073"/>
          </a:xfrm>
          <a:custGeom>
            <a:avLst/>
            <a:gdLst>
              <a:gd name="connsiteX0" fmla="*/ 0 w 3731054"/>
              <a:gd name="connsiteY0" fmla="*/ 0 h 3432073"/>
              <a:gd name="connsiteX1" fmla="*/ 3722799 w 3731054"/>
              <a:gd name="connsiteY1" fmla="*/ 0 h 3432073"/>
              <a:gd name="connsiteX2" fmla="*/ 3731054 w 3731054"/>
              <a:gd name="connsiteY2" fmla="*/ 204740 h 3432073"/>
              <a:gd name="connsiteX3" fmla="*/ 297336 w 3731054"/>
              <a:gd name="connsiteY3" fmla="*/ 3432073 h 3432073"/>
              <a:gd name="connsiteX4" fmla="*/ 120638 w 3731054"/>
              <a:gd name="connsiteY4" fmla="*/ 3427874 h 3432073"/>
              <a:gd name="connsiteX5" fmla="*/ 0 w 3731054"/>
              <a:gd name="connsiteY5" fmla="*/ 3419252 h 3432073"/>
              <a:gd name="connsiteX6" fmla="*/ 0 w 3731054"/>
              <a:gd name="connsiteY6" fmla="*/ 0 h 34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1054" h="3432073">
                <a:moveTo>
                  <a:pt x="0" y="0"/>
                </a:moveTo>
                <a:lnTo>
                  <a:pt x="3722799" y="0"/>
                </a:lnTo>
                <a:lnTo>
                  <a:pt x="3731054" y="204740"/>
                </a:lnTo>
                <a:cubicBezTo>
                  <a:pt x="3731054" y="1987147"/>
                  <a:pt x="2193727" y="3432073"/>
                  <a:pt x="297336" y="3432073"/>
                </a:cubicBezTo>
                <a:cubicBezTo>
                  <a:pt x="238074" y="3432073"/>
                  <a:pt x="179163" y="3430662"/>
                  <a:pt x="120638" y="3427874"/>
                </a:cubicBezTo>
                <a:lnTo>
                  <a:pt x="0" y="3419252"/>
                </a:lnTo>
                <a:lnTo>
                  <a:pt x="0" y="0"/>
                </a:lnTo>
                <a:close/>
              </a:path>
            </a:pathLst>
          </a:custGeom>
          <a:solidFill>
            <a:srgbClr val="FFAE0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4922138" y="0"/>
            <a:ext cx="7282547" cy="6858000"/>
          </a:xfrm>
          <a:custGeom>
            <a:avLst/>
            <a:gdLst>
              <a:gd name="connsiteX0" fmla="*/ 1791244 w 7282547"/>
              <a:gd name="connsiteY0" fmla="*/ 0 h 6858000"/>
              <a:gd name="connsiteX1" fmla="*/ 7231218 w 7282547"/>
              <a:gd name="connsiteY1" fmla="*/ 0 h 6858000"/>
              <a:gd name="connsiteX2" fmla="*/ 7282547 w 7282547"/>
              <a:gd name="connsiteY2" fmla="*/ 40336 h 6858000"/>
              <a:gd name="connsiteX3" fmla="*/ 7282547 w 7282547"/>
              <a:gd name="connsiteY3" fmla="*/ 6858000 h 6858000"/>
              <a:gd name="connsiteX4" fmla="*/ 1394154 w 7282547"/>
              <a:gd name="connsiteY4" fmla="*/ 6858000 h 6858000"/>
              <a:gd name="connsiteX5" fmla="*/ 1321309 w 7282547"/>
              <a:gd name="connsiteY5" fmla="*/ 6788549 h 6858000"/>
              <a:gd name="connsiteX6" fmla="*/ 0 w 7282547"/>
              <a:gd name="connsiteY6" fmla="*/ 3598627 h 6858000"/>
              <a:gd name="connsiteX7" fmla="*/ 1641669 w 7282547"/>
              <a:gd name="connsiteY7" fmla="*/ 117542 h 6858000"/>
              <a:gd name="connsiteX8" fmla="*/ 1791244 w 728254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2547" h="6858000">
                <a:moveTo>
                  <a:pt x="1791244" y="0"/>
                </a:moveTo>
                <a:lnTo>
                  <a:pt x="7231218" y="0"/>
                </a:lnTo>
                <a:lnTo>
                  <a:pt x="7282547" y="40336"/>
                </a:lnTo>
                <a:lnTo>
                  <a:pt x="7282547" y="6858000"/>
                </a:lnTo>
                <a:lnTo>
                  <a:pt x="1394154" y="6858000"/>
                </a:lnTo>
                <a:lnTo>
                  <a:pt x="1321309" y="6788549"/>
                </a:lnTo>
                <a:cubicBezTo>
                  <a:pt x="504937" y="5972177"/>
                  <a:pt x="0" y="4844369"/>
                  <a:pt x="0" y="3598627"/>
                </a:cubicBezTo>
                <a:cubicBezTo>
                  <a:pt x="0" y="2197167"/>
                  <a:pt x="639061" y="944968"/>
                  <a:pt x="1641669" y="117542"/>
                </a:cubicBezTo>
                <a:lnTo>
                  <a:pt x="1791244" y="0"/>
                </a:lnTo>
                <a:close/>
              </a:path>
            </a:pathLst>
          </a:cu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A91FA1E-4877-42FA-B351-15B929F52E34}"/>
              </a:ext>
            </a:extLst>
          </p:cNvPr>
          <p:cNvSpPr txBox="1"/>
          <p:nvPr/>
        </p:nvSpPr>
        <p:spPr>
          <a:xfrm>
            <a:off x="6918050" y="2183566"/>
            <a:ext cx="4133952" cy="2308324"/>
          </a:xfrm>
          <a:prstGeom prst="rect">
            <a:avLst/>
          </a:prstGeom>
          <a:noFill/>
        </p:spPr>
        <p:txBody>
          <a:bodyPr wrap="none" rtlCol="0">
            <a:spAutoFit/>
          </a:bodyPr>
          <a:lstStyle/>
          <a:p>
            <a:r>
              <a:rPr lang="en-US" sz="7200" dirty="0">
                <a:ln>
                  <a:solidFill>
                    <a:srgbClr val="A12B07"/>
                  </a:solidFill>
                </a:ln>
                <a:solidFill>
                  <a:schemeClr val="bg1"/>
                </a:solidFill>
                <a:latin typeface="KIDEPARK" panose="02000503000000000000" pitchFamily="2" charset="0"/>
              </a:rPr>
              <a:t>MEET OUR</a:t>
            </a:r>
            <a:br>
              <a:rPr lang="en-US" sz="7200" dirty="0">
                <a:ln>
                  <a:solidFill>
                    <a:srgbClr val="A12B07"/>
                  </a:solidFill>
                </a:ln>
                <a:solidFill>
                  <a:schemeClr val="bg1"/>
                </a:solidFill>
                <a:latin typeface="KIDEPARK" panose="02000503000000000000" pitchFamily="2" charset="0"/>
              </a:rPr>
            </a:br>
            <a:r>
              <a:rPr lang="en-US" sz="7200" dirty="0">
                <a:ln>
                  <a:solidFill>
                    <a:srgbClr val="A12B07"/>
                  </a:solidFill>
                </a:ln>
                <a:solidFill>
                  <a:schemeClr val="bg1"/>
                </a:solidFill>
                <a:latin typeface="KIDEPARK" panose="02000503000000000000" pitchFamily="2" charset="0"/>
              </a:rPr>
              <a:t>TEACHERS</a:t>
            </a:r>
          </a:p>
        </p:txBody>
      </p:sp>
      <p:sp>
        <p:nvSpPr>
          <p:cNvPr id="7" name="TextBox 6">
            <a:extLst>
              <a:ext uri="{FF2B5EF4-FFF2-40B4-BE49-F238E27FC236}">
                <a16:creationId xmlns:a16="http://schemas.microsoft.com/office/drawing/2014/main" id="{7621629B-C14F-412F-89C0-2ED4041AE804}"/>
              </a:ext>
            </a:extLst>
          </p:cNvPr>
          <p:cNvSpPr txBox="1"/>
          <p:nvPr/>
        </p:nvSpPr>
        <p:spPr>
          <a:xfrm>
            <a:off x="6918050" y="4618362"/>
            <a:ext cx="3290721" cy="369332"/>
          </a:xfrm>
          <a:prstGeom prst="rect">
            <a:avLst/>
          </a:prstGeom>
          <a:noFill/>
        </p:spPr>
        <p:txBody>
          <a:bodyPr wrap="square" rtlCol="0">
            <a:spAutoFit/>
          </a:bodyPr>
          <a:lstStyle/>
          <a:p>
            <a:pPr algn="just"/>
            <a:r>
              <a:rPr lang="en-US" sz="900" dirty="0">
                <a:solidFill>
                  <a:schemeClr val="bg1"/>
                </a:solidFill>
                <a:latin typeface="Montserrat" panose="00000500000000000000" pitchFamily="2" charset="0"/>
              </a:rPr>
              <a:t>Make an appointment and meet the future teachers of your child.</a:t>
            </a:r>
          </a:p>
        </p:txBody>
      </p:sp>
      <p:sp>
        <p:nvSpPr>
          <p:cNvPr id="19" name="Freeform 18"/>
          <p:cNvSpPr/>
          <p:nvPr/>
        </p:nvSpPr>
        <p:spPr>
          <a:xfrm>
            <a:off x="12536693" y="6858000"/>
            <a:ext cx="13752" cy="13112"/>
          </a:xfrm>
          <a:custGeom>
            <a:avLst/>
            <a:gdLst>
              <a:gd name="connsiteX0" fmla="*/ 0 w 13752"/>
              <a:gd name="connsiteY0" fmla="*/ 0 h 13112"/>
              <a:gd name="connsiteX1" fmla="*/ 13752 w 13752"/>
              <a:gd name="connsiteY1" fmla="*/ 0 h 13112"/>
              <a:gd name="connsiteX2" fmla="*/ 0 w 13752"/>
              <a:gd name="connsiteY2" fmla="*/ 13112 h 13112"/>
              <a:gd name="connsiteX3" fmla="*/ 0 w 13752"/>
              <a:gd name="connsiteY3" fmla="*/ 0 h 13112"/>
            </a:gdLst>
            <a:ahLst/>
            <a:cxnLst>
              <a:cxn ang="0">
                <a:pos x="connsiteX0" y="connsiteY0"/>
              </a:cxn>
              <a:cxn ang="0">
                <a:pos x="connsiteX1" y="connsiteY1"/>
              </a:cxn>
              <a:cxn ang="0">
                <a:pos x="connsiteX2" y="connsiteY2"/>
              </a:cxn>
              <a:cxn ang="0">
                <a:pos x="connsiteX3" y="connsiteY3"/>
              </a:cxn>
            </a:cxnLst>
            <a:rect l="l" t="t" r="r" b="b"/>
            <a:pathLst>
              <a:path w="13752" h="13112">
                <a:moveTo>
                  <a:pt x="0" y="0"/>
                </a:moveTo>
                <a:lnTo>
                  <a:pt x="13752" y="0"/>
                </a:lnTo>
                <a:lnTo>
                  <a:pt x="0" y="13112"/>
                </a:lnTo>
                <a:lnTo>
                  <a:pt x="0" y="0"/>
                </a:lnTo>
                <a:close/>
              </a:path>
            </a:pathLst>
          </a:cu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2685" y="2586705"/>
            <a:ext cx="1450537" cy="1705554"/>
          </a:xfrm>
          <a:custGeom>
            <a:avLst/>
            <a:gdLst>
              <a:gd name="connsiteX0" fmla="*/ 926324 w 2247837"/>
              <a:gd name="connsiteY0" fmla="*/ 0 h 2643026"/>
              <a:gd name="connsiteX1" fmla="*/ 2247837 w 2247837"/>
              <a:gd name="connsiteY1" fmla="*/ 1321513 h 2643026"/>
              <a:gd name="connsiteX2" fmla="*/ 926324 w 2247837"/>
              <a:gd name="connsiteY2" fmla="*/ 2643026 h 2643026"/>
              <a:gd name="connsiteX3" fmla="*/ 85719 w 2247837"/>
              <a:gd name="connsiteY3" fmla="*/ 2341257 h 2643026"/>
              <a:gd name="connsiteX4" fmla="*/ 0 w 2247837"/>
              <a:gd name="connsiteY4" fmla="*/ 2263351 h 2643026"/>
              <a:gd name="connsiteX5" fmla="*/ 0 w 2247837"/>
              <a:gd name="connsiteY5" fmla="*/ 379676 h 2643026"/>
              <a:gd name="connsiteX6" fmla="*/ 85719 w 2247837"/>
              <a:gd name="connsiteY6" fmla="*/ 301769 h 2643026"/>
              <a:gd name="connsiteX7" fmla="*/ 926324 w 2247837"/>
              <a:gd name="connsiteY7" fmla="*/ 0 h 264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7837" h="2643026">
                <a:moveTo>
                  <a:pt x="926324" y="0"/>
                </a:moveTo>
                <a:cubicBezTo>
                  <a:pt x="1656175" y="0"/>
                  <a:pt x="2247837" y="591662"/>
                  <a:pt x="2247837" y="1321513"/>
                </a:cubicBezTo>
                <a:cubicBezTo>
                  <a:pt x="2247837" y="2051364"/>
                  <a:pt x="1656175" y="2643026"/>
                  <a:pt x="926324" y="2643026"/>
                </a:cubicBezTo>
                <a:cubicBezTo>
                  <a:pt x="607014" y="2643026"/>
                  <a:pt x="314155" y="2529778"/>
                  <a:pt x="85719" y="2341257"/>
                </a:cubicBezTo>
                <a:lnTo>
                  <a:pt x="0" y="2263351"/>
                </a:lnTo>
                <a:lnTo>
                  <a:pt x="0" y="379676"/>
                </a:lnTo>
                <a:lnTo>
                  <a:pt x="85719" y="301769"/>
                </a:lnTo>
                <a:cubicBezTo>
                  <a:pt x="314155" y="113248"/>
                  <a:pt x="607014" y="0"/>
                  <a:pt x="926324" y="0"/>
                </a:cubicBezTo>
                <a:close/>
              </a:path>
            </a:pathLst>
          </a:custGeom>
          <a:gradFill>
            <a:gsLst>
              <a:gs pos="0">
                <a:srgbClr val="1D8CC0">
                  <a:alpha val="75000"/>
                </a:srgbClr>
              </a:gs>
              <a:gs pos="74000">
                <a:srgbClr val="1C8DDB"/>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rot="5400000">
            <a:off x="5996025" y="-443640"/>
            <a:ext cx="1844048" cy="2731327"/>
          </a:xfrm>
          <a:custGeom>
            <a:avLst/>
            <a:gdLst>
              <a:gd name="connsiteX0" fmla="*/ 0 w 1844048"/>
              <a:gd name="connsiteY0" fmla="*/ 2644791 h 2731327"/>
              <a:gd name="connsiteX1" fmla="*/ 0 w 1844048"/>
              <a:gd name="connsiteY1" fmla="*/ 86536 h 2731327"/>
              <a:gd name="connsiteX2" fmla="*/ 8824 w 1844048"/>
              <a:gd name="connsiteY2" fmla="*/ 82868 h 2731327"/>
              <a:gd name="connsiteX3" fmla="*/ 478385 w 1844048"/>
              <a:gd name="connsiteY3" fmla="*/ 0 h 2731327"/>
              <a:gd name="connsiteX4" fmla="*/ 1844048 w 1844048"/>
              <a:gd name="connsiteY4" fmla="*/ 1365663 h 2731327"/>
              <a:gd name="connsiteX5" fmla="*/ 478385 w 1844048"/>
              <a:gd name="connsiteY5" fmla="*/ 2731327 h 2731327"/>
              <a:gd name="connsiteX6" fmla="*/ 8824 w 1844048"/>
              <a:gd name="connsiteY6" fmla="*/ 2648459 h 2731327"/>
              <a:gd name="connsiteX7" fmla="*/ 0 w 1844048"/>
              <a:gd name="connsiteY7" fmla="*/ 2644791 h 273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4048" h="2731327">
                <a:moveTo>
                  <a:pt x="0" y="2644791"/>
                </a:moveTo>
                <a:lnTo>
                  <a:pt x="0" y="86536"/>
                </a:lnTo>
                <a:lnTo>
                  <a:pt x="8824" y="82868"/>
                </a:lnTo>
                <a:cubicBezTo>
                  <a:pt x="155241" y="29258"/>
                  <a:pt x="313396" y="0"/>
                  <a:pt x="478385" y="0"/>
                </a:cubicBezTo>
                <a:cubicBezTo>
                  <a:pt x="1232619" y="0"/>
                  <a:pt x="1844048" y="611429"/>
                  <a:pt x="1844048" y="1365663"/>
                </a:cubicBezTo>
                <a:cubicBezTo>
                  <a:pt x="1844048" y="2119898"/>
                  <a:pt x="1232619" y="2731327"/>
                  <a:pt x="478385" y="2731327"/>
                </a:cubicBezTo>
                <a:cubicBezTo>
                  <a:pt x="313396" y="2731327"/>
                  <a:pt x="155241" y="2702069"/>
                  <a:pt x="8824" y="2648459"/>
                </a:cubicBezTo>
                <a:lnTo>
                  <a:pt x="0" y="2644791"/>
                </a:lnTo>
                <a:close/>
              </a:path>
            </a:pathLst>
          </a:custGeom>
          <a:gradFill>
            <a:gsLst>
              <a:gs pos="0">
                <a:srgbClr val="1D8CC0">
                  <a:alpha val="75000"/>
                </a:srgbClr>
              </a:gs>
              <a:gs pos="74000">
                <a:srgbClr val="1C8DDB"/>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3192785">
            <a:off x="3845959" y="5802322"/>
            <a:ext cx="355840" cy="306759"/>
          </a:xfrm>
          <a:prstGeom prst="triangle">
            <a:avLst/>
          </a:prstGeom>
          <a:noFill/>
          <a:ln w="76200">
            <a:solidFill>
              <a:srgbClr val="218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ultiply 44"/>
          <p:cNvSpPr/>
          <p:nvPr/>
        </p:nvSpPr>
        <p:spPr>
          <a:xfrm>
            <a:off x="9606993" y="855368"/>
            <a:ext cx="241113" cy="241113"/>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442678" y="1324150"/>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rot="3192785">
            <a:off x="11463963" y="1674645"/>
            <a:ext cx="355840" cy="306759"/>
          </a:xfrm>
          <a:prstGeom prst="triangle">
            <a:avLst/>
          </a:prstGeom>
          <a:noFill/>
          <a:ln w="762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807451" y="6368910"/>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3192785">
            <a:off x="206297" y="5799758"/>
            <a:ext cx="254388" cy="219300"/>
          </a:xfrm>
          <a:prstGeom prst="triangle">
            <a:avLst/>
          </a:prstGeom>
          <a:noFill/>
          <a:ln w="50800">
            <a:solidFill>
              <a:srgbClr val="FFA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20463694">
            <a:off x="5529257" y="5584079"/>
            <a:ext cx="923651" cy="1569660"/>
          </a:xfrm>
          <a:prstGeom prst="rect">
            <a:avLst/>
          </a:prstGeom>
          <a:noFill/>
        </p:spPr>
        <p:txBody>
          <a:bodyPr wrap="none" rtlCol="0">
            <a:spAutoFit/>
          </a:bodyPr>
          <a:lstStyle/>
          <a:p>
            <a:r>
              <a:rPr lang="en-US" sz="9600" dirty="0">
                <a:solidFill>
                  <a:srgbClr val="1D90DC"/>
                </a:solidFill>
                <a:latin typeface="KIDEPARK" panose="02000503000000000000" pitchFamily="2" charset="0"/>
              </a:rPr>
              <a:t>F</a:t>
            </a:r>
          </a:p>
        </p:txBody>
      </p:sp>
      <p:sp>
        <p:nvSpPr>
          <p:cNvPr id="51" name="TextBox 50"/>
          <p:cNvSpPr txBox="1"/>
          <p:nvPr/>
        </p:nvSpPr>
        <p:spPr>
          <a:xfrm rot="996552">
            <a:off x="3463713" y="735262"/>
            <a:ext cx="824265" cy="1569660"/>
          </a:xfrm>
          <a:prstGeom prst="rect">
            <a:avLst/>
          </a:prstGeom>
          <a:noFill/>
        </p:spPr>
        <p:txBody>
          <a:bodyPr wrap="none" rtlCol="0">
            <a:spAutoFit/>
          </a:bodyPr>
          <a:lstStyle/>
          <a:p>
            <a:r>
              <a:rPr lang="en-US" sz="9600" dirty="0">
                <a:solidFill>
                  <a:srgbClr val="1D90DC"/>
                </a:solidFill>
                <a:latin typeface="KIDEPARK" panose="02000503000000000000" pitchFamily="2" charset="0"/>
              </a:rPr>
              <a:t>D</a:t>
            </a:r>
          </a:p>
        </p:txBody>
      </p:sp>
      <p:grpSp>
        <p:nvGrpSpPr>
          <p:cNvPr id="53" name="Group 52"/>
          <p:cNvGrpSpPr/>
          <p:nvPr/>
        </p:nvGrpSpPr>
        <p:grpSpPr>
          <a:xfrm rot="15912861">
            <a:off x="223757" y="3286011"/>
            <a:ext cx="833634" cy="1056351"/>
            <a:chOff x="4404115" y="-269206"/>
            <a:chExt cx="833634" cy="1056351"/>
          </a:xfrm>
        </p:grpSpPr>
        <p:pic>
          <p:nvPicPr>
            <p:cNvPr id="54" name="Picture 5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55" name="Picture 5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grpSp>
        <p:nvGrpSpPr>
          <p:cNvPr id="56" name="Group 55"/>
          <p:cNvGrpSpPr/>
          <p:nvPr/>
        </p:nvGrpSpPr>
        <p:grpSpPr>
          <a:xfrm rot="269971">
            <a:off x="7715356" y="432669"/>
            <a:ext cx="833634" cy="1056351"/>
            <a:chOff x="4404115" y="-269206"/>
            <a:chExt cx="833634" cy="1056351"/>
          </a:xfrm>
        </p:grpSpPr>
        <p:pic>
          <p:nvPicPr>
            <p:cNvPr id="57" name="Picture 56"/>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58" name="Picture 57"/>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66" name="Freeform 65"/>
          <p:cNvSpPr/>
          <p:nvPr/>
        </p:nvSpPr>
        <p:spPr>
          <a:xfrm rot="7468424">
            <a:off x="9625987" y="4270916"/>
            <a:ext cx="3661906" cy="2656826"/>
          </a:xfrm>
          <a:custGeom>
            <a:avLst/>
            <a:gdLst>
              <a:gd name="connsiteX0" fmla="*/ 80375 w 3661906"/>
              <a:gd name="connsiteY0" fmla="*/ 1737004 h 2656826"/>
              <a:gd name="connsiteX1" fmla="*/ 0 w 3661906"/>
              <a:gd name="connsiteY1" fmla="*/ 1610144 h 2656826"/>
              <a:gd name="connsiteX2" fmla="*/ 2445655 w 3661906"/>
              <a:gd name="connsiteY2" fmla="*/ 0 h 2656826"/>
              <a:gd name="connsiteX3" fmla="*/ 3661906 w 3661906"/>
              <a:gd name="connsiteY3" fmla="*/ 1771395 h 2656826"/>
              <a:gd name="connsiteX4" fmla="*/ 3563475 w 3661906"/>
              <a:gd name="connsiteY4" fmla="*/ 1897613 h 2656826"/>
              <a:gd name="connsiteX5" fmla="*/ 1884551 w 3661906"/>
              <a:gd name="connsiteY5" fmla="*/ 2656826 h 2656826"/>
              <a:gd name="connsiteX6" fmla="*/ 80375 w 3661906"/>
              <a:gd name="connsiteY6" fmla="*/ 1737004 h 265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1906" h="2656826">
                <a:moveTo>
                  <a:pt x="80375" y="1737004"/>
                </a:moveTo>
                <a:lnTo>
                  <a:pt x="0" y="1610144"/>
                </a:lnTo>
                <a:lnTo>
                  <a:pt x="2445655" y="0"/>
                </a:lnTo>
                <a:lnTo>
                  <a:pt x="3661906" y="1771395"/>
                </a:lnTo>
                <a:lnTo>
                  <a:pt x="3563475" y="1897613"/>
                </a:lnTo>
                <a:cubicBezTo>
                  <a:pt x="3164408" y="2361283"/>
                  <a:pt x="2560474" y="2656826"/>
                  <a:pt x="1884551" y="2656826"/>
                </a:cubicBezTo>
                <a:cubicBezTo>
                  <a:pt x="1133527" y="2656826"/>
                  <a:pt x="471375" y="2291959"/>
                  <a:pt x="80375" y="1737004"/>
                </a:cubicBezTo>
                <a:close/>
              </a:path>
            </a:pathLst>
          </a:custGeom>
          <a:gradFill>
            <a:gsLst>
              <a:gs pos="0">
                <a:srgbClr val="FFB413"/>
              </a:gs>
              <a:gs pos="74000">
                <a:srgbClr val="FFB411">
                  <a:alpha val="85000"/>
                </a:srgbClr>
              </a:gs>
              <a:gs pos="83000">
                <a:srgbClr val="FFB412">
                  <a:alpha val="86000"/>
                </a:srgbClr>
              </a:gs>
              <a:gs pos="100000">
                <a:srgbClr val="FFBB11">
                  <a:alpha val="8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10743705" y="4985587"/>
            <a:ext cx="729046" cy="923821"/>
            <a:chOff x="4404115" y="-269206"/>
            <a:chExt cx="833634" cy="1056351"/>
          </a:xfrm>
        </p:grpSpPr>
        <p:pic>
          <p:nvPicPr>
            <p:cNvPr id="42" name="Picture 41"/>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43" name="Picture 42"/>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29" name="TextBox 28">
            <a:extLst>
              <a:ext uri="{FF2B5EF4-FFF2-40B4-BE49-F238E27FC236}">
                <a16:creationId xmlns:a16="http://schemas.microsoft.com/office/drawing/2014/main" id="{73F6218F-CB64-427E-AA86-DD78E54A6730}"/>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Tree>
    <p:extLst>
      <p:ext uri="{BB962C8B-B14F-4D97-AF65-F5344CB8AC3E}">
        <p14:creationId xmlns:p14="http://schemas.microsoft.com/office/powerpoint/2010/main" val="250772786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6000" fill="hold"/>
                                        <p:tgtEl>
                                          <p:spTgt spid="3"/>
                                        </p:tgtEl>
                                      </p:cBhvr>
                                      <p:by x="110000" y="110000"/>
                                    </p:animScale>
                                  </p:childTnLst>
                                </p:cTn>
                              </p:par>
                              <p:par>
                                <p:cTn id="7" presetID="2" presetClass="entr" presetSubtype="1" decel="10000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additive="base">
                                        <p:cTn id="9" dur="1500" fill="hold"/>
                                        <p:tgtEl>
                                          <p:spTgt spid="26"/>
                                        </p:tgtEl>
                                        <p:attrNameLst>
                                          <p:attrName>ppt_x</p:attrName>
                                        </p:attrNameLst>
                                      </p:cBhvr>
                                      <p:tavLst>
                                        <p:tav tm="0">
                                          <p:val>
                                            <p:strVal val="#ppt_x"/>
                                          </p:val>
                                        </p:tav>
                                        <p:tav tm="100000">
                                          <p:val>
                                            <p:strVal val="#ppt_x"/>
                                          </p:val>
                                        </p:tav>
                                      </p:tavLst>
                                    </p:anim>
                                    <p:anim calcmode="lin" valueType="num">
                                      <p:cBhvr additive="base">
                                        <p:cTn id="10" dur="1500" fill="hold"/>
                                        <p:tgtEl>
                                          <p:spTgt spid="26"/>
                                        </p:tgtEl>
                                        <p:attrNameLst>
                                          <p:attrName>ppt_y</p:attrName>
                                        </p:attrNameLst>
                                      </p:cBhvr>
                                      <p:tavLst>
                                        <p:tav tm="0">
                                          <p:val>
                                            <p:strVal val="0-#ppt_h/2"/>
                                          </p:val>
                                        </p:tav>
                                        <p:tav tm="100000">
                                          <p:val>
                                            <p:strVal val="#ppt_y"/>
                                          </p:val>
                                        </p:tav>
                                      </p:tavLst>
                                    </p:anim>
                                  </p:childTnLst>
                                </p:cTn>
                              </p:par>
                              <p:par>
                                <p:cTn id="11" presetID="2" presetClass="entr" presetSubtype="1" decel="10000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500" fill="hold"/>
                                        <p:tgtEl>
                                          <p:spTgt spid="38"/>
                                        </p:tgtEl>
                                        <p:attrNameLst>
                                          <p:attrName>ppt_x</p:attrName>
                                        </p:attrNameLst>
                                      </p:cBhvr>
                                      <p:tavLst>
                                        <p:tav tm="0">
                                          <p:val>
                                            <p:strVal val="#ppt_x"/>
                                          </p:val>
                                        </p:tav>
                                        <p:tav tm="100000">
                                          <p:val>
                                            <p:strVal val="#ppt_x"/>
                                          </p:val>
                                        </p:tav>
                                      </p:tavLst>
                                    </p:anim>
                                    <p:anim calcmode="lin" valueType="num">
                                      <p:cBhvr additive="base">
                                        <p:cTn id="14" dur="1500" fill="hold"/>
                                        <p:tgtEl>
                                          <p:spTgt spid="38"/>
                                        </p:tgtEl>
                                        <p:attrNameLst>
                                          <p:attrName>ppt_y</p:attrName>
                                        </p:attrNameLst>
                                      </p:cBhvr>
                                      <p:tavLst>
                                        <p:tav tm="0">
                                          <p:val>
                                            <p:strVal val="0-#ppt_h/2"/>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500" fill="hold"/>
                                        <p:tgtEl>
                                          <p:spTgt spid="23"/>
                                        </p:tgtEl>
                                        <p:attrNameLst>
                                          <p:attrName>ppt_x</p:attrName>
                                        </p:attrNameLst>
                                      </p:cBhvr>
                                      <p:tavLst>
                                        <p:tav tm="0">
                                          <p:val>
                                            <p:strVal val="0-#ppt_w/2"/>
                                          </p:val>
                                        </p:tav>
                                        <p:tav tm="100000">
                                          <p:val>
                                            <p:strVal val="#ppt_x"/>
                                          </p:val>
                                        </p:tav>
                                      </p:tavLst>
                                    </p:anim>
                                    <p:anim calcmode="lin" valueType="num">
                                      <p:cBhvr additive="base">
                                        <p:cTn id="18" dur="15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1500" fill="hold"/>
                                        <p:tgtEl>
                                          <p:spTgt spid="53"/>
                                        </p:tgtEl>
                                        <p:attrNameLst>
                                          <p:attrName>ppt_x</p:attrName>
                                        </p:attrNameLst>
                                      </p:cBhvr>
                                      <p:tavLst>
                                        <p:tav tm="0">
                                          <p:val>
                                            <p:strVal val="#ppt_x"/>
                                          </p:val>
                                        </p:tav>
                                        <p:tav tm="100000">
                                          <p:val>
                                            <p:strVal val="#ppt_x"/>
                                          </p:val>
                                        </p:tav>
                                      </p:tavLst>
                                    </p:anim>
                                    <p:anim calcmode="lin" valueType="num">
                                      <p:cBhvr additive="base">
                                        <p:cTn id="22" dur="1500" fill="hold"/>
                                        <p:tgtEl>
                                          <p:spTgt spid="53"/>
                                        </p:tgtEl>
                                        <p:attrNameLst>
                                          <p:attrName>ppt_y</p:attrName>
                                        </p:attrNameLst>
                                      </p:cBhvr>
                                      <p:tavLst>
                                        <p:tav tm="0">
                                          <p:val>
                                            <p:strVal val="1+#ppt_h/2"/>
                                          </p:val>
                                        </p:tav>
                                        <p:tav tm="100000">
                                          <p:val>
                                            <p:strVal val="#ppt_y"/>
                                          </p:val>
                                        </p:tav>
                                      </p:tavLst>
                                    </p:anim>
                                  </p:childTnLst>
                                </p:cTn>
                              </p:par>
                              <p:par>
                                <p:cTn id="23" presetID="2" presetClass="entr" presetSubtype="1" decel="10000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1500" fill="hold"/>
                                        <p:tgtEl>
                                          <p:spTgt spid="51"/>
                                        </p:tgtEl>
                                        <p:attrNameLst>
                                          <p:attrName>ppt_x</p:attrName>
                                        </p:attrNameLst>
                                      </p:cBhvr>
                                      <p:tavLst>
                                        <p:tav tm="0">
                                          <p:val>
                                            <p:strVal val="#ppt_x"/>
                                          </p:val>
                                        </p:tav>
                                        <p:tav tm="100000">
                                          <p:val>
                                            <p:strVal val="#ppt_x"/>
                                          </p:val>
                                        </p:tav>
                                      </p:tavLst>
                                    </p:anim>
                                    <p:anim calcmode="lin" valueType="num">
                                      <p:cBhvr additive="base">
                                        <p:cTn id="26" dur="1500" fill="hold"/>
                                        <p:tgtEl>
                                          <p:spTgt spid="51"/>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 calcmode="lin" valueType="num">
                                      <p:cBhvr additive="base">
                                        <p:cTn id="29" dur="1500" fill="hold"/>
                                        <p:tgtEl>
                                          <p:spTgt spid="66"/>
                                        </p:tgtEl>
                                        <p:attrNameLst>
                                          <p:attrName>ppt_x</p:attrName>
                                        </p:attrNameLst>
                                      </p:cBhvr>
                                      <p:tavLst>
                                        <p:tav tm="0">
                                          <p:val>
                                            <p:strVal val="#ppt_x"/>
                                          </p:val>
                                        </p:tav>
                                        <p:tav tm="100000">
                                          <p:val>
                                            <p:strVal val="#ppt_x"/>
                                          </p:val>
                                        </p:tav>
                                      </p:tavLst>
                                    </p:anim>
                                    <p:anim calcmode="lin" valueType="num">
                                      <p:cBhvr additive="base">
                                        <p:cTn id="30" dur="1500" fill="hold"/>
                                        <p:tgtEl>
                                          <p:spTgt spid="66"/>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1500" fill="hold"/>
                                        <p:tgtEl>
                                          <p:spTgt spid="50"/>
                                        </p:tgtEl>
                                        <p:attrNameLst>
                                          <p:attrName>ppt_x</p:attrName>
                                        </p:attrNameLst>
                                      </p:cBhvr>
                                      <p:tavLst>
                                        <p:tav tm="0">
                                          <p:val>
                                            <p:strVal val="#ppt_x"/>
                                          </p:val>
                                        </p:tav>
                                        <p:tav tm="100000">
                                          <p:val>
                                            <p:strVal val="#ppt_x"/>
                                          </p:val>
                                        </p:tav>
                                      </p:tavLst>
                                    </p:anim>
                                    <p:anim calcmode="lin" valueType="num">
                                      <p:cBhvr additive="base">
                                        <p:cTn id="34" dur="1500" fill="hold"/>
                                        <p:tgtEl>
                                          <p:spTgt spid="50"/>
                                        </p:tgtEl>
                                        <p:attrNameLst>
                                          <p:attrName>ppt_y</p:attrName>
                                        </p:attrNameLst>
                                      </p:cBhvr>
                                      <p:tavLst>
                                        <p:tav tm="0">
                                          <p:val>
                                            <p:strVal val="1+#ppt_h/2"/>
                                          </p:val>
                                        </p:tav>
                                        <p:tav tm="100000">
                                          <p:val>
                                            <p:strVal val="#ppt_y"/>
                                          </p:val>
                                        </p:tav>
                                      </p:tavLst>
                                    </p:anim>
                                  </p:childTnLst>
                                </p:cTn>
                              </p:par>
                              <p:par>
                                <p:cTn id="35" presetID="2" presetClass="entr" presetSubtype="1" decel="100000" fill="hold"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1500" fill="hold"/>
                                        <p:tgtEl>
                                          <p:spTgt spid="56"/>
                                        </p:tgtEl>
                                        <p:attrNameLst>
                                          <p:attrName>ppt_x</p:attrName>
                                        </p:attrNameLst>
                                      </p:cBhvr>
                                      <p:tavLst>
                                        <p:tav tm="0">
                                          <p:val>
                                            <p:strVal val="#ppt_x"/>
                                          </p:val>
                                        </p:tav>
                                        <p:tav tm="100000">
                                          <p:val>
                                            <p:strVal val="#ppt_x"/>
                                          </p:val>
                                        </p:tav>
                                      </p:tavLst>
                                    </p:anim>
                                    <p:anim calcmode="lin" valueType="num">
                                      <p:cBhvr additive="base">
                                        <p:cTn id="38" dur="1500" fill="hold"/>
                                        <p:tgtEl>
                                          <p:spTgt spid="56"/>
                                        </p:tgtEl>
                                        <p:attrNameLst>
                                          <p:attrName>ppt_y</p:attrName>
                                        </p:attrNameLst>
                                      </p:cBhvr>
                                      <p:tavLst>
                                        <p:tav tm="0">
                                          <p:val>
                                            <p:strVal val="0-#ppt_h/2"/>
                                          </p:val>
                                        </p:tav>
                                        <p:tav tm="100000">
                                          <p:val>
                                            <p:strVal val="#ppt_y"/>
                                          </p:val>
                                        </p:tav>
                                      </p:tavLst>
                                    </p:anim>
                                  </p:childTnLst>
                                </p:cTn>
                              </p:par>
                              <p:par>
                                <p:cTn id="39" presetID="2" presetClass="entr" presetSubtype="2" decel="10000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1500" fill="hold"/>
                                        <p:tgtEl>
                                          <p:spTgt spid="21"/>
                                        </p:tgtEl>
                                        <p:attrNameLst>
                                          <p:attrName>ppt_x</p:attrName>
                                        </p:attrNameLst>
                                      </p:cBhvr>
                                      <p:tavLst>
                                        <p:tav tm="0">
                                          <p:val>
                                            <p:strVal val="1+#ppt_w/2"/>
                                          </p:val>
                                        </p:tav>
                                        <p:tav tm="100000">
                                          <p:val>
                                            <p:strVal val="#ppt_x"/>
                                          </p:val>
                                        </p:tav>
                                      </p:tavLst>
                                    </p:anim>
                                    <p:anim calcmode="lin" valueType="num">
                                      <p:cBhvr additive="base">
                                        <p:cTn id="42" dur="1500" fill="hold"/>
                                        <p:tgtEl>
                                          <p:spTgt spid="21"/>
                                        </p:tgtEl>
                                        <p:attrNameLst>
                                          <p:attrName>ppt_y</p:attrName>
                                        </p:attrNameLst>
                                      </p:cBhvr>
                                      <p:tavLst>
                                        <p:tav tm="0">
                                          <p:val>
                                            <p:strVal val="#ppt_y"/>
                                          </p:val>
                                        </p:tav>
                                        <p:tav tm="100000">
                                          <p:val>
                                            <p:strVal val="#ppt_y"/>
                                          </p:val>
                                        </p:tav>
                                      </p:tavLst>
                                    </p:anim>
                                  </p:childTnLst>
                                </p:cTn>
                              </p:par>
                              <p:par>
                                <p:cTn id="43" presetID="49" presetClass="entr" presetSubtype="0" decel="10000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500" fill="hold"/>
                                        <p:tgtEl>
                                          <p:spTgt spid="49"/>
                                        </p:tgtEl>
                                        <p:attrNameLst>
                                          <p:attrName>ppt_w</p:attrName>
                                        </p:attrNameLst>
                                      </p:cBhvr>
                                      <p:tavLst>
                                        <p:tav tm="0">
                                          <p:val>
                                            <p:fltVal val="0"/>
                                          </p:val>
                                        </p:tav>
                                        <p:tav tm="100000">
                                          <p:val>
                                            <p:strVal val="#ppt_w"/>
                                          </p:val>
                                        </p:tav>
                                      </p:tavLst>
                                    </p:anim>
                                    <p:anim calcmode="lin" valueType="num">
                                      <p:cBhvr>
                                        <p:cTn id="46" dur="500" fill="hold"/>
                                        <p:tgtEl>
                                          <p:spTgt spid="49"/>
                                        </p:tgtEl>
                                        <p:attrNameLst>
                                          <p:attrName>ppt_h</p:attrName>
                                        </p:attrNameLst>
                                      </p:cBhvr>
                                      <p:tavLst>
                                        <p:tav tm="0">
                                          <p:val>
                                            <p:fltVal val="0"/>
                                          </p:val>
                                        </p:tav>
                                        <p:tav tm="100000">
                                          <p:val>
                                            <p:strVal val="#ppt_h"/>
                                          </p:val>
                                        </p:tav>
                                      </p:tavLst>
                                    </p:anim>
                                    <p:anim calcmode="lin" valueType="num">
                                      <p:cBhvr>
                                        <p:cTn id="47" dur="500" fill="hold"/>
                                        <p:tgtEl>
                                          <p:spTgt spid="49"/>
                                        </p:tgtEl>
                                        <p:attrNameLst>
                                          <p:attrName>style.rotation</p:attrName>
                                        </p:attrNameLst>
                                      </p:cBhvr>
                                      <p:tavLst>
                                        <p:tav tm="0">
                                          <p:val>
                                            <p:fltVal val="360"/>
                                          </p:val>
                                        </p:tav>
                                        <p:tav tm="100000">
                                          <p:val>
                                            <p:fltVal val="0"/>
                                          </p:val>
                                        </p:tav>
                                      </p:tavLst>
                                    </p:anim>
                                    <p:animEffect transition="in" filter="fade">
                                      <p:cBhvr>
                                        <p:cTn id="48" dur="500"/>
                                        <p:tgtEl>
                                          <p:spTgt spid="49"/>
                                        </p:tgtEl>
                                      </p:cBhvr>
                                    </p:animEffect>
                                  </p:childTnLst>
                                </p:cTn>
                              </p:par>
                              <p:par>
                                <p:cTn id="49" presetID="49" presetClass="entr" presetSubtype="0" decel="100000" fill="hold" grpId="0" nodeType="withEffect">
                                  <p:stCondLst>
                                    <p:cond delay="250"/>
                                  </p:stCondLst>
                                  <p:childTnLst>
                                    <p:set>
                                      <p:cBhvr>
                                        <p:cTn id="50" dur="1" fill="hold">
                                          <p:stCondLst>
                                            <p:cond delay="0"/>
                                          </p:stCondLst>
                                        </p:cTn>
                                        <p:tgtEl>
                                          <p:spTgt spid="48"/>
                                        </p:tgtEl>
                                        <p:attrNameLst>
                                          <p:attrName>style.visibility</p:attrName>
                                        </p:attrNameLst>
                                      </p:cBhvr>
                                      <p:to>
                                        <p:strVal val="visible"/>
                                      </p:to>
                                    </p:set>
                                    <p:anim calcmode="lin" valueType="num">
                                      <p:cBhvr>
                                        <p:cTn id="51" dur="500" fill="hold"/>
                                        <p:tgtEl>
                                          <p:spTgt spid="48"/>
                                        </p:tgtEl>
                                        <p:attrNameLst>
                                          <p:attrName>ppt_w</p:attrName>
                                        </p:attrNameLst>
                                      </p:cBhvr>
                                      <p:tavLst>
                                        <p:tav tm="0">
                                          <p:val>
                                            <p:fltVal val="0"/>
                                          </p:val>
                                        </p:tav>
                                        <p:tav tm="100000">
                                          <p:val>
                                            <p:strVal val="#ppt_w"/>
                                          </p:val>
                                        </p:tav>
                                      </p:tavLst>
                                    </p:anim>
                                    <p:anim calcmode="lin" valueType="num">
                                      <p:cBhvr>
                                        <p:cTn id="52" dur="500" fill="hold"/>
                                        <p:tgtEl>
                                          <p:spTgt spid="48"/>
                                        </p:tgtEl>
                                        <p:attrNameLst>
                                          <p:attrName>ppt_h</p:attrName>
                                        </p:attrNameLst>
                                      </p:cBhvr>
                                      <p:tavLst>
                                        <p:tav tm="0">
                                          <p:val>
                                            <p:fltVal val="0"/>
                                          </p:val>
                                        </p:tav>
                                        <p:tav tm="100000">
                                          <p:val>
                                            <p:strVal val="#ppt_h"/>
                                          </p:val>
                                        </p:tav>
                                      </p:tavLst>
                                    </p:anim>
                                    <p:anim calcmode="lin" valueType="num">
                                      <p:cBhvr>
                                        <p:cTn id="53" dur="500" fill="hold"/>
                                        <p:tgtEl>
                                          <p:spTgt spid="48"/>
                                        </p:tgtEl>
                                        <p:attrNameLst>
                                          <p:attrName>style.rotation</p:attrName>
                                        </p:attrNameLst>
                                      </p:cBhvr>
                                      <p:tavLst>
                                        <p:tav tm="0">
                                          <p:val>
                                            <p:fltVal val="360"/>
                                          </p:val>
                                        </p:tav>
                                        <p:tav tm="100000">
                                          <p:val>
                                            <p:fltVal val="0"/>
                                          </p:val>
                                        </p:tav>
                                      </p:tavLst>
                                    </p:anim>
                                    <p:animEffect transition="in" filter="fade">
                                      <p:cBhvr>
                                        <p:cTn id="54" dur="500"/>
                                        <p:tgtEl>
                                          <p:spTgt spid="48"/>
                                        </p:tgtEl>
                                      </p:cBhvr>
                                    </p:animEffect>
                                  </p:childTnLst>
                                </p:cTn>
                              </p:par>
                              <p:par>
                                <p:cTn id="55" presetID="49" presetClass="entr" presetSubtype="0" decel="100000" fill="hold" grpId="0" nodeType="withEffect">
                                  <p:stCondLst>
                                    <p:cond delay="75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 calcmode="lin" valueType="num">
                                      <p:cBhvr>
                                        <p:cTn id="59" dur="500" fill="hold"/>
                                        <p:tgtEl>
                                          <p:spTgt spid="47"/>
                                        </p:tgtEl>
                                        <p:attrNameLst>
                                          <p:attrName>style.rotation</p:attrName>
                                        </p:attrNameLst>
                                      </p:cBhvr>
                                      <p:tavLst>
                                        <p:tav tm="0">
                                          <p:val>
                                            <p:fltVal val="360"/>
                                          </p:val>
                                        </p:tav>
                                        <p:tav tm="100000">
                                          <p:val>
                                            <p:fltVal val="0"/>
                                          </p:val>
                                        </p:tav>
                                      </p:tavLst>
                                    </p:anim>
                                    <p:animEffect transition="in" filter="fade">
                                      <p:cBhvr>
                                        <p:cTn id="60" dur="500"/>
                                        <p:tgtEl>
                                          <p:spTgt spid="47"/>
                                        </p:tgtEl>
                                      </p:cBhvr>
                                    </p:animEffect>
                                  </p:childTnLst>
                                </p:cTn>
                              </p:par>
                              <p:par>
                                <p:cTn id="61" presetID="49" presetClass="entr" presetSubtype="0" decel="100000" fill="hold" grpId="0" nodeType="withEffect">
                                  <p:stCondLst>
                                    <p:cond delay="50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 calcmode="lin" valueType="num">
                                      <p:cBhvr>
                                        <p:cTn id="65" dur="500" fill="hold"/>
                                        <p:tgtEl>
                                          <p:spTgt spid="45"/>
                                        </p:tgtEl>
                                        <p:attrNameLst>
                                          <p:attrName>style.rotation</p:attrName>
                                        </p:attrNameLst>
                                      </p:cBhvr>
                                      <p:tavLst>
                                        <p:tav tm="0">
                                          <p:val>
                                            <p:fltVal val="360"/>
                                          </p:val>
                                        </p:tav>
                                        <p:tav tm="100000">
                                          <p:val>
                                            <p:fltVal val="0"/>
                                          </p:val>
                                        </p:tav>
                                      </p:tavLst>
                                    </p:anim>
                                    <p:animEffect transition="in" filter="fade">
                                      <p:cBhvr>
                                        <p:cTn id="66" dur="500"/>
                                        <p:tgtEl>
                                          <p:spTgt spid="45"/>
                                        </p:tgtEl>
                                      </p:cBhvr>
                                    </p:animEffect>
                                  </p:childTnLst>
                                </p:cTn>
                              </p:par>
                              <p:par>
                                <p:cTn id="67" presetID="49" presetClass="entr" presetSubtype="0" decel="100000" fill="hold" grpId="0" nodeType="withEffect">
                                  <p:stCondLst>
                                    <p:cond delay="500"/>
                                  </p:stCondLst>
                                  <p:childTnLst>
                                    <p:set>
                                      <p:cBhvr>
                                        <p:cTn id="68" dur="1" fill="hold">
                                          <p:stCondLst>
                                            <p:cond delay="0"/>
                                          </p:stCondLst>
                                        </p:cTn>
                                        <p:tgtEl>
                                          <p:spTgt spid="46"/>
                                        </p:tgtEl>
                                        <p:attrNameLst>
                                          <p:attrName>style.visibility</p:attrName>
                                        </p:attrNameLst>
                                      </p:cBhvr>
                                      <p:to>
                                        <p:strVal val="visible"/>
                                      </p:to>
                                    </p:set>
                                    <p:anim calcmode="lin" valueType="num">
                                      <p:cBhvr>
                                        <p:cTn id="69" dur="500" fill="hold"/>
                                        <p:tgtEl>
                                          <p:spTgt spid="46"/>
                                        </p:tgtEl>
                                        <p:attrNameLst>
                                          <p:attrName>ppt_w</p:attrName>
                                        </p:attrNameLst>
                                      </p:cBhvr>
                                      <p:tavLst>
                                        <p:tav tm="0">
                                          <p:val>
                                            <p:fltVal val="0"/>
                                          </p:val>
                                        </p:tav>
                                        <p:tav tm="100000">
                                          <p:val>
                                            <p:strVal val="#ppt_w"/>
                                          </p:val>
                                        </p:tav>
                                      </p:tavLst>
                                    </p:anim>
                                    <p:anim calcmode="lin" valueType="num">
                                      <p:cBhvr>
                                        <p:cTn id="70" dur="500" fill="hold"/>
                                        <p:tgtEl>
                                          <p:spTgt spid="46"/>
                                        </p:tgtEl>
                                        <p:attrNameLst>
                                          <p:attrName>ppt_h</p:attrName>
                                        </p:attrNameLst>
                                      </p:cBhvr>
                                      <p:tavLst>
                                        <p:tav tm="0">
                                          <p:val>
                                            <p:fltVal val="0"/>
                                          </p:val>
                                        </p:tav>
                                        <p:tav tm="100000">
                                          <p:val>
                                            <p:strVal val="#ppt_h"/>
                                          </p:val>
                                        </p:tav>
                                      </p:tavLst>
                                    </p:anim>
                                    <p:anim calcmode="lin" valueType="num">
                                      <p:cBhvr>
                                        <p:cTn id="71" dur="500" fill="hold"/>
                                        <p:tgtEl>
                                          <p:spTgt spid="46"/>
                                        </p:tgtEl>
                                        <p:attrNameLst>
                                          <p:attrName>style.rotation</p:attrName>
                                        </p:attrNameLst>
                                      </p:cBhvr>
                                      <p:tavLst>
                                        <p:tav tm="0">
                                          <p:val>
                                            <p:fltVal val="360"/>
                                          </p:val>
                                        </p:tav>
                                        <p:tav tm="100000">
                                          <p:val>
                                            <p:fltVal val="0"/>
                                          </p:val>
                                        </p:tav>
                                      </p:tavLst>
                                    </p:anim>
                                    <p:animEffect transition="in" filter="fade">
                                      <p:cBhvr>
                                        <p:cTn id="72" dur="500"/>
                                        <p:tgtEl>
                                          <p:spTgt spid="46"/>
                                        </p:tgtEl>
                                      </p:cBhvr>
                                    </p:animEffect>
                                  </p:childTnLst>
                                </p:cTn>
                              </p:par>
                              <p:par>
                                <p:cTn id="73" presetID="2" presetClass="entr" presetSubtype="4" decel="10000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1500" fill="hold"/>
                                        <p:tgtEl>
                                          <p:spTgt spid="41"/>
                                        </p:tgtEl>
                                        <p:attrNameLst>
                                          <p:attrName>ppt_x</p:attrName>
                                        </p:attrNameLst>
                                      </p:cBhvr>
                                      <p:tavLst>
                                        <p:tav tm="0">
                                          <p:val>
                                            <p:strVal val="#ppt_x"/>
                                          </p:val>
                                        </p:tav>
                                        <p:tav tm="100000">
                                          <p:val>
                                            <p:strVal val="#ppt_x"/>
                                          </p:val>
                                        </p:tav>
                                      </p:tavLst>
                                    </p:anim>
                                    <p:anim calcmode="lin" valueType="num">
                                      <p:cBhvr additive="base">
                                        <p:cTn id="76"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1" grpId="0" animBg="1"/>
      <p:bldP spid="23" grpId="0" animBg="1"/>
      <p:bldP spid="26" grpId="0" animBg="1"/>
      <p:bldP spid="45" grpId="0" animBg="1"/>
      <p:bldP spid="46" grpId="0" animBg="1"/>
      <p:bldP spid="47" grpId="0" animBg="1"/>
      <p:bldP spid="48" grpId="0" animBg="1"/>
      <p:bldP spid="49" grpId="0" animBg="1"/>
      <p:bldP spid="50" grpId="0"/>
      <p:bldP spid="51" grpId="0"/>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eform 59"/>
          <p:cNvSpPr/>
          <p:nvPr/>
        </p:nvSpPr>
        <p:spPr>
          <a:xfrm>
            <a:off x="1648900" y="1192734"/>
            <a:ext cx="6554266" cy="5665266"/>
          </a:xfrm>
          <a:custGeom>
            <a:avLst/>
            <a:gdLst>
              <a:gd name="connsiteX0" fmla="*/ 3277133 w 6554266"/>
              <a:gd name="connsiteY0" fmla="*/ 0 h 5665266"/>
              <a:gd name="connsiteX1" fmla="*/ 6554266 w 6554266"/>
              <a:gd name="connsiteY1" fmla="*/ 3277133 h 5665266"/>
              <a:gd name="connsiteX2" fmla="*/ 5594416 w 6554266"/>
              <a:gd name="connsiteY2" fmla="*/ 5594416 h 5665266"/>
              <a:gd name="connsiteX3" fmla="*/ 5516462 w 6554266"/>
              <a:gd name="connsiteY3" fmla="*/ 5665266 h 5665266"/>
              <a:gd name="connsiteX4" fmla="*/ 1037805 w 6554266"/>
              <a:gd name="connsiteY4" fmla="*/ 5665266 h 5665266"/>
              <a:gd name="connsiteX5" fmla="*/ 959850 w 6554266"/>
              <a:gd name="connsiteY5" fmla="*/ 5594416 h 5665266"/>
              <a:gd name="connsiteX6" fmla="*/ 0 w 6554266"/>
              <a:gd name="connsiteY6" fmla="*/ 3277133 h 5665266"/>
              <a:gd name="connsiteX7" fmla="*/ 3277133 w 6554266"/>
              <a:gd name="connsiteY7" fmla="*/ 0 h 566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4266" h="5665266">
                <a:moveTo>
                  <a:pt x="3277133" y="0"/>
                </a:moveTo>
                <a:cubicBezTo>
                  <a:pt x="5087044" y="0"/>
                  <a:pt x="6554266" y="1467222"/>
                  <a:pt x="6554266" y="3277133"/>
                </a:cubicBezTo>
                <a:cubicBezTo>
                  <a:pt x="6554266" y="4182089"/>
                  <a:pt x="6187461" y="5001372"/>
                  <a:pt x="5594416" y="5594416"/>
                </a:cubicBezTo>
                <a:lnTo>
                  <a:pt x="5516462" y="5665266"/>
                </a:lnTo>
                <a:lnTo>
                  <a:pt x="1037805" y="5665266"/>
                </a:lnTo>
                <a:lnTo>
                  <a:pt x="959850" y="5594416"/>
                </a:lnTo>
                <a:cubicBezTo>
                  <a:pt x="366806" y="5001372"/>
                  <a:pt x="0" y="4182089"/>
                  <a:pt x="0" y="3277133"/>
                </a:cubicBezTo>
                <a:cubicBezTo>
                  <a:pt x="0" y="1467222"/>
                  <a:pt x="1467222" y="0"/>
                  <a:pt x="3277133"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rot="12016043">
            <a:off x="3181825" y="-718847"/>
            <a:ext cx="3821916" cy="4381151"/>
          </a:xfrm>
          <a:custGeom>
            <a:avLst/>
            <a:gdLst>
              <a:gd name="connsiteX0" fmla="*/ 3821916 w 3821916"/>
              <a:gd name="connsiteY0" fmla="*/ 3053790 h 4381151"/>
              <a:gd name="connsiteX1" fmla="*/ 227304 w 3821916"/>
              <a:gd name="connsiteY1" fmla="*/ 4381151 h 4381151"/>
              <a:gd name="connsiteX2" fmla="*/ 197676 w 3821916"/>
              <a:gd name="connsiteY2" fmla="*/ 4307219 h 4381151"/>
              <a:gd name="connsiteX3" fmla="*/ 0 w 3821916"/>
              <a:gd name="connsiteY3" fmla="*/ 3205173 h 4381151"/>
              <a:gd name="connsiteX4" fmla="*/ 3257698 w 3821916"/>
              <a:gd name="connsiteY4" fmla="*/ 0 h 4381151"/>
              <a:gd name="connsiteX5" fmla="*/ 3590779 w 3821916"/>
              <a:gd name="connsiteY5" fmla="*/ 16548 h 4381151"/>
              <a:gd name="connsiteX6" fmla="*/ 3821916 w 3821916"/>
              <a:gd name="connsiteY6" fmla="*/ 51256 h 4381151"/>
              <a:gd name="connsiteX7" fmla="*/ 3821916 w 3821916"/>
              <a:gd name="connsiteY7" fmla="*/ 3053790 h 43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1916" h="4381151">
                <a:moveTo>
                  <a:pt x="3821916" y="3053790"/>
                </a:moveTo>
                <a:lnTo>
                  <a:pt x="227304" y="4381151"/>
                </a:lnTo>
                <a:lnTo>
                  <a:pt x="197676" y="4307219"/>
                </a:lnTo>
                <a:cubicBezTo>
                  <a:pt x="69793" y="3963583"/>
                  <a:pt x="0" y="3592396"/>
                  <a:pt x="0" y="3205173"/>
                </a:cubicBezTo>
                <a:cubicBezTo>
                  <a:pt x="-1" y="1435004"/>
                  <a:pt x="1458521" y="0"/>
                  <a:pt x="3257698" y="0"/>
                </a:cubicBezTo>
                <a:cubicBezTo>
                  <a:pt x="3370147" y="0"/>
                  <a:pt x="3481265" y="5607"/>
                  <a:pt x="3590779" y="16548"/>
                </a:cubicBezTo>
                <a:lnTo>
                  <a:pt x="3821916" y="51256"/>
                </a:lnTo>
                <a:lnTo>
                  <a:pt x="3821916" y="3053790"/>
                </a:lnTo>
                <a:close/>
              </a:path>
            </a:pathLst>
          </a:custGeom>
          <a:solidFill>
            <a:srgbClr val="FFAE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1617060">
            <a:off x="9898113" y="4765863"/>
            <a:ext cx="2501757" cy="2753236"/>
          </a:xfrm>
          <a:custGeom>
            <a:avLst/>
            <a:gdLst>
              <a:gd name="connsiteX0" fmla="*/ 1115987 w 2501757"/>
              <a:gd name="connsiteY0" fmla="*/ 213977 h 2753236"/>
              <a:gd name="connsiteX1" fmla="*/ 1599503 w 2501757"/>
              <a:gd name="connsiteY1" fmla="*/ 26807 h 2753236"/>
              <a:gd name="connsiteX2" fmla="*/ 1721025 w 2501757"/>
              <a:gd name="connsiteY2" fmla="*/ 0 h 2753236"/>
              <a:gd name="connsiteX3" fmla="*/ 2501757 w 2501757"/>
              <a:gd name="connsiteY3" fmla="*/ 1535516 h 2753236"/>
              <a:gd name="connsiteX4" fmla="*/ 2501756 w 2501757"/>
              <a:gd name="connsiteY4" fmla="*/ 1543309 h 2753236"/>
              <a:gd name="connsiteX5" fmla="*/ 122112 w 2501757"/>
              <a:gd name="connsiteY5" fmla="*/ 2753236 h 2753236"/>
              <a:gd name="connsiteX6" fmla="*/ 95871 w 2501757"/>
              <a:gd name="connsiteY6" fmla="*/ 2682695 h 2753236"/>
              <a:gd name="connsiteX7" fmla="*/ 0 w 2501757"/>
              <a:gd name="connsiteY7" fmla="*/ 2058800 h 2753236"/>
              <a:gd name="connsiteX8" fmla="*/ 1115987 w 2501757"/>
              <a:gd name="connsiteY8" fmla="*/ 213977 h 275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757" h="2753236">
                <a:moveTo>
                  <a:pt x="1115987" y="213977"/>
                </a:moveTo>
                <a:cubicBezTo>
                  <a:pt x="1267063" y="133232"/>
                  <a:pt x="1429166" y="69925"/>
                  <a:pt x="1599503" y="26807"/>
                </a:cubicBezTo>
                <a:lnTo>
                  <a:pt x="1721025" y="0"/>
                </a:lnTo>
                <a:lnTo>
                  <a:pt x="2501757" y="1535516"/>
                </a:lnTo>
                <a:lnTo>
                  <a:pt x="2501756" y="1543309"/>
                </a:lnTo>
                <a:lnTo>
                  <a:pt x="122112" y="2753236"/>
                </a:lnTo>
                <a:lnTo>
                  <a:pt x="95871" y="2682695"/>
                </a:lnTo>
                <a:cubicBezTo>
                  <a:pt x="33565" y="2485607"/>
                  <a:pt x="0" y="2276059"/>
                  <a:pt x="0" y="2058800"/>
                </a:cubicBezTo>
                <a:cubicBezTo>
                  <a:pt x="0" y="1262180"/>
                  <a:pt x="451255" y="569258"/>
                  <a:pt x="1115987" y="213977"/>
                </a:cubicBezTo>
                <a:close/>
              </a:path>
            </a:pathLst>
          </a:custGeom>
          <a:solidFill>
            <a:srgbClr val="FF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6200000">
            <a:off x="11435050" y="4791024"/>
            <a:ext cx="963786" cy="550115"/>
          </a:xfrm>
          <a:custGeom>
            <a:avLst/>
            <a:gdLst>
              <a:gd name="connsiteX0" fmla="*/ 481893 w 963786"/>
              <a:gd name="connsiteY0" fmla="*/ 0 h 520866"/>
              <a:gd name="connsiteX1" fmla="*/ 963786 w 963786"/>
              <a:gd name="connsiteY1" fmla="*/ 481893 h 520866"/>
              <a:gd name="connsiteX2" fmla="*/ 959857 w 963786"/>
              <a:gd name="connsiteY2" fmla="*/ 520866 h 520866"/>
              <a:gd name="connsiteX3" fmla="*/ 3929 w 963786"/>
              <a:gd name="connsiteY3" fmla="*/ 520866 h 520866"/>
              <a:gd name="connsiteX4" fmla="*/ 0 w 963786"/>
              <a:gd name="connsiteY4" fmla="*/ 481893 h 520866"/>
              <a:gd name="connsiteX5" fmla="*/ 481893 w 963786"/>
              <a:gd name="connsiteY5" fmla="*/ 0 h 520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786" h="520866">
                <a:moveTo>
                  <a:pt x="481893" y="0"/>
                </a:moveTo>
                <a:cubicBezTo>
                  <a:pt x="748035" y="0"/>
                  <a:pt x="963786" y="215751"/>
                  <a:pt x="963786" y="481893"/>
                </a:cubicBezTo>
                <a:lnTo>
                  <a:pt x="959857" y="520866"/>
                </a:lnTo>
                <a:lnTo>
                  <a:pt x="3929" y="520866"/>
                </a:lnTo>
                <a:lnTo>
                  <a:pt x="0" y="481893"/>
                </a:lnTo>
                <a:cubicBezTo>
                  <a:pt x="0" y="215751"/>
                  <a:pt x="215751" y="0"/>
                  <a:pt x="481893" y="0"/>
                </a:cubicBezTo>
                <a:close/>
              </a:path>
            </a:pathLst>
          </a:custGeom>
          <a:solidFill>
            <a:srgbClr val="FF7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8BA3A2-5913-4B76-A66B-9603F42A0928}"/>
              </a:ext>
            </a:extLst>
          </p:cNvPr>
          <p:cNvSpPr txBox="1"/>
          <p:nvPr/>
        </p:nvSpPr>
        <p:spPr>
          <a:xfrm>
            <a:off x="10516291" y="407315"/>
            <a:ext cx="1558888" cy="461665"/>
          </a:xfrm>
          <a:prstGeom prst="rect">
            <a:avLst/>
          </a:prstGeom>
          <a:noFill/>
        </p:spPr>
        <p:txBody>
          <a:bodyPr wrap="none" rtlCol="0">
            <a:spAutoFit/>
          </a:bodyPr>
          <a:lstStyle/>
          <a:p>
            <a:r>
              <a:rPr lang="en-US" sz="2400" b="1" dirty="0">
                <a:ln w="12700">
                  <a:solidFill>
                    <a:schemeClr val="bg1"/>
                  </a:solidFill>
                </a:ln>
                <a:solidFill>
                  <a:srgbClr val="0C7AAC"/>
                </a:solidFill>
                <a:latin typeface="KIDEPARK" panose="02000503000000000000" pitchFamily="2" charset="0"/>
              </a:rPr>
              <a:t>KIDSPLACE</a:t>
            </a:r>
          </a:p>
        </p:txBody>
      </p:sp>
      <p:sp>
        <p:nvSpPr>
          <p:cNvPr id="20" name="TextBox 19"/>
          <p:cNvSpPr txBox="1"/>
          <p:nvPr/>
        </p:nvSpPr>
        <p:spPr>
          <a:xfrm rot="19557642">
            <a:off x="8721961" y="5042520"/>
            <a:ext cx="1508746" cy="3154710"/>
          </a:xfrm>
          <a:prstGeom prst="rect">
            <a:avLst/>
          </a:prstGeom>
          <a:noFill/>
        </p:spPr>
        <p:txBody>
          <a:bodyPr wrap="none" rtlCol="0">
            <a:spAutoFit/>
          </a:bodyPr>
          <a:lstStyle/>
          <a:p>
            <a:r>
              <a:rPr lang="en-US" sz="19900" dirty="0">
                <a:solidFill>
                  <a:srgbClr val="1D90DC"/>
                </a:solidFill>
                <a:latin typeface="KIDEPARK" panose="02000503000000000000" pitchFamily="2" charset="0"/>
              </a:rPr>
              <a:t>D</a:t>
            </a:r>
          </a:p>
        </p:txBody>
      </p:sp>
      <p:sp>
        <p:nvSpPr>
          <p:cNvPr id="21" name="Isosceles Triangle 20"/>
          <p:cNvSpPr/>
          <p:nvPr/>
        </p:nvSpPr>
        <p:spPr>
          <a:xfrm rot="3192785">
            <a:off x="11463965" y="1585017"/>
            <a:ext cx="355840" cy="306759"/>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134492">
            <a:off x="9309440" y="-284656"/>
            <a:ext cx="923651" cy="1569660"/>
          </a:xfrm>
          <a:prstGeom prst="rect">
            <a:avLst/>
          </a:prstGeom>
          <a:noFill/>
        </p:spPr>
        <p:txBody>
          <a:bodyPr wrap="none" rtlCol="0">
            <a:spAutoFit/>
          </a:bodyPr>
          <a:lstStyle/>
          <a:p>
            <a:r>
              <a:rPr lang="en-US" sz="9600" dirty="0">
                <a:solidFill>
                  <a:srgbClr val="277AC8"/>
                </a:solidFill>
                <a:latin typeface="KIDEPARK" panose="02000503000000000000" pitchFamily="2" charset="0"/>
              </a:rPr>
              <a:t>F</a:t>
            </a:r>
          </a:p>
        </p:txBody>
      </p:sp>
      <p:sp>
        <p:nvSpPr>
          <p:cNvPr id="29" name="Isosceles Triangle 28"/>
          <p:cNvSpPr/>
          <p:nvPr/>
        </p:nvSpPr>
        <p:spPr>
          <a:xfrm rot="3192785">
            <a:off x="1545414" y="6004581"/>
            <a:ext cx="355840" cy="306759"/>
          </a:xfrm>
          <a:prstGeom prst="triangle">
            <a:avLst/>
          </a:prstGeom>
          <a:noFill/>
          <a:ln w="76200">
            <a:solidFill>
              <a:srgbClr val="1D9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3479F4-4376-4DA5-8F2A-511784D63BED}"/>
              </a:ext>
            </a:extLst>
          </p:cNvPr>
          <p:cNvSpPr txBox="1"/>
          <p:nvPr/>
        </p:nvSpPr>
        <p:spPr>
          <a:xfrm>
            <a:off x="7099096" y="2038805"/>
            <a:ext cx="5724644" cy="2308324"/>
          </a:xfrm>
          <a:prstGeom prst="rect">
            <a:avLst/>
          </a:prstGeom>
          <a:noFill/>
        </p:spPr>
        <p:txBody>
          <a:bodyPr wrap="none" rtlCol="0">
            <a:spAutoFit/>
          </a:bodyPr>
          <a:lstStyle/>
          <a:p>
            <a:r>
              <a:rPr lang="en-US" sz="7200" dirty="0">
                <a:ln>
                  <a:solidFill>
                    <a:schemeClr val="bg1"/>
                  </a:solidFill>
                </a:ln>
                <a:solidFill>
                  <a:srgbClr val="FF2C00"/>
                </a:solidFill>
                <a:latin typeface="KIDEPARK" panose="02000503000000000000" pitchFamily="2" charset="0"/>
              </a:rPr>
              <a:t>THANKS FOR 	</a:t>
            </a:r>
          </a:p>
          <a:p>
            <a:r>
              <a:rPr lang="en-US" sz="7200" dirty="0">
                <a:ln>
                  <a:solidFill>
                    <a:schemeClr val="bg1"/>
                  </a:solidFill>
                </a:ln>
                <a:solidFill>
                  <a:srgbClr val="FF2C00"/>
                </a:solidFill>
                <a:latin typeface="KIDEPARK" panose="02000503000000000000" pitchFamily="2" charset="0"/>
              </a:rPr>
              <a:t>WATCHING</a:t>
            </a:r>
          </a:p>
        </p:txBody>
      </p:sp>
      <p:sp>
        <p:nvSpPr>
          <p:cNvPr id="32" name="TextBox 31">
            <a:extLst>
              <a:ext uri="{FF2B5EF4-FFF2-40B4-BE49-F238E27FC236}">
                <a16:creationId xmlns:a16="http://schemas.microsoft.com/office/drawing/2014/main" id="{7621629B-C14F-412F-89C0-2ED4041AE804}"/>
              </a:ext>
            </a:extLst>
          </p:cNvPr>
          <p:cNvSpPr txBox="1"/>
          <p:nvPr/>
        </p:nvSpPr>
        <p:spPr>
          <a:xfrm>
            <a:off x="8266383" y="4327965"/>
            <a:ext cx="3290721" cy="646331"/>
          </a:xfrm>
          <a:prstGeom prst="rect">
            <a:avLst/>
          </a:prstGeom>
          <a:noFill/>
        </p:spPr>
        <p:txBody>
          <a:bodyPr wrap="square" rtlCol="0">
            <a:spAutoFit/>
          </a:bodyPr>
          <a:lstStyle/>
          <a:p>
            <a:pPr algn="just"/>
            <a:r>
              <a:rPr lang="en-US" sz="900" dirty="0">
                <a:latin typeface="Montserrat" panose="00000500000000000000" pitchFamily="2" charset="0"/>
              </a:rPr>
              <a:t>Kids Place provides safe, nurturing, and flexible learning environments that promote the social, emotional, physical, and cognitive development of young children. </a:t>
            </a:r>
          </a:p>
        </p:txBody>
      </p:sp>
      <p:grpSp>
        <p:nvGrpSpPr>
          <p:cNvPr id="33" name="Group 32"/>
          <p:cNvGrpSpPr/>
          <p:nvPr/>
        </p:nvGrpSpPr>
        <p:grpSpPr>
          <a:xfrm rot="15912861">
            <a:off x="7670946" y="-167534"/>
            <a:ext cx="833634" cy="1056351"/>
            <a:chOff x="4404115" y="-269206"/>
            <a:chExt cx="833634" cy="1056351"/>
          </a:xfrm>
        </p:grpSpPr>
        <p:pic>
          <p:nvPicPr>
            <p:cNvPr id="34" name="Picture 33"/>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35" name="Picture 3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30" name="Oval 29"/>
          <p:cNvSpPr/>
          <p:nvPr/>
        </p:nvSpPr>
        <p:spPr>
          <a:xfrm>
            <a:off x="593334" y="3476430"/>
            <a:ext cx="1865911" cy="1865911"/>
          </a:xfrm>
          <a:prstGeom prst="ellipse">
            <a:avLst/>
          </a:prstGeom>
          <a:gradFill>
            <a:gsLst>
              <a:gs pos="0">
                <a:srgbClr val="1D8CC0">
                  <a:alpha val="75000"/>
                </a:srgbClr>
              </a:gs>
              <a:gs pos="74000">
                <a:srgbClr val="1C8DDB">
                  <a:alpha val="76000"/>
                </a:srgbClr>
              </a:gs>
              <a:gs pos="83000">
                <a:srgbClr val="1999DA"/>
              </a:gs>
              <a:gs pos="100000">
                <a:srgbClr val="1AA2D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13842" y="-7955"/>
            <a:ext cx="4624705" cy="4681742"/>
          </a:xfrm>
          <a:custGeom>
            <a:avLst/>
            <a:gdLst>
              <a:gd name="connsiteX0" fmla="*/ 0 w 4624705"/>
              <a:gd name="connsiteY0" fmla="*/ 0 h 4681742"/>
              <a:gd name="connsiteX1" fmla="*/ 3839877 w 4624705"/>
              <a:gd name="connsiteY1" fmla="*/ 0 h 4681742"/>
              <a:gd name="connsiteX2" fmla="*/ 3956428 w 4624705"/>
              <a:gd name="connsiteY2" fmla="*/ 122120 h 4681742"/>
              <a:gd name="connsiteX3" fmla="*/ 4624705 w 4624705"/>
              <a:gd name="connsiteY3" fmla="*/ 1894845 h 4681742"/>
              <a:gd name="connsiteX4" fmla="*/ 1698175 w 4624705"/>
              <a:gd name="connsiteY4" fmla="*/ 4681742 h 4681742"/>
              <a:gd name="connsiteX5" fmla="*/ 61924 w 4624705"/>
              <a:gd name="connsiteY5" fmla="*/ 4205784 h 4681742"/>
              <a:gd name="connsiteX6" fmla="*/ 0 w 4624705"/>
              <a:gd name="connsiteY6" fmla="*/ 4161687 h 4681742"/>
              <a:gd name="connsiteX7" fmla="*/ 0 w 4624705"/>
              <a:gd name="connsiteY7" fmla="*/ 0 h 468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4705" h="4681742">
                <a:moveTo>
                  <a:pt x="0" y="0"/>
                </a:moveTo>
                <a:lnTo>
                  <a:pt x="3839877" y="0"/>
                </a:lnTo>
                <a:lnTo>
                  <a:pt x="3956428" y="122120"/>
                </a:lnTo>
                <a:cubicBezTo>
                  <a:pt x="4373915" y="603860"/>
                  <a:pt x="4624705" y="1221462"/>
                  <a:pt x="4624705" y="1894845"/>
                </a:cubicBezTo>
                <a:cubicBezTo>
                  <a:pt x="4624705" y="3434006"/>
                  <a:pt x="3314453" y="4681742"/>
                  <a:pt x="1698175" y="4681742"/>
                </a:cubicBezTo>
                <a:cubicBezTo>
                  <a:pt x="1092071" y="4681742"/>
                  <a:pt x="529001" y="4506279"/>
                  <a:pt x="61924" y="4205784"/>
                </a:cubicBezTo>
                <a:lnTo>
                  <a:pt x="0" y="4161687"/>
                </a:lnTo>
                <a:lnTo>
                  <a:pt x="0" y="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164538">
            <a:off x="1518743" y="3756614"/>
            <a:ext cx="833634" cy="1056351"/>
            <a:chOff x="4404115" y="-269206"/>
            <a:chExt cx="833634" cy="1056351"/>
          </a:xfrm>
        </p:grpSpPr>
        <p:pic>
          <p:nvPicPr>
            <p:cNvPr id="25" name="Picture 24"/>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04115" y="-18381"/>
              <a:ext cx="805526" cy="805526"/>
            </a:xfrm>
            <a:prstGeom prst="rect">
              <a:avLst/>
            </a:prstGeom>
          </p:spPr>
        </p:pic>
        <p:pic>
          <p:nvPicPr>
            <p:cNvPr id="26" name="Picture 25"/>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432223" y="-269206"/>
              <a:ext cx="805526" cy="805526"/>
            </a:xfrm>
            <a:prstGeom prst="rect">
              <a:avLst/>
            </a:prstGeom>
          </p:spPr>
        </p:pic>
      </p:grpSp>
      <p:sp>
        <p:nvSpPr>
          <p:cNvPr id="22" name="Multiply 21"/>
          <p:cNvSpPr/>
          <p:nvPr/>
        </p:nvSpPr>
        <p:spPr>
          <a:xfrm>
            <a:off x="3870599" y="1315777"/>
            <a:ext cx="656960" cy="656960"/>
          </a:xfrm>
          <a:prstGeom prst="mathMultiply">
            <a:avLst/>
          </a:prstGeom>
          <a:solidFill>
            <a:srgbClr val="FF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29908" y="1698902"/>
            <a:ext cx="391886" cy="391886"/>
          </a:xfrm>
          <a:prstGeom prst="ellipse">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3192785">
            <a:off x="413819" y="5570211"/>
            <a:ext cx="194664" cy="167814"/>
          </a:xfrm>
          <a:prstGeom prst="triangle">
            <a:avLst/>
          </a:prstGeom>
          <a:noFill/>
          <a:ln w="76200">
            <a:solidFill>
              <a:srgbClr val="FF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35"/>
          <p:cNvSpPr/>
          <p:nvPr/>
        </p:nvSpPr>
        <p:spPr>
          <a:xfrm>
            <a:off x="200270" y="2621597"/>
            <a:ext cx="259276" cy="259276"/>
          </a:xfrm>
          <a:prstGeom prst="mathMultiply">
            <a:avLst/>
          </a:prstGeom>
          <a:solidFill>
            <a:srgbClr val="FF2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8524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250" fill="hold"/>
                                        <p:tgtEl>
                                          <p:spTgt spid="54"/>
                                        </p:tgtEl>
                                        <p:attrNameLst>
                                          <p:attrName>ppt_x</p:attrName>
                                        </p:attrNameLst>
                                      </p:cBhvr>
                                      <p:tavLst>
                                        <p:tav tm="0">
                                          <p:val>
                                            <p:strVal val="0-#ppt_w/2"/>
                                          </p:val>
                                        </p:tav>
                                        <p:tav tm="100000">
                                          <p:val>
                                            <p:strVal val="#ppt_x"/>
                                          </p:val>
                                        </p:tav>
                                      </p:tavLst>
                                    </p:anim>
                                    <p:anim calcmode="lin" valueType="num">
                                      <p:cBhvr additive="base">
                                        <p:cTn id="8" dur="125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250" fill="hold"/>
                                        <p:tgtEl>
                                          <p:spTgt spid="42"/>
                                        </p:tgtEl>
                                        <p:attrNameLst>
                                          <p:attrName>ppt_x</p:attrName>
                                        </p:attrNameLst>
                                      </p:cBhvr>
                                      <p:tavLst>
                                        <p:tav tm="0">
                                          <p:val>
                                            <p:strVal val="0-#ppt_w/2"/>
                                          </p:val>
                                        </p:tav>
                                        <p:tav tm="100000">
                                          <p:val>
                                            <p:strVal val="#ppt_x"/>
                                          </p:val>
                                        </p:tav>
                                      </p:tavLst>
                                    </p:anim>
                                    <p:anim calcmode="lin" valueType="num">
                                      <p:cBhvr additive="base">
                                        <p:cTn id="12" dur="125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1250" fill="hold"/>
                                        <p:tgtEl>
                                          <p:spTgt spid="60"/>
                                        </p:tgtEl>
                                        <p:attrNameLst>
                                          <p:attrName>ppt_x</p:attrName>
                                        </p:attrNameLst>
                                      </p:cBhvr>
                                      <p:tavLst>
                                        <p:tav tm="0">
                                          <p:val>
                                            <p:strVal val="0-#ppt_w/2"/>
                                          </p:val>
                                        </p:tav>
                                        <p:tav tm="100000">
                                          <p:val>
                                            <p:strVal val="#ppt_x"/>
                                          </p:val>
                                        </p:tav>
                                      </p:tavLst>
                                    </p:anim>
                                    <p:anim calcmode="lin" valueType="num">
                                      <p:cBhvr additive="base">
                                        <p:cTn id="16" dur="1250" fill="hold"/>
                                        <p:tgtEl>
                                          <p:spTgt spid="60"/>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250" fill="hold"/>
                                        <p:tgtEl>
                                          <p:spTgt spid="30"/>
                                        </p:tgtEl>
                                        <p:attrNameLst>
                                          <p:attrName>ppt_x</p:attrName>
                                        </p:attrNameLst>
                                      </p:cBhvr>
                                      <p:tavLst>
                                        <p:tav tm="0">
                                          <p:val>
                                            <p:strVal val="0-#ppt_w/2"/>
                                          </p:val>
                                        </p:tav>
                                        <p:tav tm="100000">
                                          <p:val>
                                            <p:strVal val="#ppt_x"/>
                                          </p:val>
                                        </p:tav>
                                      </p:tavLst>
                                    </p:anim>
                                    <p:anim calcmode="lin" valueType="num">
                                      <p:cBhvr additive="base">
                                        <p:cTn id="20" dur="125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250" fill="hold"/>
                                        <p:tgtEl>
                                          <p:spTgt spid="24"/>
                                        </p:tgtEl>
                                        <p:attrNameLst>
                                          <p:attrName>ppt_x</p:attrName>
                                        </p:attrNameLst>
                                      </p:cBhvr>
                                      <p:tavLst>
                                        <p:tav tm="0">
                                          <p:val>
                                            <p:strVal val="0-#ppt_w/2"/>
                                          </p:val>
                                        </p:tav>
                                        <p:tav tm="100000">
                                          <p:val>
                                            <p:strVal val="#ppt_x"/>
                                          </p:val>
                                        </p:tav>
                                      </p:tavLst>
                                    </p:anim>
                                    <p:anim calcmode="lin" valueType="num">
                                      <p:cBhvr additive="base">
                                        <p:cTn id="24" dur="125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250" fill="hold"/>
                                        <p:tgtEl>
                                          <p:spTgt spid="16"/>
                                        </p:tgtEl>
                                        <p:attrNameLst>
                                          <p:attrName>ppt_x</p:attrName>
                                        </p:attrNameLst>
                                      </p:cBhvr>
                                      <p:tavLst>
                                        <p:tav tm="0">
                                          <p:val>
                                            <p:strVal val="1+#ppt_w/2"/>
                                          </p:val>
                                        </p:tav>
                                        <p:tav tm="100000">
                                          <p:val>
                                            <p:strVal val="#ppt_x"/>
                                          </p:val>
                                        </p:tav>
                                      </p:tavLst>
                                    </p:anim>
                                    <p:anim calcmode="lin" valueType="num">
                                      <p:cBhvr additive="base">
                                        <p:cTn id="28" dur="125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250" fill="hold"/>
                                        <p:tgtEl>
                                          <p:spTgt spid="11"/>
                                        </p:tgtEl>
                                        <p:attrNameLst>
                                          <p:attrName>ppt_x</p:attrName>
                                        </p:attrNameLst>
                                      </p:cBhvr>
                                      <p:tavLst>
                                        <p:tav tm="0">
                                          <p:val>
                                            <p:strVal val="1+#ppt_w/2"/>
                                          </p:val>
                                        </p:tav>
                                        <p:tav tm="100000">
                                          <p:val>
                                            <p:strVal val="#ppt_x"/>
                                          </p:val>
                                        </p:tav>
                                      </p:tavLst>
                                    </p:anim>
                                    <p:anim calcmode="lin" valueType="num">
                                      <p:cBhvr additive="base">
                                        <p:cTn id="32" dur="125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250" fill="hold"/>
                                        <p:tgtEl>
                                          <p:spTgt spid="20"/>
                                        </p:tgtEl>
                                        <p:attrNameLst>
                                          <p:attrName>ppt_x</p:attrName>
                                        </p:attrNameLst>
                                      </p:cBhvr>
                                      <p:tavLst>
                                        <p:tav tm="0">
                                          <p:val>
                                            <p:strVal val="#ppt_x"/>
                                          </p:val>
                                        </p:tav>
                                        <p:tav tm="100000">
                                          <p:val>
                                            <p:strVal val="#ppt_x"/>
                                          </p:val>
                                        </p:tav>
                                      </p:tavLst>
                                    </p:anim>
                                    <p:anim calcmode="lin" valueType="num">
                                      <p:cBhvr additive="base">
                                        <p:cTn id="36" dur="125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1250" fill="hold"/>
                                        <p:tgtEl>
                                          <p:spTgt spid="23"/>
                                        </p:tgtEl>
                                        <p:attrNameLst>
                                          <p:attrName>ppt_x</p:attrName>
                                        </p:attrNameLst>
                                      </p:cBhvr>
                                      <p:tavLst>
                                        <p:tav tm="0">
                                          <p:val>
                                            <p:strVal val="#ppt_x"/>
                                          </p:val>
                                        </p:tav>
                                        <p:tav tm="100000">
                                          <p:val>
                                            <p:strVal val="#ppt_x"/>
                                          </p:val>
                                        </p:tav>
                                      </p:tavLst>
                                    </p:anim>
                                    <p:anim calcmode="lin" valueType="num">
                                      <p:cBhvr additive="base">
                                        <p:cTn id="40" dur="1250" fill="hold"/>
                                        <p:tgtEl>
                                          <p:spTgt spid="23"/>
                                        </p:tgtEl>
                                        <p:attrNameLst>
                                          <p:attrName>ppt_y</p:attrName>
                                        </p:attrNameLst>
                                      </p:cBhvr>
                                      <p:tavLst>
                                        <p:tav tm="0">
                                          <p:val>
                                            <p:strVal val="0-#ppt_h/2"/>
                                          </p:val>
                                        </p:tav>
                                        <p:tav tm="100000">
                                          <p:val>
                                            <p:strVal val="#ppt_y"/>
                                          </p:val>
                                        </p:tav>
                                      </p:tavLst>
                                    </p:anim>
                                  </p:childTnLst>
                                </p:cTn>
                              </p:par>
                              <p:par>
                                <p:cTn id="41" presetID="2" presetClass="entr" presetSubtype="1" decel="10000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1250" fill="hold"/>
                                        <p:tgtEl>
                                          <p:spTgt spid="33"/>
                                        </p:tgtEl>
                                        <p:attrNameLst>
                                          <p:attrName>ppt_x</p:attrName>
                                        </p:attrNameLst>
                                      </p:cBhvr>
                                      <p:tavLst>
                                        <p:tav tm="0">
                                          <p:val>
                                            <p:strVal val="#ppt_x"/>
                                          </p:val>
                                        </p:tav>
                                        <p:tav tm="100000">
                                          <p:val>
                                            <p:strVal val="#ppt_x"/>
                                          </p:val>
                                        </p:tav>
                                      </p:tavLst>
                                    </p:anim>
                                    <p:anim calcmode="lin" valueType="num">
                                      <p:cBhvr additive="base">
                                        <p:cTn id="44" dur="1250" fill="hold"/>
                                        <p:tgtEl>
                                          <p:spTgt spid="33"/>
                                        </p:tgtEl>
                                        <p:attrNameLst>
                                          <p:attrName>ppt_y</p:attrName>
                                        </p:attrNameLst>
                                      </p:cBhvr>
                                      <p:tavLst>
                                        <p:tav tm="0">
                                          <p:val>
                                            <p:strVal val="0-#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1250" fill="hold"/>
                                        <p:tgtEl>
                                          <p:spTgt spid="7"/>
                                        </p:tgtEl>
                                        <p:attrNameLst>
                                          <p:attrName>ppt_x</p:attrName>
                                        </p:attrNameLst>
                                      </p:cBhvr>
                                      <p:tavLst>
                                        <p:tav tm="0">
                                          <p:val>
                                            <p:strVal val="#ppt_x"/>
                                          </p:val>
                                        </p:tav>
                                        <p:tav tm="100000">
                                          <p:val>
                                            <p:strVal val="#ppt_x"/>
                                          </p:val>
                                        </p:tav>
                                      </p:tavLst>
                                    </p:anim>
                                    <p:anim calcmode="lin" valueType="num">
                                      <p:cBhvr additive="base">
                                        <p:cTn id="48" dur="125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250" fill="hold"/>
                                        <p:tgtEl>
                                          <p:spTgt spid="32"/>
                                        </p:tgtEl>
                                        <p:attrNameLst>
                                          <p:attrName>ppt_x</p:attrName>
                                        </p:attrNameLst>
                                      </p:cBhvr>
                                      <p:tavLst>
                                        <p:tav tm="0">
                                          <p:val>
                                            <p:strVal val="#ppt_x"/>
                                          </p:val>
                                        </p:tav>
                                        <p:tav tm="100000">
                                          <p:val>
                                            <p:strVal val="#ppt_x"/>
                                          </p:val>
                                        </p:tav>
                                      </p:tavLst>
                                    </p:anim>
                                    <p:anim calcmode="lin" valueType="num">
                                      <p:cBhvr additive="base">
                                        <p:cTn id="52" dur="1250" fill="hold"/>
                                        <p:tgtEl>
                                          <p:spTgt spid="32"/>
                                        </p:tgtEl>
                                        <p:attrNameLst>
                                          <p:attrName>ppt_y</p:attrName>
                                        </p:attrNameLst>
                                      </p:cBhvr>
                                      <p:tavLst>
                                        <p:tav tm="0">
                                          <p:val>
                                            <p:strVal val="1+#ppt_h/2"/>
                                          </p:val>
                                        </p:tav>
                                        <p:tav tm="100000">
                                          <p:val>
                                            <p:strVal val="#ppt_y"/>
                                          </p:val>
                                        </p:tav>
                                      </p:tavLst>
                                    </p:anim>
                                  </p:childTnLst>
                                </p:cTn>
                              </p:par>
                              <p:par>
                                <p:cTn id="53" presetID="49" presetClass="entr" presetSubtype="0" decel="100000" fill="hold" grpId="0" nodeType="withEffect">
                                  <p:stCondLst>
                                    <p:cond delay="50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 calcmode="lin" valueType="num">
                                      <p:cBhvr>
                                        <p:cTn id="57" dur="500" fill="hold"/>
                                        <p:tgtEl>
                                          <p:spTgt spid="21"/>
                                        </p:tgtEl>
                                        <p:attrNameLst>
                                          <p:attrName>style.rotation</p:attrName>
                                        </p:attrNameLst>
                                      </p:cBhvr>
                                      <p:tavLst>
                                        <p:tav tm="0">
                                          <p:val>
                                            <p:fltVal val="360"/>
                                          </p:val>
                                        </p:tav>
                                        <p:tav tm="100000">
                                          <p:val>
                                            <p:fltVal val="0"/>
                                          </p:val>
                                        </p:tav>
                                      </p:tavLst>
                                    </p:anim>
                                    <p:animEffect transition="in" filter="fade">
                                      <p:cBhvr>
                                        <p:cTn id="58" dur="500"/>
                                        <p:tgtEl>
                                          <p:spTgt spid="21"/>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 calcmode="lin" valueType="num">
                                      <p:cBhvr>
                                        <p:cTn id="63" dur="500" fill="hold"/>
                                        <p:tgtEl>
                                          <p:spTgt spid="22"/>
                                        </p:tgtEl>
                                        <p:attrNameLst>
                                          <p:attrName>style.rotation</p:attrName>
                                        </p:attrNameLst>
                                      </p:cBhvr>
                                      <p:tavLst>
                                        <p:tav tm="0">
                                          <p:val>
                                            <p:fltVal val="360"/>
                                          </p:val>
                                        </p:tav>
                                        <p:tav tm="100000">
                                          <p:val>
                                            <p:fltVal val="0"/>
                                          </p:val>
                                        </p:tav>
                                      </p:tavLst>
                                    </p:anim>
                                    <p:animEffect transition="in" filter="fade">
                                      <p:cBhvr>
                                        <p:cTn id="64" dur="500"/>
                                        <p:tgtEl>
                                          <p:spTgt spid="22"/>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 calcmode="lin" valueType="num">
                                      <p:cBhvr>
                                        <p:cTn id="69" dur="500" fill="hold"/>
                                        <p:tgtEl>
                                          <p:spTgt spid="27"/>
                                        </p:tgtEl>
                                        <p:attrNameLst>
                                          <p:attrName>style.rotation</p:attrName>
                                        </p:attrNameLst>
                                      </p:cBhvr>
                                      <p:tavLst>
                                        <p:tav tm="0">
                                          <p:val>
                                            <p:fltVal val="360"/>
                                          </p:val>
                                        </p:tav>
                                        <p:tav tm="100000">
                                          <p:val>
                                            <p:fltVal val="0"/>
                                          </p:val>
                                        </p:tav>
                                      </p:tavLst>
                                    </p:anim>
                                    <p:animEffect transition="in" filter="fade">
                                      <p:cBhvr>
                                        <p:cTn id="70" dur="500"/>
                                        <p:tgtEl>
                                          <p:spTgt spid="27"/>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 calcmode="lin" valueType="num">
                                      <p:cBhvr>
                                        <p:cTn id="75" dur="500" fill="hold"/>
                                        <p:tgtEl>
                                          <p:spTgt spid="36"/>
                                        </p:tgtEl>
                                        <p:attrNameLst>
                                          <p:attrName>style.rotation</p:attrName>
                                        </p:attrNameLst>
                                      </p:cBhvr>
                                      <p:tavLst>
                                        <p:tav tm="0">
                                          <p:val>
                                            <p:fltVal val="360"/>
                                          </p:val>
                                        </p:tav>
                                        <p:tav tm="100000">
                                          <p:val>
                                            <p:fltVal val="0"/>
                                          </p:val>
                                        </p:tav>
                                      </p:tavLst>
                                    </p:anim>
                                    <p:animEffect transition="in" filter="fade">
                                      <p:cBhvr>
                                        <p:cTn id="76" dur="500"/>
                                        <p:tgtEl>
                                          <p:spTgt spid="36"/>
                                        </p:tgtEl>
                                      </p:cBhvr>
                                    </p:animEffect>
                                  </p:childTnLst>
                                </p:cTn>
                              </p:par>
                              <p:par>
                                <p:cTn id="77" presetID="49" presetClass="entr" presetSubtype="0" decel="10000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 calcmode="lin" valueType="num">
                                      <p:cBhvr>
                                        <p:cTn id="81" dur="500" fill="hold"/>
                                        <p:tgtEl>
                                          <p:spTgt spid="28"/>
                                        </p:tgtEl>
                                        <p:attrNameLst>
                                          <p:attrName>style.rotation</p:attrName>
                                        </p:attrNameLst>
                                      </p:cBhvr>
                                      <p:tavLst>
                                        <p:tav tm="0">
                                          <p:val>
                                            <p:fltVal val="360"/>
                                          </p:val>
                                        </p:tav>
                                        <p:tav tm="100000">
                                          <p:val>
                                            <p:fltVal val="0"/>
                                          </p:val>
                                        </p:tav>
                                      </p:tavLst>
                                    </p:anim>
                                    <p:animEffect transition="in" filter="fade">
                                      <p:cBhvr>
                                        <p:cTn id="82" dur="500"/>
                                        <p:tgtEl>
                                          <p:spTgt spid="28"/>
                                        </p:tgtEl>
                                      </p:cBhvr>
                                    </p:animEffect>
                                  </p:childTnLst>
                                </p:cTn>
                              </p:par>
                              <p:par>
                                <p:cTn id="83" presetID="49" presetClass="entr" presetSubtype="0" decel="10000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 calcmode="lin" valueType="num">
                                      <p:cBhvr>
                                        <p:cTn id="87" dur="500" fill="hold"/>
                                        <p:tgtEl>
                                          <p:spTgt spid="29"/>
                                        </p:tgtEl>
                                        <p:attrNameLst>
                                          <p:attrName>style.rotation</p:attrName>
                                        </p:attrNameLst>
                                      </p:cBhvr>
                                      <p:tavLst>
                                        <p:tav tm="0">
                                          <p:val>
                                            <p:fltVal val="360"/>
                                          </p:val>
                                        </p:tav>
                                        <p:tav tm="100000">
                                          <p:val>
                                            <p:fltVal val="0"/>
                                          </p:val>
                                        </p:tav>
                                      </p:tavLst>
                                    </p:anim>
                                    <p:animEffect transition="in" filter="fade">
                                      <p:cBhvr>
                                        <p:cTn id="8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2" grpId="0" animBg="1"/>
      <p:bldP spid="16" grpId="0" animBg="1"/>
      <p:bldP spid="11" grpId="0" animBg="1"/>
      <p:bldP spid="20" grpId="0"/>
      <p:bldP spid="21" grpId="0" animBg="1"/>
      <p:bldP spid="23" grpId="0"/>
      <p:bldP spid="29" grpId="0" animBg="1"/>
      <p:bldP spid="7" grpId="0"/>
      <p:bldP spid="32" grpId="0"/>
      <p:bldP spid="30" grpId="0" animBg="1"/>
      <p:bldP spid="54" grpId="0" animBg="1"/>
      <p:bldP spid="22" grpId="0" animBg="1"/>
      <p:bldP spid="27" grpId="0" animBg="1"/>
      <p:bldP spid="28"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765</Words>
  <Application>Microsoft Office PowerPoint</Application>
  <PresentationFormat>Widescreen</PresentationFormat>
  <Paragraphs>80</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Arial</vt:lpstr>
      <vt:lpstr>Montserrat</vt:lpstr>
      <vt:lpstr>Calibri Light</vt:lpstr>
      <vt:lpstr>KIDEPARK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59</cp:revision>
  <dcterms:created xsi:type="dcterms:W3CDTF">2019-09-29T05:40:23Z</dcterms:created>
  <dcterms:modified xsi:type="dcterms:W3CDTF">2019-10-30T14:46:54Z</dcterms:modified>
  <cp:contentStatus/>
</cp:coreProperties>
</file>