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6" r:id="rId2"/>
    <p:sldId id="258" r:id="rId3"/>
    <p:sldId id="257" r:id="rId4"/>
  </p:sldIdLst>
  <p:sldSz cx="12192000" cy="6858000"/>
  <p:notesSz cx="6858000" cy="9144000"/>
  <p:custDataLst>
    <p:tags r:id="rId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3B5882-C31B-4855-B246-4374206B1F17}" v="34" dt="2019-12-01T10:20:15.2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9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gs" Target="tags/tag1.xml"/><Relationship Id="rId11" Type="http://schemas.microsoft.com/office/2016/11/relationships/changesInfo" Target="changesInfos/changesInfo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A63B5882-C31B-4855-B246-4374206B1F17}"/>
    <pc:docChg chg="custSel modSld">
      <pc:chgData name="Presentation Point" userId="f45ce91d846791e9" providerId="LiveId" clId="{A63B5882-C31B-4855-B246-4374206B1F17}" dt="2019-12-01T10:19:59.158" v="67"/>
      <pc:docMkLst>
        <pc:docMk/>
      </pc:docMkLst>
      <pc:sldChg chg="addSp delSp modSp modTransition">
        <pc:chgData name="Presentation Point" userId="f45ce91d846791e9" providerId="LiveId" clId="{A63B5882-C31B-4855-B246-4374206B1F17}" dt="2019-12-01T10:19:59.141" v="63"/>
        <pc:sldMkLst>
          <pc:docMk/>
          <pc:sldMk cId="3692914283" sldId="256"/>
        </pc:sldMkLst>
        <pc:spChg chg="add del">
          <ac:chgData name="Presentation Point" userId="f45ce91d846791e9" providerId="LiveId" clId="{A63B5882-C31B-4855-B246-4374206B1F17}" dt="2019-12-01T10:19:05.634" v="19"/>
          <ac:spMkLst>
            <pc:docMk/>
            <pc:sldMk cId="3692914283" sldId="256"/>
            <ac:spMk id="2" creationId="{DA9A2851-2CF1-43B5-B503-FD04AF5E7BC7}"/>
          </ac:spMkLst>
        </pc:spChg>
        <pc:spChg chg="add del">
          <ac:chgData name="Presentation Point" userId="f45ce91d846791e9" providerId="LiveId" clId="{A63B5882-C31B-4855-B246-4374206B1F17}" dt="2019-12-01T10:19:59.141" v="63"/>
          <ac:spMkLst>
            <pc:docMk/>
            <pc:sldMk cId="3692914283" sldId="256"/>
            <ac:spMk id="3" creationId="{23653338-2F41-46DC-8BE3-8995D4897674}"/>
          </ac:spMkLst>
        </pc:spChg>
        <pc:spChg chg="mod">
          <ac:chgData name="Presentation Point" userId="f45ce91d846791e9" providerId="LiveId" clId="{A63B5882-C31B-4855-B246-4374206B1F17}" dt="2019-12-01T10:18:53.335" v="0" actId="20577"/>
          <ac:spMkLst>
            <pc:docMk/>
            <pc:sldMk cId="3692914283" sldId="256"/>
            <ac:spMk id="8" creationId="{00000000-0000-0000-0000-000000000000}"/>
          </ac:spMkLst>
        </pc:spChg>
        <pc:spChg chg="mod">
          <ac:chgData name="Presentation Point" userId="f45ce91d846791e9" providerId="LiveId" clId="{A63B5882-C31B-4855-B246-4374206B1F17}" dt="2019-12-01T10:18:53.344" v="1" actId="20577"/>
          <ac:spMkLst>
            <pc:docMk/>
            <pc:sldMk cId="3692914283" sldId="256"/>
            <ac:spMk id="9" creationId="{00000000-0000-0000-0000-000000000000}"/>
          </ac:spMkLst>
        </pc:spChg>
        <pc:spChg chg="mod">
          <ac:chgData name="Presentation Point" userId="f45ce91d846791e9" providerId="LiveId" clId="{A63B5882-C31B-4855-B246-4374206B1F17}" dt="2019-12-01T10:19:43.546" v="24" actId="20577"/>
          <ac:spMkLst>
            <pc:docMk/>
            <pc:sldMk cId="3692914283" sldId="256"/>
            <ac:spMk id="10" creationId="{00000000-0000-0000-0000-000000000000}"/>
          </ac:spMkLst>
        </pc:spChg>
        <pc:spChg chg="mod">
          <ac:chgData name="Presentation Point" userId="f45ce91d846791e9" providerId="LiveId" clId="{A63B5882-C31B-4855-B246-4374206B1F17}" dt="2019-12-01T10:19:55.303" v="54" actId="20577"/>
          <ac:spMkLst>
            <pc:docMk/>
            <pc:sldMk cId="3692914283" sldId="256"/>
            <ac:spMk id="11" creationId="{00000000-0000-0000-0000-000000000000}"/>
          </ac:spMkLst>
        </pc:spChg>
      </pc:sldChg>
      <pc:sldChg chg="addSp delSp modSp modTransition">
        <pc:chgData name="Presentation Point" userId="f45ce91d846791e9" providerId="LiveId" clId="{A63B5882-C31B-4855-B246-4374206B1F17}" dt="2019-12-01T10:19:59.158" v="67"/>
        <pc:sldMkLst>
          <pc:docMk/>
          <pc:sldMk cId="4254602128" sldId="257"/>
        </pc:sldMkLst>
        <pc:spChg chg="add del">
          <ac:chgData name="Presentation Point" userId="f45ce91d846791e9" providerId="LiveId" clId="{A63B5882-C31B-4855-B246-4374206B1F17}" dt="2019-12-01T10:19:05.655" v="23"/>
          <ac:spMkLst>
            <pc:docMk/>
            <pc:sldMk cId="4254602128" sldId="257"/>
            <ac:spMk id="2" creationId="{A9D5F5C4-B69C-435D-A26A-0B3E6EE76276}"/>
          </ac:spMkLst>
        </pc:spChg>
        <pc:spChg chg="mod">
          <ac:chgData name="Presentation Point" userId="f45ce91d846791e9" providerId="LiveId" clId="{A63B5882-C31B-4855-B246-4374206B1F17}" dt="2019-12-01T10:18:53.431" v="8" actId="20577"/>
          <ac:spMkLst>
            <pc:docMk/>
            <pc:sldMk cId="4254602128" sldId="257"/>
            <ac:spMk id="7" creationId="{00000000-0000-0000-0000-000000000000}"/>
          </ac:spMkLst>
        </pc:spChg>
        <pc:spChg chg="mod">
          <ac:chgData name="Presentation Point" userId="f45ce91d846791e9" providerId="LiveId" clId="{A63B5882-C31B-4855-B246-4374206B1F17}" dt="2019-12-01T10:18:53.440" v="9" actId="20577"/>
          <ac:spMkLst>
            <pc:docMk/>
            <pc:sldMk cId="4254602128" sldId="257"/>
            <ac:spMk id="8" creationId="{00000000-0000-0000-0000-000000000000}"/>
          </ac:spMkLst>
        </pc:spChg>
        <pc:spChg chg="mod">
          <ac:chgData name="Presentation Point" userId="f45ce91d846791e9" providerId="LiveId" clId="{A63B5882-C31B-4855-B246-4374206B1F17}" dt="2019-12-01T10:19:43.587" v="28" actId="20577"/>
          <ac:spMkLst>
            <pc:docMk/>
            <pc:sldMk cId="4254602128" sldId="257"/>
            <ac:spMk id="9" creationId="{00000000-0000-0000-0000-000000000000}"/>
          </ac:spMkLst>
        </pc:spChg>
        <pc:spChg chg="mod">
          <ac:chgData name="Presentation Point" userId="f45ce91d846791e9" providerId="LiveId" clId="{A63B5882-C31B-4855-B246-4374206B1F17}" dt="2019-12-01T10:19:58.477" v="61" actId="20577"/>
          <ac:spMkLst>
            <pc:docMk/>
            <pc:sldMk cId="4254602128" sldId="257"/>
            <ac:spMk id="10" creationId="{00000000-0000-0000-0000-000000000000}"/>
          </ac:spMkLst>
        </pc:spChg>
        <pc:spChg chg="add del">
          <ac:chgData name="Presentation Point" userId="f45ce91d846791e9" providerId="LiveId" clId="{A63B5882-C31B-4855-B246-4374206B1F17}" dt="2019-12-01T10:19:59.158" v="67"/>
          <ac:spMkLst>
            <pc:docMk/>
            <pc:sldMk cId="4254602128" sldId="257"/>
            <ac:spMk id="15" creationId="{2CD9A499-A4AF-48C8-B9A2-A99FEFD20E90}"/>
          </ac:spMkLst>
        </pc:spChg>
      </pc:sldChg>
      <pc:sldChg chg="addSp delSp modSp modTransition">
        <pc:chgData name="Presentation Point" userId="f45ce91d846791e9" providerId="LiveId" clId="{A63B5882-C31B-4855-B246-4374206B1F17}" dt="2019-12-01T10:19:59.150" v="65"/>
        <pc:sldMkLst>
          <pc:docMk/>
          <pc:sldMk cId="1988947387" sldId="258"/>
        </pc:sldMkLst>
        <pc:spChg chg="add del">
          <ac:chgData name="Presentation Point" userId="f45ce91d846791e9" providerId="LiveId" clId="{A63B5882-C31B-4855-B246-4374206B1F17}" dt="2019-12-01T10:19:05.643" v="21"/>
          <ac:spMkLst>
            <pc:docMk/>
            <pc:sldMk cId="1988947387" sldId="258"/>
            <ac:spMk id="3" creationId="{01DE6213-06E1-4CD1-9061-059463469313}"/>
          </ac:spMkLst>
        </pc:spChg>
        <pc:spChg chg="mod">
          <ac:chgData name="Presentation Point" userId="f45ce91d846791e9" providerId="LiveId" clId="{A63B5882-C31B-4855-B246-4374206B1F17}" dt="2019-12-01T10:18:53.371" v="4" actId="20577"/>
          <ac:spMkLst>
            <pc:docMk/>
            <pc:sldMk cId="1988947387" sldId="258"/>
            <ac:spMk id="7" creationId="{00000000-0000-0000-0000-000000000000}"/>
          </ac:spMkLst>
        </pc:spChg>
        <pc:spChg chg="mod">
          <ac:chgData name="Presentation Point" userId="f45ce91d846791e9" providerId="LiveId" clId="{A63B5882-C31B-4855-B246-4374206B1F17}" dt="2019-12-01T10:18:53.378" v="5" actId="20577"/>
          <ac:spMkLst>
            <pc:docMk/>
            <pc:sldMk cId="1988947387" sldId="258"/>
            <ac:spMk id="8" creationId="{00000000-0000-0000-0000-000000000000}"/>
          </ac:spMkLst>
        </pc:spChg>
        <pc:spChg chg="mod">
          <ac:chgData name="Presentation Point" userId="f45ce91d846791e9" providerId="LiveId" clId="{A63B5882-C31B-4855-B246-4374206B1F17}" dt="2019-12-01T10:19:43.566" v="26" actId="20577"/>
          <ac:spMkLst>
            <pc:docMk/>
            <pc:sldMk cId="1988947387" sldId="258"/>
            <ac:spMk id="9" creationId="{00000000-0000-0000-0000-000000000000}"/>
          </ac:spMkLst>
        </pc:spChg>
        <pc:spChg chg="mod">
          <ac:chgData name="Presentation Point" userId="f45ce91d846791e9" providerId="LiveId" clId="{A63B5882-C31B-4855-B246-4374206B1F17}" dt="2019-12-01T10:19:58.434" v="60" actId="20577"/>
          <ac:spMkLst>
            <pc:docMk/>
            <pc:sldMk cId="1988947387" sldId="258"/>
            <ac:spMk id="10" creationId="{00000000-0000-0000-0000-000000000000}"/>
          </ac:spMkLst>
        </pc:spChg>
        <pc:spChg chg="add del">
          <ac:chgData name="Presentation Point" userId="f45ce91d846791e9" providerId="LiveId" clId="{A63B5882-C31B-4855-B246-4374206B1F17}" dt="2019-12-01T10:19:59.150" v="65"/>
          <ac:spMkLst>
            <pc:docMk/>
            <pc:sldMk cId="1988947387" sldId="258"/>
            <ac:spMk id="19" creationId="{94D42AD5-4020-49B0-8C30-F0854304887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0915C-73FD-44E1-9EAE-1F3E372AF0B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24697-CAA8-4E48-AD13-ABE505AA5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26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3784-FD4B-4673-AE14-F8D0645A8E5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4A1D-57AF-4DBA-A91A-6E9B6FB0B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67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3784-FD4B-4673-AE14-F8D0645A8E5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4A1D-57AF-4DBA-A91A-6E9B6FB0B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0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3784-FD4B-4673-AE14-F8D0645A8E5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4A1D-57AF-4DBA-A91A-6E9B6FB0B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7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3784-FD4B-4673-AE14-F8D0645A8E5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4A1D-57AF-4DBA-A91A-6E9B6FB0B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3784-FD4B-4673-AE14-F8D0645A8E5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4A1D-57AF-4DBA-A91A-6E9B6FB0B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0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3784-FD4B-4673-AE14-F8D0645A8E5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4A1D-57AF-4DBA-A91A-6E9B6FB0B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3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3784-FD4B-4673-AE14-F8D0645A8E5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4A1D-57AF-4DBA-A91A-6E9B6FB0B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6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3784-FD4B-4673-AE14-F8D0645A8E5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4A1D-57AF-4DBA-A91A-6E9B6FB0B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7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3784-FD4B-4673-AE14-F8D0645A8E5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4A1D-57AF-4DBA-A91A-6E9B6FB0B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1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3784-FD4B-4673-AE14-F8D0645A8E5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4A1D-57AF-4DBA-A91A-6E9B6FB0B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3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3784-FD4B-4673-AE14-F8D0645A8E5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84A1D-57AF-4DBA-A91A-6E9B6FB0B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9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43784-FD4B-4673-AE14-F8D0645A8E5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84A1D-57AF-4DBA-A91A-6E9B6FB0B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22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.xml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0.xml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xmas_backgrou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04998" y="576302"/>
            <a:ext cx="218200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 CHRISTY" panose="02000000000000000000" pitchFamily="2" charset="0"/>
                <a:cs typeface="Segoe UI" panose="020B0502040204020203" pitchFamily="34" charset="0"/>
              </a:rPr>
              <a:t>Only...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3183190" y="5286066"/>
            <a:ext cx="582563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 CHRISTY" panose="02000000000000000000" pitchFamily="2" charset="0"/>
                <a:cs typeface="Segoe UI" panose="020B0502040204020203" pitchFamily="34" charset="0"/>
              </a:rPr>
              <a:t>Until Christmas!</a:t>
            </a: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1546056" y="2433707"/>
            <a:ext cx="132119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dirty="0">
                <a:solidFill>
                  <a:srgbClr val="FFC000"/>
                </a:solidFill>
                <a:latin typeface="Impact" panose="020B0806030902050204" pitchFamily="34" charset="0"/>
              </a:rPr>
              <a:t>16</a:t>
            </a:r>
          </a:p>
        </p:txBody>
      </p:sp>
      <p:sp>
        <p:nvSpPr>
          <p:cNvPr id="9" name="Rectangle 8"/>
          <p:cNvSpPr/>
          <p:nvPr>
            <p:custDataLst>
              <p:tags r:id="rId4"/>
            </p:custDataLst>
          </p:nvPr>
        </p:nvSpPr>
        <p:spPr>
          <a:xfrm>
            <a:off x="4135746" y="2433707"/>
            <a:ext cx="132760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dirty="0">
                <a:solidFill>
                  <a:srgbClr val="FFC000"/>
                </a:solidFill>
                <a:latin typeface="Impact" panose="020B0806030902050204" pitchFamily="34" charset="0"/>
              </a:rPr>
              <a:t>07</a:t>
            </a:r>
          </a:p>
        </p:txBody>
      </p:sp>
      <p:sp>
        <p:nvSpPr>
          <p:cNvPr id="10" name="Rectangle 9"/>
          <p:cNvSpPr/>
          <p:nvPr>
            <p:custDataLst>
              <p:tags r:id="rId5"/>
            </p:custDataLst>
          </p:nvPr>
        </p:nvSpPr>
        <p:spPr>
          <a:xfrm>
            <a:off x="6636473" y="2433707"/>
            <a:ext cx="151195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>
                <a:solidFill>
                  <a:srgbClr val="FFC000"/>
                </a:solidFill>
                <a:latin typeface="Impact" panose="020B0806030902050204" pitchFamily="34" charset="0"/>
              </a:rPr>
              <a:t>56</a:t>
            </a:r>
            <a:endParaRPr lang="en-US" sz="9600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  <p:sp>
        <p:nvSpPr>
          <p:cNvPr id="11" name="Rectangle 10"/>
          <p:cNvSpPr/>
          <p:nvPr>
            <p:custDataLst>
              <p:tags r:id="rId6"/>
            </p:custDataLst>
          </p:nvPr>
        </p:nvSpPr>
        <p:spPr>
          <a:xfrm>
            <a:off x="9324794" y="2433707"/>
            <a:ext cx="132119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>
                <a:solidFill>
                  <a:srgbClr val="FFC000"/>
                </a:solidFill>
                <a:latin typeface="Impact" panose="020B0806030902050204" pitchFamily="34" charset="0"/>
              </a:rPr>
              <a:t>18</a:t>
            </a:r>
            <a:endParaRPr lang="en-US" sz="9600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99757" y="3716406"/>
            <a:ext cx="12137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days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66660" y="3716406"/>
            <a:ext cx="14657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hours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62309" y="3716406"/>
            <a:ext cx="12602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mins</a:t>
            </a:r>
            <a:endParaRPr lang="en-US" sz="4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422533" y="3716406"/>
            <a:ext cx="11256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secs</a:t>
            </a:r>
            <a:endParaRPr lang="en-US" sz="4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914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xmas_backgrou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8782" y="337969"/>
            <a:ext cx="91944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CHRISTMAS COUNTDOWN!</a:t>
            </a:r>
          </a:p>
        </p:txBody>
      </p:sp>
      <p:sp>
        <p:nvSpPr>
          <p:cNvPr id="2" name="Rectangle 1"/>
          <p:cNvSpPr/>
          <p:nvPr/>
        </p:nvSpPr>
        <p:spPr>
          <a:xfrm>
            <a:off x="3430817" y="6114534"/>
            <a:ext cx="5330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pc="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yourwebsite.com/shop</a:t>
            </a:r>
          </a:p>
        </p:txBody>
      </p:sp>
      <p:sp>
        <p:nvSpPr>
          <p:cNvPr id="7" name="Rectangle 6"/>
          <p:cNvSpPr/>
          <p:nvPr>
            <p:custDataLst>
              <p:tags r:id="rId3"/>
            </p:custDataLst>
          </p:nvPr>
        </p:nvSpPr>
        <p:spPr>
          <a:xfrm>
            <a:off x="1537240" y="2433708"/>
            <a:ext cx="133882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Adobe Garamond Pro" panose="02020502060506020403" pitchFamily="18" charset="0"/>
              </a:rPr>
              <a:t>16</a:t>
            </a:r>
          </a:p>
        </p:txBody>
      </p:sp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4130138" y="2433708"/>
            <a:ext cx="133882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>
                <a:solidFill>
                  <a:schemeClr val="bg1"/>
                </a:solidFill>
                <a:latin typeface="Adobe Garamond Pro" panose="02020502060506020403" pitchFamily="18" charset="0"/>
              </a:rPr>
              <a:t>07</a:t>
            </a:r>
            <a:endParaRPr lang="en-US" sz="9600" dirty="0">
              <a:solidFill>
                <a:schemeClr val="bg1"/>
              </a:solidFill>
              <a:latin typeface="Adobe Garamond Pro" panose="02020502060506020403" pitchFamily="18" charset="0"/>
            </a:endParaRPr>
          </a:p>
        </p:txBody>
      </p:sp>
      <p:sp>
        <p:nvSpPr>
          <p:cNvPr id="9" name="Rectangle 8"/>
          <p:cNvSpPr/>
          <p:nvPr>
            <p:custDataLst>
              <p:tags r:id="rId5"/>
            </p:custDataLst>
          </p:nvPr>
        </p:nvSpPr>
        <p:spPr>
          <a:xfrm>
            <a:off x="6723037" y="2433708"/>
            <a:ext cx="133882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>
                <a:solidFill>
                  <a:schemeClr val="bg1"/>
                </a:solidFill>
                <a:latin typeface="Adobe Garamond Pro" panose="02020502060506020403" pitchFamily="18" charset="0"/>
              </a:rPr>
              <a:t>56</a:t>
            </a:r>
            <a:endParaRPr lang="en-US" sz="9600" dirty="0">
              <a:solidFill>
                <a:schemeClr val="bg1"/>
              </a:solidFill>
              <a:latin typeface="Adobe Garamond Pro" panose="02020502060506020403" pitchFamily="18" charset="0"/>
            </a:endParaRPr>
          </a:p>
        </p:txBody>
      </p:sp>
      <p:sp>
        <p:nvSpPr>
          <p:cNvPr id="10" name="Rectangle 9"/>
          <p:cNvSpPr/>
          <p:nvPr>
            <p:custDataLst>
              <p:tags r:id="rId6"/>
            </p:custDataLst>
          </p:nvPr>
        </p:nvSpPr>
        <p:spPr>
          <a:xfrm>
            <a:off x="9315934" y="2433708"/>
            <a:ext cx="133882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>
                <a:solidFill>
                  <a:schemeClr val="bg1"/>
                </a:solidFill>
                <a:latin typeface="Adobe Garamond Pro" panose="02020502060506020403" pitchFamily="18" charset="0"/>
              </a:rPr>
              <a:t>18</a:t>
            </a:r>
            <a:endParaRPr lang="en-US" sz="9600" dirty="0">
              <a:solidFill>
                <a:schemeClr val="bg1"/>
              </a:solidFill>
              <a:latin typeface="Adobe Garamond Pro" panose="020205020605060204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28611" y="3716407"/>
            <a:ext cx="11560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days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01990" y="3716407"/>
            <a:ext cx="13951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hours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99979" y="3716407"/>
            <a:ext cx="11849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mins</a:t>
            </a:r>
            <a:endParaRPr lang="en-US" sz="4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450585" y="3716407"/>
            <a:ext cx="1069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secs</a:t>
            </a:r>
            <a:endParaRPr lang="en-US" sz="4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66854" y="2254250"/>
            <a:ext cx="1879600" cy="2349500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59752" y="2254250"/>
            <a:ext cx="1879600" cy="2349500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452649" y="2254250"/>
            <a:ext cx="1879600" cy="2349500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045546" y="2254250"/>
            <a:ext cx="1879600" cy="2349500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47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xmas_backgrou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5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39816" y="322542"/>
            <a:ext cx="103123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Berlin Sans FB" panose="020E0602020502020306" pitchFamily="34" charset="0"/>
                <a:cs typeface="Segoe UI" panose="020B0502040204020203" pitchFamily="34" charset="0"/>
              </a:rPr>
              <a:t>CHRISTMAS COMING!!</a:t>
            </a:r>
          </a:p>
        </p:txBody>
      </p:sp>
      <p:sp>
        <p:nvSpPr>
          <p:cNvPr id="6" name="Rectangle 5"/>
          <p:cNvSpPr/>
          <p:nvPr/>
        </p:nvSpPr>
        <p:spPr>
          <a:xfrm>
            <a:off x="3887800" y="6114534"/>
            <a:ext cx="4416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i="1" spc="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yourwebsite.com/shop</a:t>
            </a:r>
          </a:p>
        </p:txBody>
      </p:sp>
      <p:sp>
        <p:nvSpPr>
          <p:cNvPr id="7" name="Rectangle 6"/>
          <p:cNvSpPr/>
          <p:nvPr>
            <p:custDataLst>
              <p:tags r:id="rId3"/>
            </p:custDataLst>
          </p:nvPr>
        </p:nvSpPr>
        <p:spPr>
          <a:xfrm>
            <a:off x="1779293" y="2756872"/>
            <a:ext cx="8547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16</a:t>
            </a:r>
            <a:endParaRPr lang="en-US" sz="6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4316888" y="2756872"/>
            <a:ext cx="9653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07</a:t>
            </a:r>
            <a:endParaRPr lang="en-US" sz="6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angle 8"/>
          <p:cNvSpPr/>
          <p:nvPr>
            <p:custDataLst>
              <p:tags r:id="rId5"/>
            </p:custDataLst>
          </p:nvPr>
        </p:nvSpPr>
        <p:spPr>
          <a:xfrm>
            <a:off x="6904178" y="2756872"/>
            <a:ext cx="9765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56</a:t>
            </a:r>
            <a:endParaRPr lang="en-US" sz="6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Rectangle 9"/>
          <p:cNvSpPr/>
          <p:nvPr>
            <p:custDataLst>
              <p:tags r:id="rId6"/>
            </p:custDataLst>
          </p:nvPr>
        </p:nvSpPr>
        <p:spPr>
          <a:xfrm>
            <a:off x="9490661" y="2756872"/>
            <a:ext cx="98937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22</a:t>
            </a:r>
            <a:endParaRPr lang="en-US" sz="6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23092" y="4387959"/>
            <a:ext cx="9671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DAYS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43764" y="4387959"/>
            <a:ext cx="13115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HOURS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92952" y="4387959"/>
            <a:ext cx="9989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MINS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13903" y="4387959"/>
            <a:ext cx="942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SECS</a:t>
            </a:r>
          </a:p>
        </p:txBody>
      </p:sp>
      <p:sp>
        <p:nvSpPr>
          <p:cNvPr id="16" name="Oval 15"/>
          <p:cNvSpPr/>
          <p:nvPr/>
        </p:nvSpPr>
        <p:spPr>
          <a:xfrm>
            <a:off x="1217228" y="2252195"/>
            <a:ext cx="1978849" cy="1978848"/>
          </a:xfrm>
          <a:prstGeom prst="ellipse">
            <a:avLst/>
          </a:prstGeom>
          <a:ln w="5715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810126" y="2252195"/>
            <a:ext cx="1978849" cy="1978848"/>
          </a:xfrm>
          <a:prstGeom prst="ellipse">
            <a:avLst/>
          </a:prstGeom>
          <a:ln w="57150" cap="rnd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403025" y="2252195"/>
            <a:ext cx="1978849" cy="1978848"/>
          </a:xfrm>
          <a:prstGeom prst="ellipse">
            <a:avLst/>
          </a:prstGeom>
          <a:ln w="5715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995922" y="2252195"/>
            <a:ext cx="1978849" cy="1978848"/>
          </a:xfrm>
          <a:prstGeom prst="ellipse">
            <a:avLst/>
          </a:prstGeom>
          <a:ln w="57150" cap="rnd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02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PRODUCTNAME" val="DataPoint"/>
  <p:tag name="PRESENTATIONPOINT DATAPOINT VERSION" val="2"/>
  <p:tag name="PRESENTATIONPOINT DATAPOINT DATACONNECTION 1" val="1&#10;My X-mas database&#10;0&#10;1&#10;-1&#10;-1&#10;60&#10;&#10;CountDown-Xmas.accdb&#10;&#10;&#10;&#10;-1&#10;&#10;0&#10;0&#10;0&#10;0&#10;0&#10;&#10;0&#10;&#10;&#10;&#10;&#10;&#10;&#10;0&#10;0&#10;0&#10;0&#10;0&#10;&#10;30&#10;0&#10;2b49a6d7-21fb-43be-a126-b4dac61239e7&#10;0&#10;&#10;0&#10;0"/>
  <p:tag name="PRESENTATIONPOINT DATAPOINT DATACONNECTION 2" val="2&#10;X-mas countdown&#10;1&#10;1&#10;1&#10;-1&#10;0.5&#10;&#10;CountDown-Xmas.accdb&#10;&#10;&#10;&#10;-1&#10;QueryTargetDate&#10;0&#10;0&#10;0&#10;0&#10;0&#10;&#10;0&#10;&#10;&#10;&#10;&#10;&#10;&#10;0&#10;0&#10;0&#10;0&#10;0&#10;&#10;30&#10;0&#10;ec29338f-d147-486f-87f6-320d731e9aab&#10;0&#10;&#10;0&#10;0"/>
  <p:tag name="PRESENTATIONPOINT DATAPOINT PRODUCTCODE" val="DP30STD"/>
  <p:tag name="PRESENTATIONPOINT DATAPOINT LICENSEDSAV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days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VOICENAME" val="Microsoft David Desktop"/>
  <p:tag name="PRESENTATIONPOINT DATAPOINT SHAPETEXT VOICEPLAYVALUE" val="0"/>
  <p:tag name="PRESENTATIONPOINT DATAPOINT SHAPE FORMAT -1 -1" val="0&#10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hours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VOICENAME" val="Microsoft David Desktop"/>
  <p:tag name="PRESENTATIONPOINT DATAPOINT SHAPETEXT VOICEPLAYVALUE" val="0"/>
  <p:tag name="PRESENTATIONPOINT DATAPOINT SHAPE FORMAT -1 -1" val="0&#10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minutes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VOICENAME" val="Microsoft David Desktop"/>
  <p:tag name="PRESENTATIONPOINT DATAPOINT SHAPETEXT VOICEPLAYVALUE" val="0"/>
  <p:tag name="PRESENTATIONPOINT DATAPOINT SHAPE FORMAT -1 -1" val="0&#10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seconds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VOICENAME" val="Microsoft David Desktop"/>
  <p:tag name="PRESENTATIONPOINT DATAPOINT SHAPETEXT VOICEPLAYVALUE" val="0"/>
  <p:tag name="PRESENTATIONPOINT DATAPOINT SHAPE FORMAT -1 -1" val="0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days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FORMAT -1 -1" val="0&#1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hours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VOICENAME" val="Microsoft David Desktop"/>
  <p:tag name="PRESENTATIONPOINT DATAPOINT SHAPETEXT VOICEPLAYVALUE" val="0"/>
  <p:tag name="PRESENTATIONPOINT DATAPOINT SHAPE FORMAT -1 -1" val="0&#1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minutes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VOICENAME" val="Microsoft David Desktop"/>
  <p:tag name="PRESENTATIONPOINT DATAPOINT SHAPETEXT VOICEPLAYVALUE" val="0"/>
  <p:tag name="PRESENTATIONPOINT DATAPOINT SHAPE FORMAT -1 -1" val="0&#1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seconds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VOICENAME" val="Microsoft David Desktop"/>
  <p:tag name="PRESENTATIONPOINT DATAPOINT SHAPETEXT VOICEPLAYVALUE" val="0"/>
  <p:tag name="PRESENTATIONPOINT DATAPOINT SHAPE FORMAT -1 -1" val="0&#1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days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VOICENAME" val="Microsoft David Desktop"/>
  <p:tag name="PRESENTATIONPOINT DATAPOINT SHAPETEXT VOICEPLAYVALUE" val="0"/>
  <p:tag name="PRESENTATIONPOINT DATAPOINT SHAPE FORMAT -1 -1" val="0&#1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hours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VOICENAME" val="Microsoft David Desktop"/>
  <p:tag name="PRESENTATIONPOINT DATAPOINT SHAPETEXT VOICEPLAYVALUE" val="0"/>
  <p:tag name="PRESENTATIONPOINT DATAPOINT SHAPE FORMAT -1 -1" val="0&#10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minutes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VOICENAME" val="Microsoft David Desktop"/>
  <p:tag name="PRESENTATIONPOINT DATAPOINT SHAPETEXT VOICEPLAYVALUE" val="0"/>
  <p:tag name="PRESENTATIONPOINT DATAPOINT SHAPE FORMAT -1 -1" val="0&#10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seconds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VOICENAME" val="Microsoft David Desktop"/>
  <p:tag name="PRESENTATIONPOINT DATAPOINT SHAPETEXT VOICEPLAYVALUE" val="0"/>
  <p:tag name="PRESENTATIONPOINT DATAPOINT SHAPE FORMAT -1 -1" val="0&#1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45</Words>
  <Application>Microsoft Office PowerPoint</Application>
  <PresentationFormat>Widescreen</PresentationFormat>
  <Paragraphs>30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3" baseType="lpstr">
      <vt:lpstr>Adobe Garamond Pro</vt:lpstr>
      <vt:lpstr>AR CHRISTY</vt:lpstr>
      <vt:lpstr>Arial</vt:lpstr>
      <vt:lpstr>Berlin Sans FB</vt:lpstr>
      <vt:lpstr>Calibri</vt:lpstr>
      <vt:lpstr>Calibri Light</vt:lpstr>
      <vt:lpstr>Impact</vt:lpstr>
      <vt:lpstr>Segoe UI</vt:lpstr>
      <vt:lpstr>Segoe UI Light</vt:lpstr>
      <vt:lpstr>Office Theme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Presentation Point</dc:creator>
  <cp:lastModifiedBy>Presentation Point</cp:lastModifiedBy>
  <cp:revision>33</cp:revision>
  <dcterms:created xsi:type="dcterms:W3CDTF">2017-10-19T21:01:45Z</dcterms:created>
  <dcterms:modified xsi:type="dcterms:W3CDTF">2021-12-08T16:13:15Z</dcterms:modified>
</cp:coreProperties>
</file>