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B5882-C31B-4855-B246-4374206B1F17}" v="34" dt="2019-12-01T10:20:15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A63B5882-C31B-4855-B246-4374206B1F17}"/>
    <pc:docChg chg="custSel modSld">
      <pc:chgData name="Presentation Point" userId="f45ce91d846791e9" providerId="LiveId" clId="{A63B5882-C31B-4855-B246-4374206B1F17}" dt="2019-12-01T10:19:59.158" v="67"/>
      <pc:docMkLst>
        <pc:docMk/>
      </pc:docMkLst>
      <pc:sldChg chg="addSp delSp modSp modTransition">
        <pc:chgData name="Presentation Point" userId="f45ce91d846791e9" providerId="LiveId" clId="{A63B5882-C31B-4855-B246-4374206B1F17}" dt="2019-12-01T10:19:59.141" v="63"/>
        <pc:sldMkLst>
          <pc:docMk/>
          <pc:sldMk cId="3692914283" sldId="256"/>
        </pc:sldMkLst>
        <pc:spChg chg="add del">
          <ac:chgData name="Presentation Point" userId="f45ce91d846791e9" providerId="LiveId" clId="{A63B5882-C31B-4855-B246-4374206B1F17}" dt="2019-12-01T10:19:05.634" v="19"/>
          <ac:spMkLst>
            <pc:docMk/>
            <pc:sldMk cId="3692914283" sldId="256"/>
            <ac:spMk id="2" creationId="{DA9A2851-2CF1-43B5-B503-FD04AF5E7BC7}"/>
          </ac:spMkLst>
        </pc:spChg>
        <pc:spChg chg="add del">
          <ac:chgData name="Presentation Point" userId="f45ce91d846791e9" providerId="LiveId" clId="{A63B5882-C31B-4855-B246-4374206B1F17}" dt="2019-12-01T10:19:59.141" v="63"/>
          <ac:spMkLst>
            <pc:docMk/>
            <pc:sldMk cId="3692914283" sldId="256"/>
            <ac:spMk id="3" creationId="{23653338-2F41-46DC-8BE3-8995D4897674}"/>
          </ac:spMkLst>
        </pc:spChg>
        <pc:spChg chg="mod">
          <ac:chgData name="Presentation Point" userId="f45ce91d846791e9" providerId="LiveId" clId="{A63B5882-C31B-4855-B246-4374206B1F17}" dt="2019-12-01T10:18:53.335" v="0" actId="20577"/>
          <ac:spMkLst>
            <pc:docMk/>
            <pc:sldMk cId="3692914283" sldId="256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344" v="1" actId="20577"/>
          <ac:spMkLst>
            <pc:docMk/>
            <pc:sldMk cId="3692914283" sldId="256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46" v="24" actId="20577"/>
          <ac:spMkLst>
            <pc:docMk/>
            <pc:sldMk cId="3692914283" sldId="256"/>
            <ac:spMk id="10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5.303" v="54" actId="20577"/>
          <ac:spMkLst>
            <pc:docMk/>
            <pc:sldMk cId="3692914283" sldId="256"/>
            <ac:spMk id="11" creationId="{00000000-0000-0000-0000-000000000000}"/>
          </ac:spMkLst>
        </pc:spChg>
      </pc:sldChg>
      <pc:sldChg chg="addSp delSp modSp modTransition">
        <pc:chgData name="Presentation Point" userId="f45ce91d846791e9" providerId="LiveId" clId="{A63B5882-C31B-4855-B246-4374206B1F17}" dt="2019-12-01T10:19:59.158" v="67"/>
        <pc:sldMkLst>
          <pc:docMk/>
          <pc:sldMk cId="4254602128" sldId="257"/>
        </pc:sldMkLst>
        <pc:spChg chg="add del">
          <ac:chgData name="Presentation Point" userId="f45ce91d846791e9" providerId="LiveId" clId="{A63B5882-C31B-4855-B246-4374206B1F17}" dt="2019-12-01T10:19:05.655" v="23"/>
          <ac:spMkLst>
            <pc:docMk/>
            <pc:sldMk cId="4254602128" sldId="257"/>
            <ac:spMk id="2" creationId="{A9D5F5C4-B69C-435D-A26A-0B3E6EE76276}"/>
          </ac:spMkLst>
        </pc:spChg>
        <pc:spChg chg="mod">
          <ac:chgData name="Presentation Point" userId="f45ce91d846791e9" providerId="LiveId" clId="{A63B5882-C31B-4855-B246-4374206B1F17}" dt="2019-12-01T10:18:53.431" v="8" actId="20577"/>
          <ac:spMkLst>
            <pc:docMk/>
            <pc:sldMk cId="4254602128" sldId="257"/>
            <ac:spMk id="7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440" v="9" actId="20577"/>
          <ac:spMkLst>
            <pc:docMk/>
            <pc:sldMk cId="4254602128" sldId="257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87" v="28" actId="20577"/>
          <ac:spMkLst>
            <pc:docMk/>
            <pc:sldMk cId="4254602128" sldId="257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8.477" v="61" actId="20577"/>
          <ac:spMkLst>
            <pc:docMk/>
            <pc:sldMk cId="4254602128" sldId="257"/>
            <ac:spMk id="10" creationId="{00000000-0000-0000-0000-000000000000}"/>
          </ac:spMkLst>
        </pc:spChg>
        <pc:spChg chg="add del">
          <ac:chgData name="Presentation Point" userId="f45ce91d846791e9" providerId="LiveId" clId="{A63B5882-C31B-4855-B246-4374206B1F17}" dt="2019-12-01T10:19:59.158" v="67"/>
          <ac:spMkLst>
            <pc:docMk/>
            <pc:sldMk cId="4254602128" sldId="257"/>
            <ac:spMk id="15" creationId="{2CD9A499-A4AF-48C8-B9A2-A99FEFD20E90}"/>
          </ac:spMkLst>
        </pc:spChg>
      </pc:sldChg>
      <pc:sldChg chg="addSp delSp modSp modTransition">
        <pc:chgData name="Presentation Point" userId="f45ce91d846791e9" providerId="LiveId" clId="{A63B5882-C31B-4855-B246-4374206B1F17}" dt="2019-12-01T10:19:59.150" v="65"/>
        <pc:sldMkLst>
          <pc:docMk/>
          <pc:sldMk cId="1988947387" sldId="258"/>
        </pc:sldMkLst>
        <pc:spChg chg="add del">
          <ac:chgData name="Presentation Point" userId="f45ce91d846791e9" providerId="LiveId" clId="{A63B5882-C31B-4855-B246-4374206B1F17}" dt="2019-12-01T10:19:05.643" v="21"/>
          <ac:spMkLst>
            <pc:docMk/>
            <pc:sldMk cId="1988947387" sldId="258"/>
            <ac:spMk id="3" creationId="{01DE6213-06E1-4CD1-9061-059463469313}"/>
          </ac:spMkLst>
        </pc:spChg>
        <pc:spChg chg="mod">
          <ac:chgData name="Presentation Point" userId="f45ce91d846791e9" providerId="LiveId" clId="{A63B5882-C31B-4855-B246-4374206B1F17}" dt="2019-12-01T10:18:53.371" v="4" actId="20577"/>
          <ac:spMkLst>
            <pc:docMk/>
            <pc:sldMk cId="1988947387" sldId="258"/>
            <ac:spMk id="7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378" v="5" actId="20577"/>
          <ac:spMkLst>
            <pc:docMk/>
            <pc:sldMk cId="1988947387" sldId="258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66" v="26" actId="20577"/>
          <ac:spMkLst>
            <pc:docMk/>
            <pc:sldMk cId="1988947387" sldId="258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8.434" v="60" actId="20577"/>
          <ac:spMkLst>
            <pc:docMk/>
            <pc:sldMk cId="1988947387" sldId="258"/>
            <ac:spMk id="10" creationId="{00000000-0000-0000-0000-000000000000}"/>
          </ac:spMkLst>
        </pc:spChg>
        <pc:spChg chg="add del">
          <ac:chgData name="Presentation Point" userId="f45ce91d846791e9" providerId="LiveId" clId="{A63B5882-C31B-4855-B246-4374206B1F17}" dt="2019-12-01T10:19:59.150" v="65"/>
          <ac:spMkLst>
            <pc:docMk/>
            <pc:sldMk cId="1988947387" sldId="258"/>
            <ac:spMk id="19" creationId="{94D42AD5-4020-49B0-8C30-F085430488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0915C-73FD-44E1-9EAE-1F3E372AF0B0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24697-CAA8-4E48-AD13-ABE505AA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3784-FD4B-4673-AE14-F8D0645A8E5A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04998" y="576302"/>
            <a:ext cx="21820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 CHRISTY" panose="02000000000000000000" pitchFamily="2" charset="0"/>
                <a:cs typeface="Segoe UI" panose="020B0502040204020203" pitchFamily="34" charset="0"/>
              </a:rPr>
              <a:t>Only...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3190" y="5286066"/>
            <a:ext cx="5825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 CHRISTY" panose="02000000000000000000" pitchFamily="2" charset="0"/>
                <a:cs typeface="Segoe UI" panose="020B0502040204020203" pitchFamily="34" charset="0"/>
              </a:rPr>
              <a:t>Until Christmas!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453884" y="2433707"/>
            <a:ext cx="15055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23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146166" y="2433707"/>
            <a:ext cx="13067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13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6771030" y="2433707"/>
            <a:ext cx="12428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41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6"/>
            </p:custDataLst>
          </p:nvPr>
        </p:nvSpPr>
        <p:spPr>
          <a:xfrm>
            <a:off x="9229416" y="2433707"/>
            <a:ext cx="15119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05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9757" y="3716406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6660" y="3716406"/>
            <a:ext cx="1465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62309" y="3716406"/>
            <a:ext cx="1260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mins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22533" y="3716406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secs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1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8782" y="337969"/>
            <a:ext cx="9194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CHRISTMAS COUNTDOWN!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0817" y="6114534"/>
            <a:ext cx="533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yourwebsite.com/shop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1498768" y="2433708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23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091666" y="2433708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13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6684565" y="2433708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41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9277462" y="2433708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02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8611" y="3716407"/>
            <a:ext cx="11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1990" y="3716407"/>
            <a:ext cx="139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99979" y="3716407"/>
            <a:ext cx="1184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mins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50585" y="3716407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secs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854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59752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52649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045546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9816" y="322542"/>
            <a:ext cx="10312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erlin Sans FB" panose="020E0602020502020306" pitchFamily="34" charset="0"/>
                <a:cs typeface="Segoe UI" panose="020B0502040204020203" pitchFamily="34" charset="0"/>
              </a:rPr>
              <a:t>CHRISTMAS COMING!!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7800" y="6114534"/>
            <a:ext cx="441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spc="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yourwebsite.com/shop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1718379" y="2756872"/>
            <a:ext cx="976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372192" y="2756872"/>
            <a:ext cx="8547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6958680" y="2756872"/>
            <a:ext cx="8675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41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9497073" y="2756872"/>
            <a:ext cx="976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02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3092" y="4387959"/>
            <a:ext cx="96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3764" y="4387959"/>
            <a:ext cx="1311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2952" y="4387959"/>
            <a:ext cx="998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3903" y="4387959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SECS</a:t>
            </a:r>
          </a:p>
        </p:txBody>
      </p:sp>
      <p:sp>
        <p:nvSpPr>
          <p:cNvPr id="16" name="Oval 15"/>
          <p:cNvSpPr/>
          <p:nvPr/>
        </p:nvSpPr>
        <p:spPr>
          <a:xfrm>
            <a:off x="1217228" y="2252195"/>
            <a:ext cx="1978849" cy="1978848"/>
          </a:xfrm>
          <a:prstGeom prst="ellipse">
            <a:avLst/>
          </a:prstGeom>
          <a:ln w="571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0126" y="2252195"/>
            <a:ext cx="1978849" cy="1978848"/>
          </a:xfrm>
          <a:prstGeom prst="ellipse">
            <a:avLst/>
          </a:prstGeom>
          <a:ln w="57150" cap="rnd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3025" y="2252195"/>
            <a:ext cx="1978849" cy="1978848"/>
          </a:xfrm>
          <a:prstGeom prst="ellips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95922" y="2252195"/>
            <a:ext cx="1978849" cy="1978848"/>
          </a:xfrm>
          <a:prstGeom prst="ellipse">
            <a:avLst/>
          </a:prstGeom>
          <a:ln w="5715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PRODUCTNAME" val="DataPoint"/>
  <p:tag name="PRESENTATIONPOINT DATAPOINT PRODUCTCODE" val="DP16STD"/>
  <p:tag name="PRESENTATIONPOINT DATAPOINT LICENSEDSAVE" val="-1"/>
  <p:tag name="PRESENTATIONPOINT DATAPOINT VERSION" val="2"/>
  <p:tag name="PRESENTATIONPOINT DATAPOINT DATACONNECTION 1" val="1&#10;New Microsoft Access connection&#10;0&#10;1&#10;-1&#10;-1&#10;60&#10;&#10;C:\Users\kurt\OneDrive\PresentationPoint\Videos\Camtasia recordings\DataPoint\countdowns\Xmas\CountDown-Xmas.accdb&#10;&#10;&#10;&#10;-1&#10;&#10;0&#10;0&#10;0&#10;0&#10;0&#10;&#10;0&#10;&#10;&#10;&#10;&#10;&#10;&#10;0&#10;0&#10;0&#10;0&#10;0&#10;&#10;30&#10;0&#10;3fda0220-39cf-416a-8550-c951476e6fa6&#10;0&#10;&#10;0&#10;0"/>
  <p:tag name="PRESENTATIONPOINT DATAPOINT DATACONNECTION 2" val="2&#10;New query&#10;1&#10;1&#10;1&#10;-1&#10;0.5&#10;&#10;C:\Users\kurt\OneDrive\PresentationPoint\Videos\Camtasia recordings\DataPoint\countdowns\Xmas\CountDown-Xmas.accdb&#10;&#10;&#10;&#10;-1&#10;QueryTargetDate&#10;0&#10;0&#10;0&#10;0&#10;0&#10;&#10;0&#10;&#10;&#10;&#10;&#10;&#10;&#10;0&#10;0&#10;0&#10;0&#10;0&#10;&#10;30&#10;0&#10;ec29338f-d147-486f-87f6-320d731e9aab&#10;0&#10;&#10;0&#10;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45</Words>
  <Application>Microsoft Office PowerPoint</Application>
  <PresentationFormat>Widescreen</PresentationFormat>
  <Paragraphs>30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Adobe Garamond Pro</vt:lpstr>
      <vt:lpstr>AR CHRISTY</vt:lpstr>
      <vt:lpstr>Arial</vt:lpstr>
      <vt:lpstr>Berlin Sans FB</vt:lpstr>
      <vt:lpstr>Calibri</vt:lpstr>
      <vt:lpstr>Calibri Light</vt:lpstr>
      <vt:lpstr>Impact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32</cp:revision>
  <dcterms:created xsi:type="dcterms:W3CDTF">2017-10-19T21:01:45Z</dcterms:created>
  <dcterms:modified xsi:type="dcterms:W3CDTF">2019-12-01T10:20:17Z</dcterms:modified>
</cp:coreProperties>
</file>