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8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FD95-A7AA-4C3D-81D6-3E11793D48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44F6-2BF6-412D-AC9F-FA2BB5B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974582"/>
            <a:ext cx="12192000" cy="992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Tuesday, July 12,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-1" y="3602038"/>
            <a:ext cx="5905851" cy="928017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4:44:56 PM</a:t>
            </a:r>
            <a:endParaRPr lang="en-US" sz="6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2" y="5725851"/>
            <a:ext cx="5905851" cy="92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10:44:57 AM</a:t>
            </a:r>
            <a:endParaRPr lang="en-US" sz="6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3" y="5005796"/>
            <a:ext cx="5905851" cy="92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C0C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TIME IN NYC</a:t>
            </a:r>
          </a:p>
        </p:txBody>
      </p:sp>
    </p:spTree>
    <p:extLst>
      <p:ext uri="{BB962C8B-B14F-4D97-AF65-F5344CB8AC3E}">
        <p14:creationId xmlns:p14="http://schemas.microsoft.com/office/powerpoint/2010/main" val="3254262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1"/>
  <p:tag name="PRESENTATIONPOINT DATAPOINT PRODUCTCODE" val="DP16STD"/>
  <p:tag name="PRESENTATIONPOINT DATAPOINT LICENSEDSAVE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CLOCK FORMATCODE" val="02"/>
  <p:tag name="PRESENTATIONPOINT DATAPOINT SHAPECLOCK CUSTOMFORMAT" val=""/>
  <p:tag name="PRESENTATIONPOINT DATAPOINT SHAPECLOCK CONVERTTOTIMEZONE" val="0"/>
  <p:tag name="PRESENTATIONPOINT DATAPOINT SHAPECLOCK TIMEZONE" val="Romance Standard Ti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CLOCK FORMATCODE" val="04"/>
  <p:tag name="PRESENTATIONPOINT DATAPOINT SHAPECLOCK CUSTOMFORMAT" val=""/>
  <p:tag name="PRESENTATIONPOINT DATAPOINT SHAPECLOCK CONVERTTOTIMEZONE" val="0"/>
  <p:tag name="PRESENTATIONPOINT DATAPOINT SHAPECLOCK TIMEZONE" val="Romance Standard Ti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CLOCK FORMATCODE" val="04"/>
  <p:tag name="PRESENTATIONPOINT DATAPOINT SHAPECLOCK CUSTOMFORMAT" val=""/>
  <p:tag name="PRESENTATIONPOINT DATAPOINT SHAPECLOCK CONVERTTOTIMEZONE" val="-1"/>
  <p:tag name="PRESENTATIONPOINT DATAPOINT SHAPECLOCK TIMEZONE" val="Eastern Standard Tim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 Black</vt:lpstr>
      <vt:lpstr>Office Theme</vt:lpstr>
      <vt:lpstr>Tuesday, July 12,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 Point</dc:creator>
  <cp:lastModifiedBy>Presentation Point</cp:lastModifiedBy>
  <cp:revision>4</cp:revision>
  <dcterms:created xsi:type="dcterms:W3CDTF">2016-07-12T14:15:29Z</dcterms:created>
  <dcterms:modified xsi:type="dcterms:W3CDTF">2016-07-12T15:35:38Z</dcterms:modified>
</cp:coreProperties>
</file>