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ink/ink1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04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4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2T14:33:24.86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7389 658,'42'-10,"-7"0,47 4,1 3,-1 3,1 4,18 7,97 3,-151-10,0 2,33 10,-32-6,2-2,21-1,-22-5,0 2,0 2,0 3,-1 1,39 14,51 33,9 10,-19-7,186 80,-237-103,-1 3,-3 3,-1 3,-3 4,9 11,117 106,1 18,-85-78,-5 5,-5 5,-5 4,77 130,-133-184,-3 2,-2 1,-5 1,-2 2,1 15,-15-29,-2 1,-3 0,-3 0,-1 20,-10 244,1-272,-2 0,-3 0,-1-1,-3-1,-3 0,-1 0,-3-2,-1 0,-3-2,-2 0,-1-2,-25 29,-176 259,-24 31,90-164,22-27,117-143,0-1,-2-1,-1-1,0-1,-3-1,0-1,-30 17,-89 41,-3-7,-77 22,-13-10,24-11,85-28,-2-5,-2-7,-16-3,-416 56,393-73,-144-7,-77 4,109 3,-213-20,240-14,-50-18,-108-11,234 25,2-8,-53-21,-131-24,143 37,3-10,-51-26,-638-199,556 154,-142-77,328 124,-70-46,168 80,1-3,3-3,2-3,-36-36,32 13,4-3,2-2,4-3,-6-18,25 40,-186-290,165 245,5-2,-19-59,41 84,4-2,4-1,3 0,4-2,3 0,4-1,4-9,3-38,6 1,8-26,-1 71,4 0,4 2,25-72,13-10,7 3,30-45,-36 91,59-115,-86 180,1 1,4 2,13-14,31-29,4 4,3 4,5 4,78-54,-120 102,1 2,1 2,2 2,1 3,37-11,82-18,30 1,-73 19,-17 8,67-4,-47 9,6 1,1 6,0 6,83 10,417 52,-497-40,302 43,-50 0,75 18,-279-52,-81-12,2 5,337 61,-379-67,-38-8,-1 2,0 1,28 11,-42-11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739A-B858-482A-B7A7-A1D7A0A734F2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B07D-CC1D-4A06-9132-94145B947B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616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HANDOUT:  https://chabosinc-my.sharepoint.com/:b:/g/personal/cbosse_chabos_ca/ESQyNS8qoqBLtBtZ7ijuXYsBmnexpx6vtPDxvF7S23GJzw?e=zVcV5K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E06B72-E774-4F89-A6A5-EAC676085BFE}" type="slidenum">
              <a:rPr lang="fr-CA" smtClean="0"/>
              <a:pPr>
                <a:defRPr/>
              </a:pPr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963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D89A7-22AC-4C65-8DC5-A55E88272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29CF21-77CF-48E1-A345-0907CF7EC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25D40-E58F-4EA6-AA68-56B3A63F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37FE28-7439-41FC-A4E7-074E0CA1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96D81-76E9-4463-8F58-DC4E5F3A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749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05A2E-4E24-4EC8-89C1-7EED148F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9DEDE1-DAB5-4FC4-B9AF-773639E3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E9887C-AC3F-4600-85F5-D8B4806D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BBF541-FF6F-4175-AB3D-30AFE085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761239-C247-422F-BC31-2D818E3C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055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B791AB-832A-464C-A8B8-7361190A3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D2D969-04C2-4839-AC17-CC6625682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348782-7F8F-4DAC-89D7-A02C1FC6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A42753-870B-4D2D-AF9A-CE1E1907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B3056A-A43B-4C8C-BCA1-FFD6E2DD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299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CA"/>
              <a:t>Modifiez les styles du texte du masque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BDC37A7-8DAC-4E16-B27A-B9186BA3BD9D}" type="datetimeFigureOut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2021-01-24</a:t>
            </a:fld>
            <a:endParaRPr lang="fr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4363DAC-1A4D-412F-B4E5-1D84A1BD2C39}" type="slidenum">
              <a:rPr lang="fr-CA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800" y="116633"/>
            <a:ext cx="11298989" cy="1087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CA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407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F7F7B-CF4E-4B61-B755-451C030A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4759D-F4A3-4376-9E1D-C4725016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A4B10F-BFA4-42AC-B6B6-1B06AF42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652714-2CCE-443A-8D2A-90A2F32C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75B74-6DF4-4CC8-A9B8-0A7E592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5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16D682-A3BC-4385-AAB8-251C3D01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ABDB6A-57A2-4155-BE36-739BF1136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AFC95C-A52B-40B3-A5C1-9B6319BF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5C038-5C30-43E4-AD29-6BEF094D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4A932-75B8-407A-8E26-C0224BC9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786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96877-C874-4A71-B7D0-DFF541A1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CD1B6-1EC0-49CE-8894-4835E9810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1D14BA-FD0E-44DC-A651-16B32F17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B588CF-2C73-448D-B95A-BAABAA81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2C1E1-9FB4-47FE-9CEB-93931E94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341C58-FE1F-405B-BA11-77B56261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98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2BFB2-5076-41E2-9998-C4F1A903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79FC00-5407-4FEF-86CC-65479D8A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946C72-6317-4564-AC17-A7D0BAB8E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82C94D-1B5E-4B46-BF50-C386BBFA8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8415E2-2AF8-4C1F-9995-47DB8A369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3C9434-E54E-40DF-A4C4-D1910B9E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925F6D-63EC-496C-A775-68C91A32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CC7C02-CA04-4EDC-A9E0-FCA1ED95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310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CF0CD-E784-40E2-8F12-3013DC70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077853-706D-4017-BA5F-39FD9D0A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BE9A28-74D0-4EC0-9774-D022D553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406F13-27FF-4F57-ACAE-2530D1BC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654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02959C-CB93-4703-9B0E-D27B1959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C75F70-FBB5-438F-B70A-C67FA533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22038E-F913-4666-9376-8F4D415A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341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6DBCF-D417-4F9D-B80E-5AFD22CE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0ECFB-C805-4323-B9F1-4680D3EB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0341C-B9EE-485E-A50D-30D37D35B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EFDE17-CE59-489C-979E-67C43BE5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8E71B7-9ACD-4F15-99C8-569DEFC0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0A60F1-6D3B-464D-AADE-033874BA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248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4FDD1-C5CF-48F8-84C2-77DA4ECC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1666CF-5845-480F-B9F1-50AF715A3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385F5-B267-4E3A-9CED-14DD3371B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DD5B2D-D7F2-4450-9BB7-2C48C65F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5FAE5C-89C9-471B-A15E-F816A3AA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BE485A-D0BE-4727-9697-93B98066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54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C36A40-19CC-432B-B0A5-CD9D6F4A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3FB04C-E55C-4376-8982-C8FF8B98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6F0F2D-977D-459C-90A9-B7F34273E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A311-D5EF-47D2-BDA5-FD0C68180E3D}" type="datetimeFigureOut">
              <a:rPr lang="fr-CA" smtClean="0"/>
              <a:t>2021-01-24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3873E5-951E-4882-B72D-BAC641D7B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66AE10-3B8B-48FA-8F45-7086C453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261A-4E1B-4A21-B359-0BF36AB3A7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016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7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bâtiment, petit&#10;&#10;Description générée automatiquement">
            <a:extLst>
              <a:ext uri="{FF2B5EF4-FFF2-40B4-BE49-F238E27FC236}">
                <a16:creationId xmlns:a16="http://schemas.microsoft.com/office/drawing/2014/main" id="{EB0D993B-57A2-4B93-A578-AC6B5B835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15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!!Texte">
            <a:extLst>
              <a:ext uri="{FF2B5EF4-FFF2-40B4-BE49-F238E27FC236}">
                <a16:creationId xmlns:a16="http://schemas.microsoft.com/office/drawing/2014/main" id="{9F72873C-D3CE-4FA5-B0EC-C1F54EB0B67D}"/>
              </a:ext>
            </a:extLst>
          </p:cNvPr>
          <p:cNvSpPr/>
          <p:nvPr/>
        </p:nvSpPr>
        <p:spPr>
          <a:xfrm>
            <a:off x="2542960" y="507599"/>
            <a:ext cx="67951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Where</a:t>
            </a:r>
            <a:r>
              <a:rPr lang="fr-F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is</a:t>
            </a:r>
            <a:r>
              <a:rPr lang="fr-F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 Minette?</a:t>
            </a:r>
          </a:p>
        </p:txBody>
      </p:sp>
    </p:spTree>
    <p:extLst>
      <p:ext uri="{BB962C8B-B14F-4D97-AF65-F5344CB8AC3E}">
        <p14:creationId xmlns:p14="http://schemas.microsoft.com/office/powerpoint/2010/main" val="22592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bâtiment, petit&#10;&#10;Description générée automatiquement">
            <a:extLst>
              <a:ext uri="{FF2B5EF4-FFF2-40B4-BE49-F238E27FC236}">
                <a16:creationId xmlns:a16="http://schemas.microsoft.com/office/drawing/2014/main" id="{EB0D993B-57A2-4B93-A578-AC6B5B835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-1" r="11472" b="-1"/>
          <a:stretch/>
        </p:blipFill>
        <p:spPr>
          <a:xfrm>
            <a:off x="2" y="-2392623"/>
            <a:ext cx="16445550" cy="9250623"/>
          </a:xfrm>
          <a:prstGeom prst="rect">
            <a:avLst/>
          </a:prstGeom>
        </p:spPr>
      </p:pic>
      <p:sp>
        <p:nvSpPr>
          <p:cNvPr id="6" name="!!Texte">
            <a:extLst>
              <a:ext uri="{FF2B5EF4-FFF2-40B4-BE49-F238E27FC236}">
                <a16:creationId xmlns:a16="http://schemas.microsoft.com/office/drawing/2014/main" id="{9F72873C-D3CE-4FA5-B0EC-C1F54EB0B67D}"/>
              </a:ext>
            </a:extLst>
          </p:cNvPr>
          <p:cNvSpPr/>
          <p:nvPr/>
        </p:nvSpPr>
        <p:spPr>
          <a:xfrm>
            <a:off x="4796589" y="507599"/>
            <a:ext cx="22879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Here</a:t>
            </a:r>
            <a:r>
              <a:rPr lang="fr-F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23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bâtiment, petit&#10;&#10;Description générée automatiquement">
            <a:extLst>
              <a:ext uri="{FF2B5EF4-FFF2-40B4-BE49-F238E27FC236}">
                <a16:creationId xmlns:a16="http://schemas.microsoft.com/office/drawing/2014/main" id="{EB0D993B-57A2-4B93-A578-AC6B5B835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-1" r="11472" b="-1"/>
          <a:stretch/>
        </p:blipFill>
        <p:spPr>
          <a:xfrm>
            <a:off x="-4258101" y="-2392623"/>
            <a:ext cx="20703653" cy="11645806"/>
          </a:xfrm>
          <a:prstGeom prst="rect">
            <a:avLst/>
          </a:prstGeom>
        </p:spPr>
      </p:pic>
      <p:sp>
        <p:nvSpPr>
          <p:cNvPr id="6" name="!!Texte">
            <a:extLst>
              <a:ext uri="{FF2B5EF4-FFF2-40B4-BE49-F238E27FC236}">
                <a16:creationId xmlns:a16="http://schemas.microsoft.com/office/drawing/2014/main" id="{9F72873C-D3CE-4FA5-B0EC-C1F54EB0B67D}"/>
              </a:ext>
            </a:extLst>
          </p:cNvPr>
          <p:cNvSpPr/>
          <p:nvPr/>
        </p:nvSpPr>
        <p:spPr>
          <a:xfrm>
            <a:off x="4624267" y="507599"/>
            <a:ext cx="26325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There?</a:t>
            </a:r>
          </a:p>
        </p:txBody>
      </p:sp>
    </p:spTree>
    <p:extLst>
      <p:ext uri="{BB962C8B-B14F-4D97-AF65-F5344CB8AC3E}">
        <p14:creationId xmlns:p14="http://schemas.microsoft.com/office/powerpoint/2010/main" val="333754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herbe, bâtiment, petit&#10;&#10;Description générée automatiquement">
            <a:extLst>
              <a:ext uri="{FF2B5EF4-FFF2-40B4-BE49-F238E27FC236}">
                <a16:creationId xmlns:a16="http://schemas.microsoft.com/office/drawing/2014/main" id="{EB0D993B-57A2-4B93-A578-AC6B5B835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6" t="38855" r="33482" b="33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!!Texte">
            <a:extLst>
              <a:ext uri="{FF2B5EF4-FFF2-40B4-BE49-F238E27FC236}">
                <a16:creationId xmlns:a16="http://schemas.microsoft.com/office/drawing/2014/main" id="{9F72873C-D3CE-4FA5-B0EC-C1F54EB0B67D}"/>
              </a:ext>
            </a:extLst>
          </p:cNvPr>
          <p:cNvSpPr/>
          <p:nvPr/>
        </p:nvSpPr>
        <p:spPr>
          <a:xfrm>
            <a:off x="2818358" y="507599"/>
            <a:ext cx="6244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Right </a:t>
            </a:r>
            <a:r>
              <a:rPr lang="fr-FR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here</a:t>
            </a:r>
            <a:r>
              <a:rPr lang="fr-FR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!!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6CDE9B4-2ED6-487B-AEC1-F73AEAAC46DD}"/>
              </a:ext>
            </a:extLst>
          </p:cNvPr>
          <p:cNvCxnSpPr>
            <a:cxnSpLocks/>
          </p:cNvCxnSpPr>
          <p:nvPr/>
        </p:nvCxnSpPr>
        <p:spPr>
          <a:xfrm>
            <a:off x="5989320" y="1837944"/>
            <a:ext cx="603504" cy="1444752"/>
          </a:xfrm>
          <a:prstGeom prst="straightConnector1">
            <a:avLst/>
          </a:prstGeom>
          <a:ln w="1524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57BD5271-E21F-4401-B539-7A618A65466F}"/>
                  </a:ext>
                </a:extLst>
              </p14:cNvPr>
              <p14:cNvContentPartPr/>
              <p14:nvPr/>
            </p14:nvContentPartPr>
            <p14:xfrm>
              <a:off x="4023197" y="2939556"/>
              <a:ext cx="4019400" cy="22186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57BD5271-E21F-4401-B539-7A618A6546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9197" y="2831556"/>
                <a:ext cx="4127040" cy="2434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 6" descr="Une image contenant extérieur, herbe, bâtiment, petit&#10;&#10;Description générée automatiquement" hidden="1">
            <a:extLst>
              <a:ext uri="{FF2B5EF4-FFF2-40B4-BE49-F238E27FC236}">
                <a16:creationId xmlns:a16="http://schemas.microsoft.com/office/drawing/2014/main" id="{308D42B6-7BCD-4532-8975-820F9CBE67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6" t="38855" r="33482" b="339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9F7BBF38E9D4A933F1A685A48EDBC" ma:contentTypeVersion="13" ma:contentTypeDescription="Crée un document." ma:contentTypeScope="" ma:versionID="7c20e3dfba171e9d7793777596bcdcb9">
  <xsd:schema xmlns:xsd="http://www.w3.org/2001/XMLSchema" xmlns:xs="http://www.w3.org/2001/XMLSchema" xmlns:p="http://schemas.microsoft.com/office/2006/metadata/properties" xmlns:ns2="033bcc83-307a-4a99-ad9b-13d1d506efab" xmlns:ns3="4e8a7a69-7dbd-4dc2-90f4-e8226b35ff72" targetNamespace="http://schemas.microsoft.com/office/2006/metadata/properties" ma:root="true" ma:fieldsID="4be30b774c278a3e053515b80b3b15b8" ns2:_="" ns3:_="">
    <xsd:import namespace="033bcc83-307a-4a99-ad9b-13d1d506efab"/>
    <xsd:import namespace="4e8a7a69-7dbd-4dc2-90f4-e8226b35f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bcc83-307a-4a99-ad9b-13d1d506e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a7a69-7dbd-4dc2-90f4-e8226b35f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A72701-2633-43AF-90EE-858237CD2D35}"/>
</file>

<file path=customXml/itemProps2.xml><?xml version="1.0" encoding="utf-8"?>
<ds:datastoreItem xmlns:ds="http://schemas.openxmlformats.org/officeDocument/2006/customXml" ds:itemID="{981E59C7-84EE-41E5-9F63-0C46C17D86AE}"/>
</file>

<file path=customXml/itemProps3.xml><?xml version="1.0" encoding="utf-8"?>
<ds:datastoreItem xmlns:ds="http://schemas.openxmlformats.org/officeDocument/2006/customXml" ds:itemID="{A8EF7C37-EDD8-4DA5-8179-181C12868A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39</Words>
  <Application>Microsoft Office PowerPoint</Application>
  <PresentationFormat>Grand écran</PresentationFormat>
  <Paragraphs>6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Bossé</dc:creator>
  <cp:lastModifiedBy>Chantal Bossé</cp:lastModifiedBy>
  <cp:revision>4</cp:revision>
  <dcterms:created xsi:type="dcterms:W3CDTF">2020-04-22T14:26:38Z</dcterms:created>
  <dcterms:modified xsi:type="dcterms:W3CDTF">2021-01-24T23:12:48Z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0x0101008A39F7BBF38E9D4A933F1A685A48EDBC</vt:lpwstr>
  </property>
</Properties>
</file>