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0"/>
  </p:notesMasterIdLst>
  <p:sldIdLst>
    <p:sldId id="604" r:id="rId5"/>
    <p:sldId id="256" r:id="rId6"/>
    <p:sldId id="269" r:id="rId7"/>
    <p:sldId id="264" r:id="rId8"/>
    <p:sldId id="26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170849-D02D-4F7C-B2F7-D9C133C498C9}" v="336" dt="2021-01-24T23:14:58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tal Bossé" userId="5634ba2b-ba81-4709-ad1e-4ed8e01eb6d0" providerId="ADAL" clId="{0E170849-D02D-4F7C-B2F7-D9C133C498C9}"/>
    <pc:docChg chg="undo redo custSel addSld delSld modSld sldOrd addMainMaster">
      <pc:chgData name="Chantal Bossé" userId="5634ba2b-ba81-4709-ad1e-4ed8e01eb6d0" providerId="ADAL" clId="{0E170849-D02D-4F7C-B2F7-D9C133C498C9}" dt="2021-01-24T23:31:17.680" v="675" actId="47"/>
      <pc:docMkLst>
        <pc:docMk/>
      </pc:docMkLst>
      <pc:sldChg chg="addSp delSp modSp mod ord modTransition delAnim">
        <pc:chgData name="Chantal Bossé" userId="5634ba2b-ba81-4709-ad1e-4ed8e01eb6d0" providerId="ADAL" clId="{0E170849-D02D-4F7C-B2F7-D9C133C498C9}" dt="2021-01-18T21:31:29.568" v="471"/>
        <pc:sldMkLst>
          <pc:docMk/>
          <pc:sldMk cId="2846479222" sldId="256"/>
        </pc:sldMkLst>
        <pc:spChg chg="add del mod">
          <ac:chgData name="Chantal Bossé" userId="5634ba2b-ba81-4709-ad1e-4ed8e01eb6d0" providerId="ADAL" clId="{0E170849-D02D-4F7C-B2F7-D9C133C498C9}" dt="2021-01-18T20:41:10.117" v="206" actId="478"/>
          <ac:spMkLst>
            <pc:docMk/>
            <pc:sldMk cId="2846479222" sldId="256"/>
            <ac:spMk id="2" creationId="{DDF0099F-4B81-46AC-AA7F-6BCEF66B4B3E}"/>
          </ac:spMkLst>
        </pc:spChg>
        <pc:spChg chg="add mod ord">
          <ac:chgData name="Chantal Bossé" userId="5634ba2b-ba81-4709-ad1e-4ed8e01eb6d0" providerId="ADAL" clId="{0E170849-D02D-4F7C-B2F7-D9C133C498C9}" dt="2021-01-18T20:42:46.953" v="231" actId="14100"/>
          <ac:spMkLst>
            <pc:docMk/>
            <pc:sldMk cId="2846479222" sldId="256"/>
            <ac:spMk id="3" creationId="{982B9C42-6766-4211-811C-E580F0D92CE9}"/>
          </ac:spMkLst>
        </pc:spChg>
        <pc:picChg chg="del">
          <ac:chgData name="Chantal Bossé" userId="5634ba2b-ba81-4709-ad1e-4ed8e01eb6d0" providerId="ADAL" clId="{0E170849-D02D-4F7C-B2F7-D9C133C498C9}" dt="2021-01-18T21:23:04.100" v="290" actId="478"/>
          <ac:picMkLst>
            <pc:docMk/>
            <pc:sldMk cId="2846479222" sldId="256"/>
            <ac:picMk id="4" creationId="{E0278B0A-663C-4D6D-8E57-A06B2773CCE3}"/>
          </ac:picMkLst>
        </pc:picChg>
        <pc:picChg chg="add mod">
          <ac:chgData name="Chantal Bossé" userId="5634ba2b-ba81-4709-ad1e-4ed8e01eb6d0" providerId="ADAL" clId="{0E170849-D02D-4F7C-B2F7-D9C133C498C9}" dt="2021-01-18T21:23:08.182" v="291" actId="1076"/>
          <ac:picMkLst>
            <pc:docMk/>
            <pc:sldMk cId="2846479222" sldId="256"/>
            <ac:picMk id="5" creationId="{DBDCD4BB-A597-4E79-9A66-279CED761E0C}"/>
          </ac:picMkLst>
        </pc:picChg>
      </pc:sldChg>
      <pc:sldChg chg="del">
        <pc:chgData name="Chantal Bossé" userId="5634ba2b-ba81-4709-ad1e-4ed8e01eb6d0" providerId="ADAL" clId="{0E170849-D02D-4F7C-B2F7-D9C133C498C9}" dt="2021-01-18T18:59:46.317" v="19" actId="47"/>
        <pc:sldMkLst>
          <pc:docMk/>
          <pc:sldMk cId="661798568" sldId="258"/>
        </pc:sldMkLst>
      </pc:sldChg>
      <pc:sldChg chg="addSp delSp modSp del mod modAnim">
        <pc:chgData name="Chantal Bossé" userId="5634ba2b-ba81-4709-ad1e-4ed8e01eb6d0" providerId="ADAL" clId="{0E170849-D02D-4F7C-B2F7-D9C133C498C9}" dt="2021-01-18T19:08:00.076" v="63" actId="47"/>
        <pc:sldMkLst>
          <pc:docMk/>
          <pc:sldMk cId="3077833926" sldId="260"/>
        </pc:sldMkLst>
        <pc:picChg chg="add del mod">
          <ac:chgData name="Chantal Bossé" userId="5634ba2b-ba81-4709-ad1e-4ed8e01eb6d0" providerId="ADAL" clId="{0E170849-D02D-4F7C-B2F7-D9C133C498C9}" dt="2021-01-18T19:04:58.566" v="58" actId="478"/>
          <ac:picMkLst>
            <pc:docMk/>
            <pc:sldMk cId="3077833926" sldId="260"/>
            <ac:picMk id="3" creationId="{2FAB216F-B195-48D2-AC9A-4A5E64F6E75C}"/>
          </ac:picMkLst>
        </pc:picChg>
        <pc:picChg chg="mod">
          <ac:chgData name="Chantal Bossé" userId="5634ba2b-ba81-4709-ad1e-4ed8e01eb6d0" providerId="ADAL" clId="{0E170849-D02D-4F7C-B2F7-D9C133C498C9}" dt="2021-01-18T19:04:14.896" v="54"/>
          <ac:picMkLst>
            <pc:docMk/>
            <pc:sldMk cId="3077833926" sldId="260"/>
            <ac:picMk id="5" creationId="{72B0EF06-2050-44A0-9EF7-03E2A0AB613C}"/>
          </ac:picMkLst>
        </pc:picChg>
      </pc:sldChg>
      <pc:sldChg chg="modSp del mod">
        <pc:chgData name="Chantal Bossé" userId="5634ba2b-ba81-4709-ad1e-4ed8e01eb6d0" providerId="ADAL" clId="{0E170849-D02D-4F7C-B2F7-D9C133C498C9}" dt="2021-01-18T19:10:19.828" v="68" actId="47"/>
        <pc:sldMkLst>
          <pc:docMk/>
          <pc:sldMk cId="1332720828" sldId="261"/>
        </pc:sldMkLst>
        <pc:picChg chg="mod">
          <ac:chgData name="Chantal Bossé" userId="5634ba2b-ba81-4709-ad1e-4ed8e01eb6d0" providerId="ADAL" clId="{0E170849-D02D-4F7C-B2F7-D9C133C498C9}" dt="2021-01-18T19:05:57.619" v="62" actId="14100"/>
          <ac:picMkLst>
            <pc:docMk/>
            <pc:sldMk cId="1332720828" sldId="261"/>
            <ac:picMk id="7" creationId="{958908D1-712E-431D-902A-7B86D9C20BBB}"/>
          </ac:picMkLst>
        </pc:picChg>
      </pc:sldChg>
      <pc:sldChg chg="del">
        <pc:chgData name="Chantal Bossé" userId="5634ba2b-ba81-4709-ad1e-4ed8e01eb6d0" providerId="ADAL" clId="{0E170849-D02D-4F7C-B2F7-D9C133C498C9}" dt="2021-01-18T18:58:45.141" v="13" actId="47"/>
        <pc:sldMkLst>
          <pc:docMk/>
          <pc:sldMk cId="2472159872" sldId="262"/>
        </pc:sldMkLst>
      </pc:sldChg>
      <pc:sldChg chg="del">
        <pc:chgData name="Chantal Bossé" userId="5634ba2b-ba81-4709-ad1e-4ed8e01eb6d0" providerId="ADAL" clId="{0E170849-D02D-4F7C-B2F7-D9C133C498C9}" dt="2021-01-18T18:58:42.940" v="12" actId="47"/>
        <pc:sldMkLst>
          <pc:docMk/>
          <pc:sldMk cId="1495776897" sldId="263"/>
        </pc:sldMkLst>
      </pc:sldChg>
      <pc:sldChg chg="addSp modSp mod ord modTransition modAnim">
        <pc:chgData name="Chantal Bossé" userId="5634ba2b-ba81-4709-ad1e-4ed8e01eb6d0" providerId="ADAL" clId="{0E170849-D02D-4F7C-B2F7-D9C133C498C9}" dt="2021-01-18T21:31:55.982" v="474"/>
        <pc:sldMkLst>
          <pc:docMk/>
          <pc:sldMk cId="3321855523" sldId="264"/>
        </pc:sldMkLst>
        <pc:picChg chg="add mod modVis">
          <ac:chgData name="Chantal Bossé" userId="5634ba2b-ba81-4709-ad1e-4ed8e01eb6d0" providerId="ADAL" clId="{0E170849-D02D-4F7C-B2F7-D9C133C498C9}" dt="2021-01-18T18:56:43.690" v="8" actId="14429"/>
          <ac:picMkLst>
            <pc:docMk/>
            <pc:sldMk cId="3321855523" sldId="264"/>
            <ac:picMk id="3" creationId="{40E1EDEA-7AF9-40C4-910B-72433F6A2DE6}"/>
          </ac:picMkLst>
        </pc:picChg>
        <pc:picChg chg="add mod">
          <ac:chgData name="Chantal Bossé" userId="5634ba2b-ba81-4709-ad1e-4ed8e01eb6d0" providerId="ADAL" clId="{0E170849-D02D-4F7C-B2F7-D9C133C498C9}" dt="2021-01-18T18:58:12.272" v="11" actId="1076"/>
          <ac:picMkLst>
            <pc:docMk/>
            <pc:sldMk cId="3321855523" sldId="264"/>
            <ac:picMk id="4" creationId="{00223161-F602-4342-8996-A3F69A67D400}"/>
          </ac:picMkLst>
        </pc:picChg>
        <pc:picChg chg="mod">
          <ac:chgData name="Chantal Bossé" userId="5634ba2b-ba81-4709-ad1e-4ed8e01eb6d0" providerId="ADAL" clId="{0E170849-D02D-4F7C-B2F7-D9C133C498C9}" dt="2021-01-18T18:56:40.890" v="7" actId="1366"/>
          <ac:picMkLst>
            <pc:docMk/>
            <pc:sldMk cId="3321855523" sldId="264"/>
            <ac:picMk id="13" creationId="{D2E46072-C415-4F1C-B611-4521A8AD9F78}"/>
          </ac:picMkLst>
        </pc:picChg>
      </pc:sldChg>
      <pc:sldChg chg="modSp add del mod ord modTransition">
        <pc:chgData name="Chantal Bossé" userId="5634ba2b-ba81-4709-ad1e-4ed8e01eb6d0" providerId="ADAL" clId="{0E170849-D02D-4F7C-B2F7-D9C133C498C9}" dt="2021-01-18T20:30:15.921" v="167" actId="47"/>
        <pc:sldMkLst>
          <pc:docMk/>
          <pc:sldMk cId="1342137165" sldId="265"/>
        </pc:sldMkLst>
        <pc:picChg chg="mod">
          <ac:chgData name="Chantal Bossé" userId="5634ba2b-ba81-4709-ad1e-4ed8e01eb6d0" providerId="ADAL" clId="{0E170849-D02D-4F7C-B2F7-D9C133C498C9}" dt="2021-01-18T18:59:35.783" v="18" actId="14100"/>
          <ac:picMkLst>
            <pc:docMk/>
            <pc:sldMk cId="1342137165" sldId="265"/>
            <ac:picMk id="7" creationId="{958908D1-712E-431D-902A-7B86D9C20BBB}"/>
          </ac:picMkLst>
        </pc:picChg>
      </pc:sldChg>
      <pc:sldChg chg="addSp modSp new del mod modClrScheme chgLayout">
        <pc:chgData name="Chantal Bossé" userId="5634ba2b-ba81-4709-ad1e-4ed8e01eb6d0" providerId="ADAL" clId="{0E170849-D02D-4F7C-B2F7-D9C133C498C9}" dt="2021-01-18T20:30:33.197" v="168" actId="47"/>
        <pc:sldMkLst>
          <pc:docMk/>
          <pc:sldMk cId="1707961897" sldId="266"/>
        </pc:sldMkLst>
        <pc:spChg chg="add mod">
          <ac:chgData name="Chantal Bossé" userId="5634ba2b-ba81-4709-ad1e-4ed8e01eb6d0" providerId="ADAL" clId="{0E170849-D02D-4F7C-B2F7-D9C133C498C9}" dt="2021-01-18T19:38:19.052" v="139" actId="403"/>
          <ac:spMkLst>
            <pc:docMk/>
            <pc:sldMk cId="1707961897" sldId="266"/>
            <ac:spMk id="6" creationId="{BEC45A83-FA0F-4755-804C-61329B3D0F27}"/>
          </ac:spMkLst>
        </pc:spChg>
        <pc:picChg chg="add mod">
          <ac:chgData name="Chantal Bossé" userId="5634ba2b-ba81-4709-ad1e-4ed8e01eb6d0" providerId="ADAL" clId="{0E170849-D02D-4F7C-B2F7-D9C133C498C9}" dt="2021-01-18T19:24:44.670" v="71" actId="26606"/>
          <ac:picMkLst>
            <pc:docMk/>
            <pc:sldMk cId="1707961897" sldId="266"/>
            <ac:picMk id="3" creationId="{CC207F4F-B65F-4A27-901D-B2A7EF27E2A4}"/>
          </ac:picMkLst>
        </pc:picChg>
        <pc:picChg chg="add mod">
          <ac:chgData name="Chantal Bossé" userId="5634ba2b-ba81-4709-ad1e-4ed8e01eb6d0" providerId="ADAL" clId="{0E170849-D02D-4F7C-B2F7-D9C133C498C9}" dt="2021-01-18T19:26:24.934" v="79" actId="14100"/>
          <ac:picMkLst>
            <pc:docMk/>
            <pc:sldMk cId="1707961897" sldId="266"/>
            <ac:picMk id="5" creationId="{4CA2142E-7AE5-404F-8F53-F7267A2FF1C8}"/>
          </ac:picMkLst>
        </pc:picChg>
      </pc:sldChg>
      <pc:sldChg chg="addSp delSp modSp new del mod modTransition modClrScheme modAnim chgLayout">
        <pc:chgData name="Chantal Bossé" userId="5634ba2b-ba81-4709-ad1e-4ed8e01eb6d0" providerId="ADAL" clId="{0E170849-D02D-4F7C-B2F7-D9C133C498C9}" dt="2021-01-24T23:31:17.680" v="675" actId="47"/>
        <pc:sldMkLst>
          <pc:docMk/>
          <pc:sldMk cId="1171239110" sldId="267"/>
        </pc:sldMkLst>
        <pc:spChg chg="del">
          <ac:chgData name="Chantal Bossé" userId="5634ba2b-ba81-4709-ad1e-4ed8e01eb6d0" providerId="ADAL" clId="{0E170849-D02D-4F7C-B2F7-D9C133C498C9}" dt="2021-01-18T19:54:55.421" v="145" actId="700"/>
          <ac:spMkLst>
            <pc:docMk/>
            <pc:sldMk cId="1171239110" sldId="267"/>
            <ac:spMk id="2" creationId="{372E0651-C0A6-49B2-BDCA-F56182B2A869}"/>
          </ac:spMkLst>
        </pc:spChg>
        <pc:spChg chg="del">
          <ac:chgData name="Chantal Bossé" userId="5634ba2b-ba81-4709-ad1e-4ed8e01eb6d0" providerId="ADAL" clId="{0E170849-D02D-4F7C-B2F7-D9C133C498C9}" dt="2021-01-18T19:54:27.756" v="141" actId="931"/>
          <ac:spMkLst>
            <pc:docMk/>
            <pc:sldMk cId="1171239110" sldId="267"/>
            <ac:spMk id="3" creationId="{4DE7F821-E892-4D8D-87E5-CEA3CCCD4AD4}"/>
          </ac:spMkLst>
        </pc:spChg>
        <pc:spChg chg="add del mod">
          <ac:chgData name="Chantal Bossé" userId="5634ba2b-ba81-4709-ad1e-4ed8e01eb6d0" providerId="ADAL" clId="{0E170849-D02D-4F7C-B2F7-D9C133C498C9}" dt="2021-01-18T19:54:55.421" v="145" actId="700"/>
          <ac:spMkLst>
            <pc:docMk/>
            <pc:sldMk cId="1171239110" sldId="267"/>
            <ac:spMk id="6" creationId="{A5093FA6-2FC5-45B4-B6D6-050C086081BF}"/>
          </ac:spMkLst>
        </pc:spChg>
        <pc:graphicFrameChg chg="add del mod modGraphic">
          <ac:chgData name="Chantal Bossé" userId="5634ba2b-ba81-4709-ad1e-4ed8e01eb6d0" providerId="ADAL" clId="{0E170849-D02D-4F7C-B2F7-D9C133C498C9}" dt="2021-01-18T19:54:48.215" v="144" actId="478"/>
          <ac:graphicFrameMkLst>
            <pc:docMk/>
            <pc:sldMk cId="1171239110" sldId="267"/>
            <ac:graphicFrameMk id="4" creationId="{F01ACF7B-5E67-4DD3-8DE6-3B50DF253690}"/>
          </ac:graphicFrameMkLst>
        </pc:graphicFrameChg>
        <pc:graphicFrameChg chg="add mod modGraphic">
          <ac:chgData name="Chantal Bossé" userId="5634ba2b-ba81-4709-ad1e-4ed8e01eb6d0" providerId="ADAL" clId="{0E170849-D02D-4F7C-B2F7-D9C133C498C9}" dt="2021-01-18T20:31:56.660" v="171" actId="1076"/>
          <ac:graphicFrameMkLst>
            <pc:docMk/>
            <pc:sldMk cId="1171239110" sldId="267"/>
            <ac:graphicFrameMk id="7" creationId="{743EB663-BE46-4538-B6B7-68485F301975}"/>
          </ac:graphicFrameMkLst>
        </pc:graphicFrameChg>
        <pc:graphicFrameChg chg="add mod">
          <ac:chgData name="Chantal Bossé" userId="5634ba2b-ba81-4709-ad1e-4ed8e01eb6d0" providerId="ADAL" clId="{0E170849-D02D-4F7C-B2F7-D9C133C498C9}" dt="2021-01-18T20:49:58.718" v="246" actId="1076"/>
          <ac:graphicFrameMkLst>
            <pc:docMk/>
            <pc:sldMk cId="1171239110" sldId="267"/>
            <ac:graphicFrameMk id="11" creationId="{C899B2AA-C6FB-4EA7-9394-B9CC8699BE0E}"/>
          </ac:graphicFrameMkLst>
        </pc:graphicFrameChg>
        <pc:graphicFrameChg chg="add mod">
          <ac:chgData name="Chantal Bossé" userId="5634ba2b-ba81-4709-ad1e-4ed8e01eb6d0" providerId="ADAL" clId="{0E170849-D02D-4F7C-B2F7-D9C133C498C9}" dt="2021-01-18T20:52:41.545" v="270" actId="1076"/>
          <ac:graphicFrameMkLst>
            <pc:docMk/>
            <pc:sldMk cId="1171239110" sldId="267"/>
            <ac:graphicFrameMk id="12" creationId="{5603978B-19BB-4F74-8A61-7A7EE5CA8DC4}"/>
          </ac:graphicFrameMkLst>
        </pc:graphicFrameChg>
        <pc:picChg chg="add del mod ord">
          <ac:chgData name="Chantal Bossé" userId="5634ba2b-ba81-4709-ad1e-4ed8e01eb6d0" providerId="ADAL" clId="{0E170849-D02D-4F7C-B2F7-D9C133C498C9}" dt="2021-01-18T20:28:56.777" v="157" actId="478"/>
          <ac:picMkLst>
            <pc:docMk/>
            <pc:sldMk cId="1171239110" sldId="267"/>
            <ac:picMk id="9" creationId="{74B91D3B-A1F6-4756-87FF-73F412CBCC55}"/>
          </ac:picMkLst>
        </pc:picChg>
        <pc:picChg chg="add mod ord">
          <ac:chgData name="Chantal Bossé" userId="5634ba2b-ba81-4709-ad1e-4ed8e01eb6d0" providerId="ADAL" clId="{0E170849-D02D-4F7C-B2F7-D9C133C498C9}" dt="2021-01-18T20:29:01.697" v="159" actId="167"/>
          <ac:picMkLst>
            <pc:docMk/>
            <pc:sldMk cId="1171239110" sldId="267"/>
            <ac:picMk id="10" creationId="{57BC5EC2-05D2-4A2B-A3F1-E0086F776F60}"/>
          </ac:picMkLst>
        </pc:picChg>
      </pc:sldChg>
      <pc:sldChg chg="addSp delSp modSp add mod ord modTransition modClrScheme delAnim modAnim chgLayout">
        <pc:chgData name="Chantal Bossé" userId="5634ba2b-ba81-4709-ad1e-4ed8e01eb6d0" providerId="ADAL" clId="{0E170849-D02D-4F7C-B2F7-D9C133C498C9}" dt="2021-01-18T21:26:40.972" v="312" actId="1076"/>
        <pc:sldMkLst>
          <pc:docMk/>
          <pc:sldMk cId="2115785608" sldId="268"/>
        </pc:sldMkLst>
        <pc:graphicFrameChg chg="add mod modGraphic">
          <ac:chgData name="Chantal Bossé" userId="5634ba2b-ba81-4709-ad1e-4ed8e01eb6d0" providerId="ADAL" clId="{0E170849-D02D-4F7C-B2F7-D9C133C498C9}" dt="2021-01-18T20:48:56.985" v="242"/>
          <ac:graphicFrameMkLst>
            <pc:docMk/>
            <pc:sldMk cId="2115785608" sldId="268"/>
            <ac:graphicFrameMk id="2" creationId="{9BC1EF57-AC08-4691-80FE-1B8B06E78228}"/>
          </ac:graphicFrameMkLst>
        </pc:graphicFrameChg>
        <pc:graphicFrameChg chg="add mod modGraphic">
          <ac:chgData name="Chantal Bossé" userId="5634ba2b-ba81-4709-ad1e-4ed8e01eb6d0" providerId="ADAL" clId="{0E170849-D02D-4F7C-B2F7-D9C133C498C9}" dt="2021-01-18T21:26:40.972" v="312" actId="1076"/>
          <ac:graphicFrameMkLst>
            <pc:docMk/>
            <pc:sldMk cId="2115785608" sldId="268"/>
            <ac:graphicFrameMk id="3" creationId="{65DEBD6B-33B7-4A1C-9E42-8342E11BF715}"/>
          </ac:graphicFrameMkLst>
        </pc:graphicFrameChg>
        <pc:graphicFrameChg chg="del">
          <ac:chgData name="Chantal Bossé" userId="5634ba2b-ba81-4709-ad1e-4ed8e01eb6d0" providerId="ADAL" clId="{0E170849-D02D-4F7C-B2F7-D9C133C498C9}" dt="2021-01-18T20:28:33.809" v="155" actId="478"/>
          <ac:graphicFrameMkLst>
            <pc:docMk/>
            <pc:sldMk cId="2115785608" sldId="268"/>
            <ac:graphicFrameMk id="7" creationId="{743EB663-BE46-4538-B6B7-68485F301975}"/>
          </ac:graphicFrameMkLst>
        </pc:graphicFrameChg>
        <pc:picChg chg="mod">
          <ac:chgData name="Chantal Bossé" userId="5634ba2b-ba81-4709-ad1e-4ed8e01eb6d0" providerId="ADAL" clId="{0E170849-D02D-4F7C-B2F7-D9C133C498C9}" dt="2021-01-18T20:28:44.138" v="156" actId="26606"/>
          <ac:picMkLst>
            <pc:docMk/>
            <pc:sldMk cId="2115785608" sldId="268"/>
            <ac:picMk id="9" creationId="{74B91D3B-A1F6-4756-87FF-73F412CBCC55}"/>
          </ac:picMkLst>
        </pc:picChg>
      </pc:sldChg>
      <pc:sldChg chg="addSp delSp modSp add mod ord modTransition setBg">
        <pc:chgData name="Chantal Bossé" userId="5634ba2b-ba81-4709-ad1e-4ed8e01eb6d0" providerId="ADAL" clId="{0E170849-D02D-4F7C-B2F7-D9C133C498C9}" dt="2021-01-18T21:33:56.411" v="531"/>
        <pc:sldMkLst>
          <pc:docMk/>
          <pc:sldMk cId="2559569901" sldId="269"/>
        </pc:sldMkLst>
        <pc:spChg chg="add del mod">
          <ac:chgData name="Chantal Bossé" userId="5634ba2b-ba81-4709-ad1e-4ed8e01eb6d0" providerId="ADAL" clId="{0E170849-D02D-4F7C-B2F7-D9C133C498C9}" dt="2021-01-18T20:41:03.300" v="205" actId="478"/>
          <ac:spMkLst>
            <pc:docMk/>
            <pc:sldMk cId="2559569901" sldId="269"/>
            <ac:spMk id="3" creationId="{F9FF49FD-2D54-493F-B9E3-37EC5E1A27DE}"/>
          </ac:spMkLst>
        </pc:spChg>
        <pc:spChg chg="add mod">
          <ac:chgData name="Chantal Bossé" userId="5634ba2b-ba81-4709-ad1e-4ed8e01eb6d0" providerId="ADAL" clId="{0E170849-D02D-4F7C-B2F7-D9C133C498C9}" dt="2021-01-18T20:42:36.047" v="229" actId="1076"/>
          <ac:spMkLst>
            <pc:docMk/>
            <pc:sldMk cId="2559569901" sldId="269"/>
            <ac:spMk id="5" creationId="{736A9745-F2DD-4524-920A-A757CD614DB0}"/>
          </ac:spMkLst>
        </pc:spChg>
        <pc:picChg chg="mod modVis">
          <ac:chgData name="Chantal Bossé" userId="5634ba2b-ba81-4709-ad1e-4ed8e01eb6d0" providerId="ADAL" clId="{0E170849-D02D-4F7C-B2F7-D9C133C498C9}" dt="2021-01-18T21:33:17.067" v="527" actId="14429"/>
          <ac:picMkLst>
            <pc:docMk/>
            <pc:sldMk cId="2559569901" sldId="269"/>
            <ac:picMk id="4" creationId="{E0278B0A-663C-4D6D-8E57-A06B2773CCE3}"/>
          </ac:picMkLst>
        </pc:picChg>
      </pc:sldChg>
      <pc:sldChg chg="addSp delSp modSp add del mod setBg modClrScheme chgLayout">
        <pc:chgData name="Chantal Bossé" userId="5634ba2b-ba81-4709-ad1e-4ed8e01eb6d0" providerId="ADAL" clId="{0E170849-D02D-4F7C-B2F7-D9C133C498C9}" dt="2021-01-24T23:16:36.127" v="674" actId="1076"/>
        <pc:sldMkLst>
          <pc:docMk/>
          <pc:sldMk cId="3558271605" sldId="604"/>
        </pc:sldMkLst>
        <pc:spChg chg="del">
          <ac:chgData name="Chantal Bossé" userId="5634ba2b-ba81-4709-ad1e-4ed8e01eb6d0" providerId="ADAL" clId="{0E170849-D02D-4F7C-B2F7-D9C133C498C9}" dt="2021-01-24T23:14:46.355" v="552" actId="478"/>
          <ac:spMkLst>
            <pc:docMk/>
            <pc:sldMk cId="3558271605" sldId="604"/>
            <ac:spMk id="2" creationId="{B375426E-5367-476E-B00E-C0BE98F2157C}"/>
          </ac:spMkLst>
        </pc:spChg>
        <pc:spChg chg="del mod ord">
          <ac:chgData name="Chantal Bossé" userId="5634ba2b-ba81-4709-ad1e-4ed8e01eb6d0" providerId="ADAL" clId="{0E170849-D02D-4F7C-B2F7-D9C133C498C9}" dt="2021-01-24T23:14:41.856" v="550" actId="478"/>
          <ac:spMkLst>
            <pc:docMk/>
            <pc:sldMk cId="3558271605" sldId="604"/>
            <ac:spMk id="4" creationId="{E1115EB4-ABF7-4887-BB3C-E086D007A7EA}"/>
          </ac:spMkLst>
        </pc:spChg>
        <pc:spChg chg="del mod ord">
          <ac:chgData name="Chantal Bossé" userId="5634ba2b-ba81-4709-ad1e-4ed8e01eb6d0" providerId="ADAL" clId="{0E170849-D02D-4F7C-B2F7-D9C133C498C9}" dt="2021-01-24T23:14:44.133" v="551" actId="478"/>
          <ac:spMkLst>
            <pc:docMk/>
            <pc:sldMk cId="3558271605" sldId="604"/>
            <ac:spMk id="5" creationId="{5B7AEE12-11E8-47DE-8C99-2870560309FA}"/>
          </ac:spMkLst>
        </pc:spChg>
        <pc:spChg chg="add mod">
          <ac:chgData name="Chantal Bossé" userId="5634ba2b-ba81-4709-ad1e-4ed8e01eb6d0" providerId="ADAL" clId="{0E170849-D02D-4F7C-B2F7-D9C133C498C9}" dt="2021-01-24T23:16:36.127" v="674" actId="1076"/>
          <ac:spMkLst>
            <pc:docMk/>
            <pc:sldMk cId="3558271605" sldId="604"/>
            <ac:spMk id="7" creationId="{B09A7FCC-A257-4740-8C3D-3A483A65A303}"/>
          </ac:spMkLst>
        </pc:spChg>
        <pc:picChg chg="add del">
          <ac:chgData name="Chantal Bossé" userId="5634ba2b-ba81-4709-ad1e-4ed8e01eb6d0" providerId="ADAL" clId="{0E170849-D02D-4F7C-B2F7-D9C133C498C9}" dt="2021-01-24T23:15:00.836" v="556" actId="478"/>
          <ac:picMkLst>
            <pc:docMk/>
            <pc:sldMk cId="3558271605" sldId="604"/>
            <ac:picMk id="6" creationId="{E1819FB5-2467-44EB-A64B-94E6B9181715}"/>
          </ac:picMkLst>
        </pc:picChg>
      </pc:sldChg>
      <pc:sldMasterChg chg="add addSldLayout">
        <pc:chgData name="Chantal Bossé" userId="5634ba2b-ba81-4709-ad1e-4ed8e01eb6d0" providerId="ADAL" clId="{0E170849-D02D-4F7C-B2F7-D9C133C498C9}" dt="2021-01-24T23:10:59.398" v="535" actId="22"/>
        <pc:sldMasterMkLst>
          <pc:docMk/>
          <pc:sldMasterMk cId="2270156388" sldId="2147483894"/>
        </pc:sldMasterMkLst>
        <pc:sldLayoutChg chg="add">
          <pc:chgData name="Chantal Bossé" userId="5634ba2b-ba81-4709-ad1e-4ed8e01eb6d0" providerId="ADAL" clId="{0E170849-D02D-4F7C-B2F7-D9C133C498C9}" dt="2021-01-24T23:10:59.398" v="535" actId="22"/>
          <pc:sldLayoutMkLst>
            <pc:docMk/>
            <pc:sldMasterMk cId="2270156388" sldId="2147483894"/>
            <pc:sldLayoutMk cId="602318683" sldId="2147483895"/>
          </pc:sldLayoutMkLst>
        </pc:sldLayoutChg>
        <pc:sldLayoutChg chg="add">
          <pc:chgData name="Chantal Bossé" userId="5634ba2b-ba81-4709-ad1e-4ed8e01eb6d0" providerId="ADAL" clId="{0E170849-D02D-4F7C-B2F7-D9C133C498C9}" dt="2021-01-24T23:10:59.398" v="535" actId="22"/>
          <pc:sldLayoutMkLst>
            <pc:docMk/>
            <pc:sldMasterMk cId="2270156388" sldId="2147483894"/>
            <pc:sldLayoutMk cId="3368480475" sldId="2147483896"/>
          </pc:sldLayoutMkLst>
        </pc:sldLayoutChg>
        <pc:sldLayoutChg chg="add">
          <pc:chgData name="Chantal Bossé" userId="5634ba2b-ba81-4709-ad1e-4ed8e01eb6d0" providerId="ADAL" clId="{0E170849-D02D-4F7C-B2F7-D9C133C498C9}" dt="2021-01-24T23:10:59.398" v="535" actId="22"/>
          <pc:sldLayoutMkLst>
            <pc:docMk/>
            <pc:sldMasterMk cId="2270156388" sldId="2147483894"/>
            <pc:sldLayoutMk cId="3301816624" sldId="2147483897"/>
          </pc:sldLayoutMkLst>
        </pc:sldLayoutChg>
        <pc:sldLayoutChg chg="add">
          <pc:chgData name="Chantal Bossé" userId="5634ba2b-ba81-4709-ad1e-4ed8e01eb6d0" providerId="ADAL" clId="{0E170849-D02D-4F7C-B2F7-D9C133C498C9}" dt="2021-01-24T23:10:59.398" v="535" actId="22"/>
          <pc:sldLayoutMkLst>
            <pc:docMk/>
            <pc:sldMasterMk cId="2270156388" sldId="2147483894"/>
            <pc:sldLayoutMk cId="2900151671" sldId="2147483898"/>
          </pc:sldLayoutMkLst>
        </pc:sldLayoutChg>
        <pc:sldLayoutChg chg="add">
          <pc:chgData name="Chantal Bossé" userId="5634ba2b-ba81-4709-ad1e-4ed8e01eb6d0" providerId="ADAL" clId="{0E170849-D02D-4F7C-B2F7-D9C133C498C9}" dt="2021-01-24T23:10:59.398" v="535" actId="22"/>
          <pc:sldLayoutMkLst>
            <pc:docMk/>
            <pc:sldMasterMk cId="2270156388" sldId="2147483894"/>
            <pc:sldLayoutMk cId="1530976924" sldId="2147483899"/>
          </pc:sldLayoutMkLst>
        </pc:sldLayoutChg>
        <pc:sldLayoutChg chg="add">
          <pc:chgData name="Chantal Bossé" userId="5634ba2b-ba81-4709-ad1e-4ed8e01eb6d0" providerId="ADAL" clId="{0E170849-D02D-4F7C-B2F7-D9C133C498C9}" dt="2021-01-24T23:10:59.398" v="535" actId="22"/>
          <pc:sldLayoutMkLst>
            <pc:docMk/>
            <pc:sldMasterMk cId="2270156388" sldId="2147483894"/>
            <pc:sldLayoutMk cId="4178224633" sldId="2147483900"/>
          </pc:sldLayoutMkLst>
        </pc:sldLayoutChg>
        <pc:sldLayoutChg chg="add">
          <pc:chgData name="Chantal Bossé" userId="5634ba2b-ba81-4709-ad1e-4ed8e01eb6d0" providerId="ADAL" clId="{0E170849-D02D-4F7C-B2F7-D9C133C498C9}" dt="2021-01-24T23:10:59.398" v="535" actId="22"/>
          <pc:sldLayoutMkLst>
            <pc:docMk/>
            <pc:sldMasterMk cId="2270156388" sldId="2147483894"/>
            <pc:sldLayoutMk cId="900156885" sldId="2147483902"/>
          </pc:sldLayoutMkLst>
        </pc:sldLayoutChg>
        <pc:sldLayoutChg chg="add">
          <pc:chgData name="Chantal Bossé" userId="5634ba2b-ba81-4709-ad1e-4ed8e01eb6d0" providerId="ADAL" clId="{0E170849-D02D-4F7C-B2F7-D9C133C498C9}" dt="2021-01-24T23:10:59.398" v="535" actId="22"/>
          <pc:sldLayoutMkLst>
            <pc:docMk/>
            <pc:sldMasterMk cId="2270156388" sldId="2147483894"/>
            <pc:sldLayoutMk cId="248942767" sldId="2147483903"/>
          </pc:sldLayoutMkLst>
        </pc:sldLayoutChg>
        <pc:sldLayoutChg chg="add">
          <pc:chgData name="Chantal Bossé" userId="5634ba2b-ba81-4709-ad1e-4ed8e01eb6d0" providerId="ADAL" clId="{0E170849-D02D-4F7C-B2F7-D9C133C498C9}" dt="2021-01-24T23:10:59.398" v="535" actId="22"/>
          <pc:sldLayoutMkLst>
            <pc:docMk/>
            <pc:sldMasterMk cId="2270156388" sldId="2147483894"/>
            <pc:sldLayoutMk cId="2947144122" sldId="2147483904"/>
          </pc:sldLayoutMkLst>
        </pc:sldLayoutChg>
        <pc:sldLayoutChg chg="add">
          <pc:chgData name="Chantal Bossé" userId="5634ba2b-ba81-4709-ad1e-4ed8e01eb6d0" providerId="ADAL" clId="{0E170849-D02D-4F7C-B2F7-D9C133C498C9}" dt="2021-01-24T23:10:59.398" v="535" actId="22"/>
          <pc:sldLayoutMkLst>
            <pc:docMk/>
            <pc:sldMasterMk cId="2270156388" sldId="2147483894"/>
            <pc:sldLayoutMk cId="3726918567" sldId="2147483905"/>
          </pc:sldLayoutMkLst>
        </pc:sldLayoutChg>
        <pc:sldLayoutChg chg="add">
          <pc:chgData name="Chantal Bossé" userId="5634ba2b-ba81-4709-ad1e-4ed8e01eb6d0" providerId="ADAL" clId="{0E170849-D02D-4F7C-B2F7-D9C133C498C9}" dt="2021-01-24T23:10:59.398" v="535" actId="22"/>
          <pc:sldLayoutMkLst>
            <pc:docMk/>
            <pc:sldMasterMk cId="1868500607" sldId="2147483672"/>
            <pc:sldLayoutMk cId="3104070729" sldId="2147483908"/>
          </pc:sldLayoutMkLst>
        </pc:sldLayoutChg>
        <pc:sldLayoutChg chg="add">
          <pc:chgData name="Chantal Bossé" userId="5634ba2b-ba81-4709-ad1e-4ed8e01eb6d0" providerId="ADAL" clId="{0E170849-D02D-4F7C-B2F7-D9C133C498C9}" dt="2021-01-24T23:10:59.398" v="535" actId="22"/>
          <pc:sldLayoutMkLst>
            <pc:docMk/>
            <pc:sldMasterMk cId="2270156388" sldId="2147483894"/>
            <pc:sldLayoutMk cId="3946611379" sldId="2147484053"/>
          </pc:sldLayoutMkLst>
        </pc:sldLayoutChg>
        <pc:sldLayoutChg chg="add">
          <pc:chgData name="Chantal Bossé" userId="5634ba2b-ba81-4709-ad1e-4ed8e01eb6d0" providerId="ADAL" clId="{0E170849-D02D-4F7C-B2F7-D9C133C498C9}" dt="2021-01-24T23:10:59.398" v="535" actId="22"/>
          <pc:sldLayoutMkLst>
            <pc:docMk/>
            <pc:sldMasterMk cId="2270156388" sldId="2147483894"/>
            <pc:sldLayoutMk cId="460150458" sldId="21474840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B49E7-2C33-4FBE-831C-DDA61DD3974B}" type="datetimeFigureOut">
              <a:rPr lang="fr-CA" smtClean="0"/>
              <a:t>2021-01-24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FFC1C0-760C-4DE4-A921-5F2C88238643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7356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HANDOUT:  https://chabosinc-my.sharepoint.com/:b:/g/personal/cbosse_chabos_ca/ESQyNS8qoqBLtBtZ7ijuXYsBmnexpx6vtPDxvF7S23GJzw?e=zVcV5K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E06B72-E774-4F89-A6A5-EAC676085BFE}" type="slidenum">
              <a:rPr lang="fr-CA" smtClean="0"/>
              <a:pPr>
                <a:defRPr/>
              </a:pPr>
              <a:t>1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39632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31627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07196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0948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r-CA"/>
              <a:t>Modifiez les styles du texte du masque</a:t>
            </a:r>
            <a:endParaRPr lang="fr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BDC37A7-8DAC-4E16-B27A-B9186BA3BD9D}" type="datetimeFigureOut">
              <a:rPr lang="fr-CA" smtClean="0">
                <a:solidFill>
                  <a:prstClr val="white">
                    <a:tint val="75000"/>
                  </a:prstClr>
                </a:solidFill>
              </a:rPr>
              <a:pPr/>
              <a:t>2021-01-24</a:t>
            </a:fld>
            <a:endParaRPr lang="fr-CA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CA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4363DAC-1A4D-412F-B4E5-1D84A1BD2C39}" type="slidenum">
              <a:rPr lang="fr-CA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CA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31800" y="116633"/>
            <a:ext cx="11298989" cy="10870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CA"/>
              <a:t>Modifiez le style du titre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04070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61639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36721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5831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5138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34457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41085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23569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89365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0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90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17/06/relationships/model3d" Target="../media/model3d2.glb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B09A7FCC-A257-4740-8C3D-3A483A65A303}"/>
              </a:ext>
            </a:extLst>
          </p:cNvPr>
          <p:cNvSpPr txBox="1"/>
          <p:nvPr/>
        </p:nvSpPr>
        <p:spPr>
          <a:xfrm>
            <a:off x="393538" y="4780345"/>
            <a:ext cx="26506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All </a:t>
            </a:r>
            <a:r>
              <a:rPr lang="fr-CA" dirty="0" err="1"/>
              <a:t>multimedia</a:t>
            </a:r>
            <a:r>
              <a:rPr lang="fr-CA" dirty="0"/>
              <a:t> elements used in </a:t>
            </a:r>
            <a:r>
              <a:rPr lang="fr-CA" dirty="0" err="1"/>
              <a:t>this</a:t>
            </a:r>
            <a:r>
              <a:rPr lang="fr-CA" dirty="0"/>
              <a:t> file were </a:t>
            </a:r>
            <a:r>
              <a:rPr lang="fr-CA" dirty="0" err="1"/>
              <a:t>chosen</a:t>
            </a:r>
            <a:r>
              <a:rPr lang="fr-CA" dirty="0"/>
              <a:t> in PowerPoint 365 media </a:t>
            </a:r>
            <a:r>
              <a:rPr lang="fr-CA" dirty="0" err="1"/>
              <a:t>libraries</a:t>
            </a:r>
            <a:r>
              <a:rPr lang="fr-CA" dirty="0"/>
              <a:t> or design ideas videos.</a:t>
            </a:r>
          </a:p>
        </p:txBody>
      </p:sp>
    </p:spTree>
    <p:extLst>
      <p:ext uri="{BB962C8B-B14F-4D97-AF65-F5344CB8AC3E}">
        <p14:creationId xmlns:p14="http://schemas.microsoft.com/office/powerpoint/2010/main" val="355827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2B9C42-6766-4211-811C-E580F0D92CE9}"/>
              </a:ext>
            </a:extLst>
          </p:cNvPr>
          <p:cNvSpPr/>
          <p:nvPr/>
        </p:nvSpPr>
        <p:spPr>
          <a:xfrm>
            <a:off x="-3125338" y="-1545610"/>
            <a:ext cx="15476562" cy="2797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600" b="1" i="0" u="none" strike="noStrike" kern="1200" normalizeH="0" baseline="0" noProof="0" dirty="0">
                <a:ln/>
                <a:solidFill>
                  <a:schemeClr val="accent4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May 2021 </a:t>
            </a:r>
            <a:r>
              <a:rPr kumimoji="0" lang="fr-FR" sz="9600" b="1" i="0" u="none" strike="noStrike" kern="1200" normalizeH="0" baseline="0" noProof="0" dirty="0" err="1">
                <a:ln/>
                <a:solidFill>
                  <a:schemeClr val="accent4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bring</a:t>
            </a:r>
            <a:r>
              <a:rPr kumimoji="0" lang="fr-FR" sz="9600" b="1" i="0" u="none" strike="noStrike" kern="1200" normalizeH="0" baseline="0" noProof="0" dirty="0">
                <a:ln/>
                <a:solidFill>
                  <a:schemeClr val="accent4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9600" b="1" i="0" u="none" strike="noStrike" kern="1200" normalizeH="0" baseline="0" noProof="0" dirty="0" err="1">
                <a:ln/>
                <a:solidFill>
                  <a:schemeClr val="accent4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fr-FR" sz="9600" b="1" i="0" u="none" strike="noStrike" kern="1200" normalizeH="0" baseline="0" noProof="0" dirty="0">
                <a:ln/>
                <a:solidFill>
                  <a:schemeClr val="accent4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9600" b="1" i="0" u="none" strike="noStrike" kern="1200" normalizeH="0" baseline="0" noProof="0" dirty="0" err="1">
                <a:ln/>
                <a:solidFill>
                  <a:schemeClr val="accent4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joy</a:t>
            </a:r>
            <a:r>
              <a:rPr kumimoji="0" lang="fr-FR" sz="9600" b="1" i="0" u="none" strike="noStrike" kern="1200" normalizeH="0" baseline="0" noProof="0" dirty="0">
                <a:ln/>
                <a:solidFill>
                  <a:schemeClr val="accent4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DCD4BB-A597-4E79-9A66-279CED761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7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éo 3">
            <a:extLst>
              <a:ext uri="{FF2B5EF4-FFF2-40B4-BE49-F238E27FC236}">
                <a16:creationId xmlns:a16="http://schemas.microsoft.com/office/drawing/2014/main" id="{E0278B0A-663C-4D6D-8E57-A06B2773CCE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922"/>
                </p14:media>
              </p:ext>
            </p:extLst>
          </p:nvPr>
        </p:nvPicPr>
        <p:blipFill rotWithShape="1">
          <a:blip r:embed="rId4"/>
          <a:srcRect t="284" r="-1" b="-1"/>
          <a:stretch>
            <a:fillRect/>
          </a:stretch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6A9745-F2DD-4524-920A-A757CD614DB0}"/>
              </a:ext>
            </a:extLst>
          </p:cNvPr>
          <p:cNvSpPr/>
          <p:nvPr/>
        </p:nvSpPr>
        <p:spPr>
          <a:xfrm>
            <a:off x="2213211" y="1798092"/>
            <a:ext cx="7765577" cy="2797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600" b="1" i="0" u="none" strike="noStrike" kern="1200" normalizeH="0" baseline="0" noProof="0" dirty="0">
                <a:ln/>
                <a:solidFill>
                  <a:schemeClr val="accent4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May 2021 </a:t>
            </a:r>
            <a:r>
              <a:rPr kumimoji="0" lang="fr-FR" sz="9600" b="1" i="0" u="none" strike="noStrike" kern="1200" normalizeH="0" baseline="0" noProof="0" dirty="0" err="1">
                <a:ln/>
                <a:solidFill>
                  <a:schemeClr val="accent4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bring</a:t>
            </a:r>
            <a:r>
              <a:rPr kumimoji="0" lang="fr-FR" sz="9600" b="1" i="0" u="none" strike="noStrike" kern="1200" normalizeH="0" baseline="0" noProof="0" dirty="0">
                <a:ln/>
                <a:solidFill>
                  <a:schemeClr val="accent4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9600" b="1" i="0" u="none" strike="noStrike" kern="1200" normalizeH="0" baseline="0" noProof="0" dirty="0" err="1">
                <a:ln/>
                <a:solidFill>
                  <a:schemeClr val="accent4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fr-FR" sz="9600" b="1" i="0" u="none" strike="noStrike" kern="1200" normalizeH="0" baseline="0" noProof="0" dirty="0">
                <a:ln/>
                <a:solidFill>
                  <a:schemeClr val="accent4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9600" b="1" i="0" u="none" strike="noStrike" kern="1200" normalizeH="0" baseline="0" noProof="0" dirty="0" err="1">
                <a:ln/>
                <a:solidFill>
                  <a:schemeClr val="accent4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joy</a:t>
            </a:r>
            <a:r>
              <a:rPr kumimoji="0" lang="fr-FR" sz="9600" b="1" i="0" u="none" strike="noStrike" kern="1200" normalizeH="0" baseline="0" noProof="0" dirty="0">
                <a:ln/>
                <a:solidFill>
                  <a:schemeClr val="accent4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59569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Rainette faux-grillon">
            <a:extLst>
              <a:ext uri="{FF2B5EF4-FFF2-40B4-BE49-F238E27FC236}">
                <a16:creationId xmlns:a16="http://schemas.microsoft.com/office/drawing/2014/main" id="{D2E46072-C415-4F1C-B611-4521A8AD9F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pic>
        <p:nvPicPr>
          <p:cNvPr id="3" name="Image 2" descr="Rainette faux-grillon">
            <a:extLst>
              <a:ext uri="{FF2B5EF4-FFF2-40B4-BE49-F238E27FC236}">
                <a16:creationId xmlns:a16="http://schemas.microsoft.com/office/drawing/2014/main" id="{40E1EDEA-7AF9-40C4-910B-72433F6A2D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57" b="91573" l="10000" r="90000">
                        <a14:backgroundMark x1="35645" y1="38388" x2="37842" y2="41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0"/>
            <a:ext cx="12191980" cy="6857990"/>
          </a:xfrm>
          <a:prstGeom prst="rect">
            <a:avLst/>
          </a:prstGeom>
          <a:noFill/>
        </p:spPr>
      </p:pic>
      <p:pic>
        <p:nvPicPr>
          <p:cNvPr id="4" name="Image 3" descr="Rainette faux-grillon">
            <a:extLst>
              <a:ext uri="{FF2B5EF4-FFF2-40B4-BE49-F238E27FC236}">
                <a16:creationId xmlns:a16="http://schemas.microsoft.com/office/drawing/2014/main" id="{00223161-F602-4342-8996-A3F69A67D4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18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Récif de poissons artificiels recouvert d'un banc de poissons">
            <a:extLst>
              <a:ext uri="{FF2B5EF4-FFF2-40B4-BE49-F238E27FC236}">
                <a16:creationId xmlns:a16="http://schemas.microsoft.com/office/drawing/2014/main" id="{74B91D3B-A1F6-4756-87FF-73F412CBCC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èle 3D 1" descr="Pieuvre">
                <a:extLst>
                  <a:ext uri="{FF2B5EF4-FFF2-40B4-BE49-F238E27FC236}">
                    <a16:creationId xmlns:a16="http://schemas.microsoft.com/office/drawing/2014/main" id="{9BC1EF57-AC08-4691-80FE-1B8B06E782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5981772"/>
                  </p:ext>
                </p:extLst>
              </p:nvPr>
            </p:nvGraphicFramePr>
            <p:xfrm>
              <a:off x="4520770" y="3953358"/>
              <a:ext cx="3494994" cy="275218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494994" cy="2752189"/>
                    </a:xfrm>
                    <a:prstGeom prst="rect">
                      <a:avLst/>
                    </a:prstGeom>
                  </am3d:spPr>
                  <am3d:camera>
                    <am3d:pos x="0" y="0" z="675878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91314" d="1000000"/>
                    <am3d:preTrans dx="-189679" dy="-10858626" dz="-148723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èle 3D 1" descr="Pieuvre">
                <a:extLst>
                  <a:ext uri="{FF2B5EF4-FFF2-40B4-BE49-F238E27FC236}">
                    <a16:creationId xmlns:a16="http://schemas.microsoft.com/office/drawing/2014/main" id="{9BC1EF57-AC08-4691-80FE-1B8B06E782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20770" y="3953358"/>
                <a:ext cx="3494994" cy="27521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èle 3D 2" descr="Poisson-ange 3">
                <a:extLst>
                  <a:ext uri="{FF2B5EF4-FFF2-40B4-BE49-F238E27FC236}">
                    <a16:creationId xmlns:a16="http://schemas.microsoft.com/office/drawing/2014/main" id="{65DEBD6B-33B7-4A1C-9E42-8342E11BF71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09530873"/>
                  </p:ext>
                </p:extLst>
              </p:nvPr>
            </p:nvGraphicFramePr>
            <p:xfrm>
              <a:off x="344534" y="2559798"/>
              <a:ext cx="2214060" cy="173840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214060" cy="1738404"/>
                    </a:xfrm>
                    <a:prstGeom prst="rect">
                      <a:avLst/>
                    </a:prstGeom>
                  </am3d:spPr>
                  <am3d:camera>
                    <am3d:pos x="0" y="0" z="6311397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2754571" d="1000000"/>
                    <am3d:preTrans dx="0" dy="-13346933" dz="-480212"/>
                    <am3d:scale>
                      <am3d:sx n="1000000" d="1000000"/>
                      <am3d:sy n="1000000" d="1000000"/>
                      <am3d:sz n="1000000" d="1000000"/>
                    </am3d:scale>
                    <am3d:rot ax="1382625" ay="3099374" az="1106991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2219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èle 3D 2" descr="Poisson-ange 3">
                <a:extLst>
                  <a:ext uri="{FF2B5EF4-FFF2-40B4-BE49-F238E27FC236}">
                    <a16:creationId xmlns:a16="http://schemas.microsoft.com/office/drawing/2014/main" id="{65DEBD6B-33B7-4A1C-9E42-8342E11BF7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534" y="2559798"/>
                <a:ext cx="2214060" cy="173840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578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1.03268 -0.0164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28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1-4X3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1-4X3" id="{4399D61E-FD54-4C49-A411-650A1939B588}" vid="{0F33D2BF-7F07-4755-8DDA-80E396ACA25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39F7BBF38E9D4A933F1A685A48EDBC" ma:contentTypeVersion="13" ma:contentTypeDescription="Crée un document." ma:contentTypeScope="" ma:versionID="7c20e3dfba171e9d7793777596bcdcb9">
  <xsd:schema xmlns:xsd="http://www.w3.org/2001/XMLSchema" xmlns:xs="http://www.w3.org/2001/XMLSchema" xmlns:p="http://schemas.microsoft.com/office/2006/metadata/properties" xmlns:ns2="033bcc83-307a-4a99-ad9b-13d1d506efab" xmlns:ns3="4e8a7a69-7dbd-4dc2-90f4-e8226b35ff72" targetNamespace="http://schemas.microsoft.com/office/2006/metadata/properties" ma:root="true" ma:fieldsID="4be30b774c278a3e053515b80b3b15b8" ns2:_="" ns3:_="">
    <xsd:import namespace="033bcc83-307a-4a99-ad9b-13d1d506efab"/>
    <xsd:import namespace="4e8a7a69-7dbd-4dc2-90f4-e8226b35ff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bcc83-307a-4a99-ad9b-13d1d506ef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8a7a69-7dbd-4dc2-90f4-e8226b35ff7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3B46338-17AC-425B-9B55-E10AC048BD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49AB29-45E2-4181-A194-0B15CC6D96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3bcc83-307a-4a99-ad9b-13d1d506efab"/>
    <ds:schemaRef ds:uri="4e8a7a69-7dbd-4dc2-90f4-e8226b35ff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A512914-E434-4EA0-B460-6C5418BC049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</TotalTime>
  <Words>59</Words>
  <Application>Microsoft Office PowerPoint</Application>
  <PresentationFormat>Grand écran</PresentationFormat>
  <Paragraphs>5</Paragraphs>
  <Slides>5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Courier New</vt:lpstr>
      <vt:lpstr>Thème1-4X3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Chantal Bossé</dc:creator>
  <cp:lastModifiedBy>Chantal Bossé</cp:lastModifiedBy>
  <cp:revision>1</cp:revision>
  <dcterms:created xsi:type="dcterms:W3CDTF">2021-01-15T19:54:45Z</dcterms:created>
  <dcterms:modified xsi:type="dcterms:W3CDTF">2021-01-24T23:31:44Z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0x0101008A39F7BBF38E9D4A933F1A685A48EDBC</vt:lpwstr>
  </property>
</Properties>
</file>