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EC47-DCED-4735-817B-AC45C002792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4C38-E364-4403-B18E-B56E1D86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391886"/>
            <a:ext cx="9144000" cy="3118077"/>
          </a:xfrm>
        </p:spPr>
        <p:txBody>
          <a:bodyPr anchor="t"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A52 eastbound between A6464 and A6514 | Eastbound | Congestion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3029" y="4158343"/>
            <a:ext cx="11604171" cy="23513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 the A52 eastbound between the junctions with the A6464 and the A6514, there are currently delays of 15 </a:t>
            </a:r>
            <a:r>
              <a:rPr lang="en-US" sz="3200" dirty="0" err="1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mins</a:t>
            </a:r>
            <a:r>
              <a:rPr lang="en-US" sz="32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due to heavy traffic . Normal traffic conditions expected from 10:00 am.</a:t>
            </a:r>
            <a:endParaRPr lang="en-US" sz="3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5654000" y="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33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1"/>
  <p:tag name="PRESENTATIONPOINT DATAPOINT PRODUCTCODE" val="DP15STD"/>
  <p:tag name="PRESENTATIONPOINT DATAPOINT LICENSEDSAVE" val="-1"/>
  <p:tag name="PRESENTATIONPOINT DATAPOINT DATACONNECTION 1" val="1&#10;GOV.UK Highways Agency&#10;0&#10;9&#10;-1&#10;-1&#10;300&#10;&#10;http://hatrafficinfo.dft.gov.uk/feeds/rss/UnplannedEvents.xml&#10;-1&#10;False&#10;&#10;&#10;&#10;&#10;0&#10;0&#10;0&#10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DATACONNECTION 1" val="-1&#10;1&#10;-1&#10;-1&#10;12&#10;-1&#10;1&#10;0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TEXT BOXDATACONNECTIONID" val="1"/>
  <p:tag name="PRESENTATIONPOINT DATAPOINT SHAPETEXT BOXCOLUMN" val="Title"/>
  <p:tag name="PRESENTATIONPOINT DATAPOINT SHAPETEXT BOXROWNUMBER" val="1"/>
  <p:tag name="PRESENTATIONPOINT DATAPOINT SHAPETEXT BOXNOROWTEXT" val="No traffic information currently available!"/>
  <p:tag name="PRESENTATIONPOINT DATAPOINT SHAPETEXT ISTICKER" val="False"/>
  <p:tag name="PRESENTATIONPOINT DATAPOINT SHAPETEXT TICKERDIRECTION" val="0"/>
  <p:tag name="PRESENTATIONPOINT DATAPOINT SHAPETEXT TICKERDURATION" val="1"/>
  <p:tag name="PRESENTATIONPOINT DATAPOINT SHAPETEXT TICKERREPEATTEXT" val="1"/>
  <p:tag name="PRESENTATIONPOINT DATAPOINT SHAPE FORMAT -1 -1" val="0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HAPETEXT BOXDATACONNECTIONID" val="1"/>
  <p:tag name="PRESENTATIONPOINT DATAPOINT SHAPETEXT BOXCOLUMN" val="Description"/>
  <p:tag name="PRESENTATIONPOINT DATAPOINT SHAPETEXT BOXROWNUMBER" val="1"/>
  <p:tag name="PRESENTATIONPOINT DATAPOINT SHAPETEXT ISTICKER" val="False"/>
  <p:tag name="PRESENTATIONPOINT DATAPOINT SHAPETEXT TICKERDIRECTION" val="0"/>
  <p:tag name="PRESENTATIONPOINT DATAPOINT SHAPETEXT TICKERDURATION" val="1"/>
  <p:tag name="PRESENTATIONPOINT DATAPOINT SHAPETEXT TICKERREPEATTEXT" val="1"/>
  <p:tag name="PRESENTATIONPOINT DATAPOINT SHAPE FORMAT -1 -1" val="0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SLIDEUPDATECONTRO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Gothic Std B</vt:lpstr>
      <vt:lpstr>Arial</vt:lpstr>
      <vt:lpstr>Calibri</vt:lpstr>
      <vt:lpstr>Calibri Light</vt:lpstr>
      <vt:lpstr>Office Theme</vt:lpstr>
      <vt:lpstr>A52 eastbound between A6464 and A6514 | Eastbound | Congestion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A5 southbound between A43 and A422/A508 | Southbound | Congestion</dc:title>
  <dc:creator>Presentation Point</dc:creator>
  <cp:lastModifiedBy>Presentation Point</cp:lastModifiedBy>
  <cp:revision>9</cp:revision>
  <dcterms:created xsi:type="dcterms:W3CDTF">2014-11-06T13:45:18Z</dcterms:created>
  <dcterms:modified xsi:type="dcterms:W3CDTF">2014-11-07T09:49:12Z</dcterms:modified>
</cp:coreProperties>
</file>