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3933484"/>
              </p:ext>
            </p:extLst>
          </p:nvPr>
        </p:nvGraphicFramePr>
        <p:xfrm>
          <a:off x="0" y="2"/>
          <a:ext cx="9144001" cy="68579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  <a:reflection endPos="0" dist="50800" dir="5400000" sy="-100000" algn="bl" rotWithShape="0"/>
                </a:effectLst>
                <a:tableStyleId>{793D81CF-94F2-401A-BA57-92F5A7B2D0C5}</a:tableStyleId>
              </a:tblPr>
              <a:tblGrid>
                <a:gridCol w="1931152"/>
                <a:gridCol w="3476071"/>
                <a:gridCol w="1181221"/>
                <a:gridCol w="1197314"/>
                <a:gridCol w="1358243"/>
              </a:tblGrid>
              <a:tr h="85887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Last update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Name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Player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Points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Ranking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BRYAN B. (USA)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6649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12740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1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BRYAN M. (USA)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6675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12740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ZIMONJIC N. (SRB)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1902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5730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3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MELO M. (BRA)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43609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5570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4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BENNETEAU J. (FRA)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908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5530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NESTOR D. (CAN)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742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5480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6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858877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ROGER-V. E. (FRA)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21260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5230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7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DODIG I. (CRO)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31865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4820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8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GRANOLLERS M. (ESP)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32214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4740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  <a:tr h="571138"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2015-02-09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LOPEZ M. (ESP)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6656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4515</a:t>
                      </a:r>
                      <a:endParaRPr lang="en-US" sz="240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latin typeface="Berlin Sans FB Demi" panose="020E0802020502020306" pitchFamily="34" charset="0"/>
                        </a:rPr>
                        <a:t>10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accent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2"/>
            </p:custDataLst>
          </p:nvPr>
        </p:nvSpPr>
        <p:spPr>
          <a:xfrm>
            <a:off x="11137900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DATACONNECTION 1" val="1&#10;Tennis Ranking&#10;0&#10;8&#10;-1&#10;-1&#10;60&#10;&#10;http://data2.xscores.com/exporter/?state=clientStructure&amp;type=19&#10;&#10;0&#10;0&#10;0&#10;0&#10;0"/>
  <p:tag name="PRESENTATIONPOINT DATAPOINT DATACONNECTION 2" val="2&#10;Ranking&#10;1&#10;8&#10;1&#10;-1&#10;60&#10;&#10;http://data2.xscores.com/exporter/?state=clientStructure&amp;type=19&#10;Item&#10;0&#10;0&#10;0&#10;0&#10;0"/>
  <p:tag name="PRESENTATIONPOINT DATAPOINT PRODUCTNAME" val="DataPoint"/>
  <p:tag name="PRESENTATIONPOINT DATAPOINT VERSION" val="1"/>
  <p:tag name="PRESENTATIONPOINT DATAPOINT PRODUCTCODE" val="DP15STD"/>
  <p:tag name="PRESENTATIONPOINT DATAPOINT LICENSEDSAVE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ABLE DATACONNECTIONID" val="2"/>
  <p:tag name="PRESENTATIONPOINT DATAPOINT SHAPETABLE COPYCOLUMNNAMES" val="0"/>
  <p:tag name="PRESENTATIONPOINT DATAPOINT SHAPETABLE STARTFILLINGROWSAT" val="2"/>
  <p:tag name="PRESENTATIONPOINT DATAPOINT SHAPETABLE STARTFILLINGCOLUMNSAT" val="1"/>
  <p:tag name="PRESENTATIONPOINT DATAPOINT SHAPETABLE ADJUSTNUMBEROFROWS" val="0"/>
  <p:tag name="PRESENTATIONPOINT DATAPOINT SHAPETABLE ADJUSTNUMBEROFCOLUMNS" val="0"/>
  <p:tag name="PRESENTATIONPOINT DATAPOINT SHAPE FORMAT 1 1" val="0&#10;"/>
  <p:tag name="PRESENTATIONPOINT DATAPOINT SHAPE FORMAT 1 2" val="0&#10;"/>
  <p:tag name="PRESENTATIONPOINT DATAPOINT SHAPE FORMAT 1 3" val="0&#10;"/>
  <p:tag name="PRESENTATIONPOINT DATAPOINT SHAPE FORMAT 1 4" val="0&#10;"/>
  <p:tag name="PRESENTATIONPOINT DATAPOINT SHAPE FORMAT 1 5" val="0&#10;"/>
  <p:tag name="PRESENTATIONPOINT DATAPOINT SHAPE FORMAT 2 1" val="0&#10;"/>
  <p:tag name="PRESENTATIONPOINT DATAPOINT SHAPE FORMAT 2 2" val="0&#10;"/>
  <p:tag name="PRESENTATIONPOINT DATAPOINT SHAPE FORMAT 2 3" val="0&#10;"/>
  <p:tag name="PRESENTATIONPOINT DATAPOINT SHAPE FORMAT 2 4" val="0&#10;"/>
  <p:tag name="PRESENTATIONPOINT DATAPOINT SHAPE FORMAT 2 5" val="0&#10;"/>
  <p:tag name="PRESENTATIONPOINT DATAPOINT SHAPE FORMAT 3 1" val="0&#10;"/>
  <p:tag name="PRESENTATIONPOINT DATAPOINT SHAPE FORMAT 3 2" val="0&#10;"/>
  <p:tag name="PRESENTATIONPOINT DATAPOINT SHAPE FORMAT 3 3" val="0&#10;"/>
  <p:tag name="PRESENTATIONPOINT DATAPOINT SHAPE FORMAT 3 4" val="0&#10;"/>
  <p:tag name="PRESENTATIONPOINT DATAPOINT SHAPE FORMAT 3 5" val="0&#10;"/>
  <p:tag name="PRESENTATIONPOINT DATAPOINT SHAPE FORMAT 4 1" val="0&#10;"/>
  <p:tag name="PRESENTATIONPOINT DATAPOINT SHAPE FORMAT 4 2" val="0&#10;"/>
  <p:tag name="PRESENTATIONPOINT DATAPOINT SHAPE FORMAT 4 3" val="0&#10;"/>
  <p:tag name="PRESENTATIONPOINT DATAPOINT SHAPE FORMAT 4 4" val="0&#10;"/>
  <p:tag name="PRESENTATIONPOINT DATAPOINT SHAPE FORMAT 4 5" val="0&#10;"/>
  <p:tag name="PRESENTATIONPOINT DATAPOINT SHAPE FORMAT 5 1" val="0&#10;"/>
  <p:tag name="PRESENTATIONPOINT DATAPOINT SHAPE FORMAT 5 2" val="0&#10;"/>
  <p:tag name="PRESENTATIONPOINT DATAPOINT SHAPE FORMAT 5 3" val="0&#10;"/>
  <p:tag name="PRESENTATIONPOINT DATAPOINT SHAPE FORMAT 5 4" val="0&#10;"/>
  <p:tag name="PRESENTATIONPOINT DATAPOINT SHAPE FORMAT 5 5" val="0&#10;"/>
  <p:tag name="PRESENTATIONPOINT DATAPOINT SHAPE FORMAT 6 1" val="0&#10;"/>
  <p:tag name="PRESENTATIONPOINT DATAPOINT SHAPE FORMAT 6 2" val="0&#10;"/>
  <p:tag name="PRESENTATIONPOINT DATAPOINT SHAPE FORMAT 6 3" val="0&#10;"/>
  <p:tag name="PRESENTATIONPOINT DATAPOINT SHAPE FORMAT 6 4" val="0&#10;"/>
  <p:tag name="PRESENTATIONPOINT DATAPOINT SHAPE FORMAT 6 5" val="0&#10;"/>
  <p:tag name="PRESENTATIONPOINT DATAPOINT SHAPE FORMAT 7 1" val="0&#10;"/>
  <p:tag name="PRESENTATIONPOINT DATAPOINT SHAPE FORMAT 7 2" val="0&#10;"/>
  <p:tag name="PRESENTATIONPOINT DATAPOINT SHAPE FORMAT 7 3" val="0&#10;"/>
  <p:tag name="PRESENTATIONPOINT DATAPOINT SHAPE FORMAT 7 4" val="0&#10;"/>
  <p:tag name="PRESENTATIONPOINT DATAPOINT SHAPE FORMAT 7 5" val="0&#10;"/>
  <p:tag name="PRESENTATIONPOINT DATAPOINT SHAPE FORMAT 8 1" val="0&#10;"/>
  <p:tag name="PRESENTATIONPOINT DATAPOINT SHAPE FORMAT 8 2" val="0&#10;"/>
  <p:tag name="PRESENTATIONPOINT DATAPOINT SHAPE FORMAT 8 3" val="0&#10;"/>
  <p:tag name="PRESENTATIONPOINT DATAPOINT SHAPE FORMAT 8 4" val="0&#10;"/>
  <p:tag name="PRESENTATIONPOINT DATAPOINT SHAPE FORMAT 8 5" val="0&#10;"/>
  <p:tag name="PRESENTATIONPOINT DATAPOINT SHAPE FORMAT 9 1" val="0&#10;"/>
  <p:tag name="PRESENTATIONPOINT DATAPOINT SHAPE FORMAT 9 2" val="0&#10;"/>
  <p:tag name="PRESENTATIONPOINT DATAPOINT SHAPE FORMAT 9 3" val="0&#10;"/>
  <p:tag name="PRESENTATIONPOINT DATAPOINT SHAPE FORMAT 9 4" val="0&#10;"/>
  <p:tag name="PRESENTATIONPOINT DATAPOINT SHAPE FORMAT 9 5" val="0&#10;"/>
  <p:tag name="PRESENTATIONPOINT DATAPOINT SHAPE FORMAT 10 1" val="0&#10;"/>
  <p:tag name="PRESENTATIONPOINT DATAPOINT SHAPE FORMAT 10 2" val="0&#10;"/>
  <p:tag name="PRESENTATIONPOINT DATAPOINT SHAPE FORMAT 10 3" val="0&#10;"/>
  <p:tag name="PRESENTATIONPOINT DATAPOINT SHAPE FORMAT 10 4" val="0&#10;"/>
  <p:tag name="PRESENTATIONPOINT DATAPOINT SHAPE FORMAT 10 5" val="0&#10;"/>
  <p:tag name="PRESENTATIONPOINT DATAPOINT SHAPE FORMAT 11 1" val="0&#10;"/>
  <p:tag name="PRESENTATIONPOINT DATAPOINT SHAPE FORMAT 11 2" val="0&#10;"/>
  <p:tag name="PRESENTATIONPOINT DATAPOINT SHAPE FORMAT 11 3" val="0&#10;"/>
  <p:tag name="PRESENTATIONPOINT DATAPOINT SHAPE FORMAT 11 4" val="0&#10;"/>
  <p:tag name="PRESENTATIONPOINT DATAPOINT SHAPE FORMAT 11 5" val="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107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 Demi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 Point</dc:creator>
  <cp:lastModifiedBy>Presentation Point</cp:lastModifiedBy>
  <cp:revision>4</cp:revision>
  <dcterms:created xsi:type="dcterms:W3CDTF">2006-08-16T00:00:00Z</dcterms:created>
  <dcterms:modified xsi:type="dcterms:W3CDTF">2015-02-12T10:05:27Z</dcterms:modified>
</cp:coreProperties>
</file>