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32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50D3-00B7-4BA5-90A0-0BD8343AE82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011D-38FD-4CBB-B50C-4F1288AD8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8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50D3-00B7-4BA5-90A0-0BD8343AE82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011D-38FD-4CBB-B50C-4F1288AD8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2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50D3-00B7-4BA5-90A0-0BD8343AE82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011D-38FD-4CBB-B50C-4F1288AD8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7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50D3-00B7-4BA5-90A0-0BD8343AE82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011D-38FD-4CBB-B50C-4F1288AD8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1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50D3-00B7-4BA5-90A0-0BD8343AE82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011D-38FD-4CBB-B50C-4F1288AD8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6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50D3-00B7-4BA5-90A0-0BD8343AE82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011D-38FD-4CBB-B50C-4F1288AD8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0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50D3-00B7-4BA5-90A0-0BD8343AE82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011D-38FD-4CBB-B50C-4F1288AD8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9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50D3-00B7-4BA5-90A0-0BD8343AE82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011D-38FD-4CBB-B50C-4F1288AD8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50D3-00B7-4BA5-90A0-0BD8343AE82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011D-38FD-4CBB-B50C-4F1288AD8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3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50D3-00B7-4BA5-90A0-0BD8343AE82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011D-38FD-4CBB-B50C-4F1288AD8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3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50D3-00B7-4BA5-90A0-0BD8343AE82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011D-38FD-4CBB-B50C-4F1288AD8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9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50D3-00B7-4BA5-90A0-0BD8343AE82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011D-38FD-4CBB-B50C-4F1288AD8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4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6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0" y="0"/>
            <a:ext cx="12192000" cy="1655762"/>
          </a:xfrm>
          <a:prstGeom prst="rect">
            <a:avLst/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</a:gradFill>
          <a:ln w="12700" algn="ctr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08000" tIns="0" rIns="144000" bIns="0" anchor="ctr">
            <a:noAutofit/>
          </a:bodyPr>
          <a:lstStyle/>
          <a:p>
            <a:pPr indent="-190500" defTabSz="801688" eaLnBrk="0" hangingPunct="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de-DE" sz="13800" b="1" cap="all" spc="300" noProof="1" smtClean="0">
                <a:solidFill>
                  <a:srgbClr val="FFFFFF"/>
                </a:solidFill>
                <a:latin typeface="+mj-lt"/>
                <a:cs typeface="Arial" charset="0"/>
              </a:rPr>
              <a:t>Exchange rate</a:t>
            </a:r>
            <a:endParaRPr lang="de-DE" sz="13800" b="1" cap="all" spc="300" noProof="1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sp>
        <p:nvSpPr>
          <p:cNvPr id="6" name="Textfeld 114"/>
          <p:cNvSpPr txBox="1"/>
          <p:nvPr/>
        </p:nvSpPr>
        <p:spPr bwMode="gray">
          <a:xfrm>
            <a:off x="496078" y="3231309"/>
            <a:ext cx="5524277" cy="177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Aft>
                <a:spcPts val="800"/>
              </a:spcAft>
              <a:defRPr/>
            </a:pPr>
            <a:r>
              <a:rPr lang="de-DE" sz="11500" b="1" noProof="1" smtClean="0">
                <a:ln w="76200">
                  <a:solidFill>
                    <a:schemeClr val="tx1"/>
                  </a:solidFill>
                </a:ln>
                <a:solidFill>
                  <a:prstClr val="black"/>
                </a:solidFill>
                <a:latin typeface="+mj-lt"/>
                <a:cs typeface="Arial" charset="0"/>
              </a:rPr>
              <a:t>EUR/USD</a:t>
            </a:r>
            <a:endParaRPr lang="de-DE" sz="8800" b="1" noProof="1" smtClean="0">
              <a:ln w="76200">
                <a:solidFill>
                  <a:schemeClr val="tx1"/>
                </a:solidFill>
              </a:ln>
              <a:solidFill>
                <a:prstClr val="black"/>
              </a:solidFill>
              <a:latin typeface="+mj-lt"/>
              <a:cs typeface="Arial" charset="0"/>
            </a:endParaRPr>
          </a:p>
        </p:txBody>
      </p:sp>
      <p:sp>
        <p:nvSpPr>
          <p:cNvPr id="7" name="Textfeld 114"/>
          <p:cNvSpPr txBox="1"/>
          <p:nvPr>
            <p:custDataLst>
              <p:tags r:id="rId1"/>
            </p:custDataLst>
          </p:nvPr>
        </p:nvSpPr>
        <p:spPr bwMode="gray">
          <a:xfrm>
            <a:off x="6230603" y="3231309"/>
            <a:ext cx="5524277" cy="177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5000"/>
              </a:lnSpc>
              <a:spcAft>
                <a:spcPts val="800"/>
              </a:spcAft>
              <a:defRPr/>
            </a:pPr>
            <a:r>
              <a:rPr lang="de-DE" sz="11500" b="1" noProof="1" smtClean="0">
                <a:ln w="76200">
                  <a:solidFill>
                    <a:schemeClr val="tx1"/>
                  </a:solidFill>
                </a:ln>
                <a:solidFill>
                  <a:prstClr val="black"/>
                </a:solidFill>
                <a:latin typeface="+mj-lt"/>
                <a:cs typeface="Arial" charset="0"/>
              </a:rPr>
              <a:t>1.2645</a:t>
            </a:r>
            <a:endParaRPr lang="de-DE" sz="8800" b="1" noProof="1" smtClean="0">
              <a:ln w="76200">
                <a:solidFill>
                  <a:schemeClr val="tx1"/>
                </a:solidFill>
              </a:ln>
              <a:solidFill>
                <a:prstClr val="black"/>
              </a:solidFill>
              <a:latin typeface="+mj-lt"/>
              <a:cs typeface="Arial" charset="0"/>
            </a:endParaRPr>
          </a:p>
        </p:txBody>
      </p:sp>
      <p:sp>
        <p:nvSpPr>
          <p:cNvPr id="9" name="TextBox 8"/>
          <p:cNvSpPr txBox="1"/>
          <p:nvPr>
            <p:custDataLst>
              <p:tags r:id="rId2"/>
            </p:custDataLst>
          </p:nvPr>
        </p:nvSpPr>
        <p:spPr>
          <a:xfrm>
            <a:off x="256540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45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PRODUCTNAME" val="DataPoint"/>
  <p:tag name="PRESENTATIONPOINT DATAPOINT VERSION" val="1"/>
  <p:tag name="PRESENTATIONPOINT DATAPOINT PRODUCTCODE" val="DP15STD"/>
  <p:tag name="PRESENTATIONPOINT DATAPOINT LICENSEDSAVE" val="-1"/>
  <p:tag name="PRESENTATIONPOINT DATAPOINT DATACONNECTION 1" val="1&#10;Exchange rate&#10;0&#10;8&#10;-1&#10;-1&#10;60&#10;&#10;http://www.ecb.europa.eu/rss/fxref-usd.html&#10;&#10;0&#10;0&#10;0&#10;0&#10;0"/>
  <p:tag name="PRESENTATIONPOINT DATAPOINT DATACONNECTION 2" val="2&#10;Value&#10;1&#10;8&#10;1&#10;-1&#10;60&#10;&#10;http://www.ecb.europa.eu/rss/fxref-usd.html&#10;value&#10;0&#10;0&#10;0&#10;0&#10;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2"/>
  <p:tag name="PRESENTATIONPOINT DATAPOINT SHAPETEXT BOXCOLUMN" val="value_Text"/>
  <p:tag name="PRESENTATIONPOINT DATAPOINT SHAPETEXT BOXROWNUMBER" val="1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 Point</dc:creator>
  <cp:lastModifiedBy>Presentation Point</cp:lastModifiedBy>
  <cp:revision>3</cp:revision>
  <dcterms:created xsi:type="dcterms:W3CDTF">2014-10-09T10:14:21Z</dcterms:created>
  <dcterms:modified xsi:type="dcterms:W3CDTF">2014-10-09T10:50:47Z</dcterms:modified>
</cp:coreProperties>
</file>