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28C1-9F7B-4A4D-AC9B-105D39CA1D5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2B9F-8067-4D08-9694-D64E0C73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1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8378376"/>
              </p:ext>
            </p:extLst>
          </p:nvPr>
        </p:nvGraphicFramePr>
        <p:xfrm>
          <a:off x="391888" y="435422"/>
          <a:ext cx="11429997" cy="587829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493205"/>
                <a:gridCol w="1984198"/>
                <a:gridCol w="1984198"/>
                <a:gridCol w="1984198"/>
                <a:gridCol w="1984198"/>
              </a:tblGrid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</a:rPr>
                        <a:t>Product</a:t>
                      </a:r>
                      <a:endParaRPr lang="en-US" sz="20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Sum of </a:t>
                      </a:r>
                      <a:r>
                        <a:rPr lang="en-US" sz="2000" b="1" noProof="0" dirty="0" err="1" smtClean="0">
                          <a:solidFill>
                            <a:srgbClr val="FF0000"/>
                          </a:solidFill>
                          <a:effectLst/>
                        </a:rPr>
                        <a:t>Qtr</a:t>
                      </a: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 1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noProof="0" smtClean="0">
                          <a:solidFill>
                            <a:srgbClr val="FF0000"/>
                          </a:solidFill>
                          <a:effectLst/>
                        </a:rPr>
                        <a:t>Sum of Qtr 2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noProof="0" smtClean="0">
                          <a:solidFill>
                            <a:srgbClr val="FF0000"/>
                          </a:solidFill>
                          <a:effectLst/>
                        </a:rPr>
                        <a:t>Sum of Qtr 3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noProof="0" smtClean="0">
                          <a:solidFill>
                            <a:srgbClr val="FF0000"/>
                          </a:solidFill>
                          <a:effectLst/>
                        </a:rPr>
                        <a:t>Sum of Qtr 4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Alice Mutton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2,667.60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4,013.10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4,836.00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6,087.90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Aniseed Syrup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544.00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600.00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140.00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440.00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Boston Crab Meat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1,768.41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1,978.00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4,412.32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1,656.00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Camembert Pierrot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3,182.40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4,683.50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9,579.50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3,060.00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Chef Anton's Cajun Seasoning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225.28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2,970.00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1,337.60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682.00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Chef Anton's Gumbo Mix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288.22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85.40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Filo Mix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187.60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742.00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289.80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904.75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Gorgonzola Telino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464.50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3,639.37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515.00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2,681.87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Grandma's Boysenberry Spread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1,750.00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750.00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Ipoh Coffee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1,398.40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4,496.50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1,196.00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3,979.00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Jack's New England Clam Chowder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385.00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1,325.03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1,582.60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1,664.62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Laughing Lumberjack Lager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518.00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350.00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42.00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Longlife Tofu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488.00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512.50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Louisiana Fiery Hot Pepper Sauce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1,347.36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2,750.69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1,375.62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3,899.51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Louisiana Hot Spiced Okra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1,509.60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530.40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68.00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850.00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Mozzarella di Giovanni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1,390.00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4,488.20</a:t>
                      </a:r>
                      <a:endParaRPr lang="en-US" sz="18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3,027.60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2,697.00</a:t>
                      </a:r>
                      <a:endParaRPr lang="en-US" sz="18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1176000" y="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PRODUCTNAME" val="DataPoint"/>
  <p:tag name="PRESENTATIONPOINT DATAPOINT VERSION" val="1"/>
  <p:tag name="PRESENTATIONPOINT DATAPOINT PRODUCTCODE" val="DP15ENT"/>
  <p:tag name="PRESENTATIONPOINT DATAPOINT LICENSEDSAVE" val="-1"/>
  <p:tag name="PRESENTATIONPOINT DATAPOINT DATACONNECTION 1" val="1&#10;Sales&#10;0&#10;0&#10;-1&#10;-1&#10;60&#10;&#10;D:\PresentationPoint\SalesReport.xlsx&#10;&#10;0&#10;&#10;0&#10;0&#10;0&#10;0&#10;0"/>
  <p:tag name="PRESENTATIONPOINT DATAPOINT DATACONNECTION 2" val="2&#10;Per customer&#10;1&#10;0&#10;1&#10;-1&#10;60&#10;&#10;D:\PresentationPoint\SalesReport.xlsx&#10;By Product&#10;-1&#10;A7:E1000&#10;0&#10;0&#10;0&#10;0&#10;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HAPETABLE DATACONNECTIONID" val="2"/>
  <p:tag name="PRESENTATIONPOINT DATAPOINT SHAPETABLE COPYCOLUMNNAMES" val="-1"/>
  <p:tag name="PRESENTATIONPOINT DATAPOINT SHAPETABLE STARTFILLINGROWSAT" val="2"/>
  <p:tag name="PRESENTATIONPOINT DATAPOINT SHAPETABLE STARTFILLINGCOLUMNSAT" val="1"/>
  <p:tag name="PRESENTATIONPOINT DATAPOINT SHAPETABLE ADJUSTNUMBEROFROWS" val="0"/>
  <p:tag name="PRESENTATIONPOINT DATAPOINT SHAPETABLE ADJUSTNUMBEROFCOLUMNS" val="0"/>
  <p:tag name="PRESENTATIONPOINT DATAPOINT SHAPE FORMAT 1 1" val="0&#10;"/>
  <p:tag name="PRESENTATIONPOINT DATAPOINT SHAPE FORMAT 1 2" val="0&#10;"/>
  <p:tag name="PRESENTATIONPOINT DATAPOINT SHAPE FORMAT 1 3" val="0&#10;"/>
  <p:tag name="PRESENTATIONPOINT DATAPOINT SHAPE FORMAT 1 4" val="0&#10;"/>
  <p:tag name="PRESENTATIONPOINT DATAPOINT SHAPE FORMAT 1 5" val="0&#10;"/>
  <p:tag name="PRESENTATIONPOINT DATAPOINT SHAPE FORMAT 2 1" val="0&#10;"/>
  <p:tag name="PRESENTATIONPOINT DATAPOINT SHAPE FORMAT 2 2" val="1&#10;2&#10;-1&#10;0"/>
  <p:tag name="PRESENTATIONPOINT DATAPOINT SHAPE FORMAT 2 3" val="1&#10;2&#10;-1&#10;0"/>
  <p:tag name="PRESENTATIONPOINT DATAPOINT SHAPE FORMAT 2 4" val="1&#10;2&#10;-1&#10;0"/>
  <p:tag name="PRESENTATIONPOINT DATAPOINT SHAPE FORMAT 2 5" val="1&#10;2&#10;-1&#10;0"/>
  <p:tag name="PRESENTATIONPOINT DATAPOINT SHAPE FORMAT 3 1" val="0&#10;"/>
  <p:tag name="PRESENTATIONPOINT DATAPOINT SHAPE FORMAT 3 2" val="1&#10;2&#10;-1&#10;0"/>
  <p:tag name="PRESENTATIONPOINT DATAPOINT SHAPE FORMAT 3 3" val="1&#10;2&#10;-1&#10;0"/>
  <p:tag name="PRESENTATIONPOINT DATAPOINT SHAPE FORMAT 3 4" val="1&#10;2&#10;-1&#10;0"/>
  <p:tag name="PRESENTATIONPOINT DATAPOINT SHAPE FORMAT 3 5" val="1&#10;2&#10;-1&#10;0"/>
  <p:tag name="PRESENTATIONPOINT DATAPOINT SHAPE FORMAT 4 1" val="0&#10;"/>
  <p:tag name="PRESENTATIONPOINT DATAPOINT SHAPE FORMAT 4 2" val="1&#10;2&#10;-1&#10;0"/>
  <p:tag name="PRESENTATIONPOINT DATAPOINT SHAPE FORMAT 4 3" val="1&#10;2&#10;-1&#10;0"/>
  <p:tag name="PRESENTATIONPOINT DATAPOINT SHAPE FORMAT 4 4" val="1&#10;2&#10;-1&#10;0"/>
  <p:tag name="PRESENTATIONPOINT DATAPOINT SHAPE FORMAT 4 5" val="1&#10;2&#10;-1&#10;0"/>
  <p:tag name="PRESENTATIONPOINT DATAPOINT SHAPE FORMAT 5 1" val="0&#10;"/>
  <p:tag name="PRESENTATIONPOINT DATAPOINT SHAPE FORMAT 5 2" val="1&#10;2&#10;-1&#10;0"/>
  <p:tag name="PRESENTATIONPOINT DATAPOINT SHAPE FORMAT 5 3" val="1&#10;2&#10;-1&#10;0"/>
  <p:tag name="PRESENTATIONPOINT DATAPOINT SHAPE FORMAT 5 4" val="1&#10;2&#10;-1&#10;0"/>
  <p:tag name="PRESENTATIONPOINT DATAPOINT SHAPE FORMAT 5 5" val="1&#10;2&#10;-1&#10;0"/>
  <p:tag name="PRESENTATIONPOINT DATAPOINT SHAPE FORMAT 6 1" val="0&#10;"/>
  <p:tag name="PRESENTATIONPOINT DATAPOINT SHAPE FORMAT 6 2" val="1&#10;2&#10;-1&#10;0"/>
  <p:tag name="PRESENTATIONPOINT DATAPOINT SHAPE FORMAT 6 3" val="1&#10;2&#10;-1&#10;0"/>
  <p:tag name="PRESENTATIONPOINT DATAPOINT SHAPE FORMAT 6 4" val="1&#10;2&#10;-1&#10;0"/>
  <p:tag name="PRESENTATIONPOINT DATAPOINT SHAPE FORMAT 6 5" val="1&#10;2&#10;-1&#10;0"/>
  <p:tag name="PRESENTATIONPOINT DATAPOINT SHAPE FORMAT 7 1" val="0&#10;"/>
  <p:tag name="PRESENTATIONPOINT DATAPOINT SHAPE FORMAT 7 2" val="1&#10;2&#10;-1&#10;0"/>
  <p:tag name="PRESENTATIONPOINT DATAPOINT SHAPE FORMAT 7 3" val="1&#10;2&#10;-1&#10;0"/>
  <p:tag name="PRESENTATIONPOINT DATAPOINT SHAPE FORMAT 7 4" val="1&#10;2&#10;-1&#10;0"/>
  <p:tag name="PRESENTATIONPOINT DATAPOINT SHAPE FORMAT 7 5" val="1&#10;2&#10;-1&#10;0"/>
  <p:tag name="PRESENTATIONPOINT DATAPOINT SHAPE FORMAT 8 1" val="0&#10;"/>
  <p:tag name="PRESENTATIONPOINT DATAPOINT SHAPE FORMAT 8 2" val="1&#10;2&#10;-1&#10;0"/>
  <p:tag name="PRESENTATIONPOINT DATAPOINT SHAPE FORMAT 8 3" val="1&#10;2&#10;-1&#10;0"/>
  <p:tag name="PRESENTATIONPOINT DATAPOINT SHAPE FORMAT 8 4" val="1&#10;2&#10;-1&#10;0"/>
  <p:tag name="PRESENTATIONPOINT DATAPOINT SHAPE FORMAT 8 5" val="1&#10;2&#10;-1&#10;0"/>
  <p:tag name="PRESENTATIONPOINT DATAPOINT SHAPE FORMAT 9 1" val="0&#10;"/>
  <p:tag name="PRESENTATIONPOINT DATAPOINT SHAPE FORMAT 9 2" val="1&#10;2&#10;-1&#10;0"/>
  <p:tag name="PRESENTATIONPOINT DATAPOINT SHAPE FORMAT 9 3" val="1&#10;2&#10;-1&#10;0"/>
  <p:tag name="PRESENTATIONPOINT DATAPOINT SHAPE FORMAT 9 4" val="1&#10;2&#10;-1&#10;0"/>
  <p:tag name="PRESENTATIONPOINT DATAPOINT SHAPE FORMAT 9 5" val="1&#10;2&#10;-1&#10;0"/>
  <p:tag name="PRESENTATIONPOINT DATAPOINT SHAPE FORMAT 10 1" val="0&#10;"/>
  <p:tag name="PRESENTATIONPOINT DATAPOINT SHAPE FORMAT 10 2" val="1&#10;2&#10;-1&#10;0"/>
  <p:tag name="PRESENTATIONPOINT DATAPOINT SHAPE FORMAT 10 3" val="1&#10;2&#10;-1&#10;0"/>
  <p:tag name="PRESENTATIONPOINT DATAPOINT SHAPE FORMAT 10 4" val="1&#10;2&#10;-1&#10;0"/>
  <p:tag name="PRESENTATIONPOINT DATAPOINT SHAPE FORMAT 10 5" val="1&#10;2&#10;-1&#10;0"/>
  <p:tag name="PRESENTATIONPOINT DATAPOINT SHAPE FORMAT 11 1" val="0&#10;"/>
  <p:tag name="PRESENTATIONPOINT DATAPOINT SHAPE FORMAT 11 2" val="1&#10;2&#10;-1&#10;0"/>
  <p:tag name="PRESENTATIONPOINT DATAPOINT SHAPE FORMAT 11 3" val="1&#10;2&#10;-1&#10;0"/>
  <p:tag name="PRESENTATIONPOINT DATAPOINT SHAPE FORMAT 11 4" val="1&#10;2&#10;-1&#10;0"/>
  <p:tag name="PRESENTATIONPOINT DATAPOINT SHAPE FORMAT 11 5" val="1&#10;2&#10;-1&#10;0"/>
  <p:tag name="PRESENTATIONPOINT DATAPOINT SHAPE FORMAT 12 1" val="0&#10;"/>
  <p:tag name="PRESENTATIONPOINT DATAPOINT SHAPE FORMAT 12 2" val="1&#10;2&#10;-1&#10;0"/>
  <p:tag name="PRESENTATIONPOINT DATAPOINT SHAPE FORMAT 12 3" val="1&#10;2&#10;-1&#10;0"/>
  <p:tag name="PRESENTATIONPOINT DATAPOINT SHAPE FORMAT 12 4" val="1&#10;2&#10;-1&#10;0"/>
  <p:tag name="PRESENTATIONPOINT DATAPOINT SHAPE FORMAT 12 5" val="1&#10;2&#10;-1&#10;0"/>
  <p:tag name="PRESENTATIONPOINT DATAPOINT SHAPE FORMAT 13 1" val="0&#10;"/>
  <p:tag name="PRESENTATIONPOINT DATAPOINT SHAPE FORMAT 13 2" val="1&#10;2&#10;-1&#10;0"/>
  <p:tag name="PRESENTATIONPOINT DATAPOINT SHAPE FORMAT 13 3" val="1&#10;2&#10;-1&#10;0"/>
  <p:tag name="PRESENTATIONPOINT DATAPOINT SHAPE FORMAT 13 4" val="1&#10;2&#10;-1&#10;0"/>
  <p:tag name="PRESENTATIONPOINT DATAPOINT SHAPE FORMAT 13 5" val="1&#10;2&#10;-1&#10;0"/>
  <p:tag name="PRESENTATIONPOINT DATAPOINT SHAPE FORMAT 14 1" val="0&#10;"/>
  <p:tag name="PRESENTATIONPOINT DATAPOINT SHAPE FORMAT 14 2" val="1&#10;2&#10;-1&#10;0"/>
  <p:tag name="PRESENTATIONPOINT DATAPOINT SHAPE FORMAT 14 3" val="1&#10;2&#10;-1&#10;0"/>
  <p:tag name="PRESENTATIONPOINT DATAPOINT SHAPE FORMAT 14 4" val="1&#10;2&#10;-1&#10;0"/>
  <p:tag name="PRESENTATIONPOINT DATAPOINT SHAPE FORMAT 14 5" val="1&#10;2&#10;-1&#10;0"/>
  <p:tag name="PRESENTATIONPOINT DATAPOINT SHAPE FORMAT 15 1" val="0&#10;"/>
  <p:tag name="PRESENTATIONPOINT DATAPOINT SHAPE FORMAT 15 2" val="1&#10;2&#10;-1&#10;0"/>
  <p:tag name="PRESENTATIONPOINT DATAPOINT SHAPE FORMAT 15 3" val="1&#10;2&#10;-1&#10;0"/>
  <p:tag name="PRESENTATIONPOINT DATAPOINT SHAPE FORMAT 15 4" val="1&#10;2&#10;-1&#10;0"/>
  <p:tag name="PRESENTATIONPOINT DATAPOINT SHAPE FORMAT 15 5" val="1&#10;2&#10;-1&#10;0"/>
  <p:tag name="PRESENTATIONPOINT DATAPOINT SHAPE FORMAT 16 1" val="0&#10;"/>
  <p:tag name="PRESENTATIONPOINT DATAPOINT SHAPE FORMAT 16 2" val="1&#10;2&#10;-1&#10;0"/>
  <p:tag name="PRESENTATIONPOINT DATAPOINT SHAPE FORMAT 16 3" val="1&#10;2&#10;-1&#10;0"/>
  <p:tag name="PRESENTATIONPOINT DATAPOINT SHAPE FORMAT 16 4" val="1&#10;2&#10;-1&#10;0"/>
  <p:tag name="PRESENTATIONPOINT DATAPOINT SHAPE FORMAT 16 5" val="1&#10;2&#10;-1&#10;0"/>
  <p:tag name="PRESENTATIONPOINT DATAPOINT SHAPE FORMAT 17 1" val="0&#10;"/>
  <p:tag name="PRESENTATIONPOINT DATAPOINT SHAPE FORMAT 17 2" val="1&#10;2&#10;-1&#10;0"/>
  <p:tag name="PRESENTATIONPOINT DATAPOINT SHAPE FORMAT 17 3" val="1&#10;2&#10;-1&#10;0"/>
  <p:tag name="PRESENTATIONPOINT DATAPOINT SHAPE FORMAT 17 4" val="1&#10;2&#10;-1&#10;0"/>
  <p:tag name="PRESENTATIONPOINT DATAPOINT SHAPE FORMAT 17 5" val="1&#10;2&#10;-1&#10;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UPDATECONTROL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129</Words>
  <Application>Microsoft Office PowerPoint</Application>
  <PresentationFormat>Widescreen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 Point</dc:creator>
  <cp:lastModifiedBy>Presentation Point</cp:lastModifiedBy>
  <cp:revision>6</cp:revision>
  <dcterms:created xsi:type="dcterms:W3CDTF">2014-11-17T13:21:55Z</dcterms:created>
  <dcterms:modified xsi:type="dcterms:W3CDTF">2014-11-17T16:25:12Z</dcterms:modified>
</cp:coreProperties>
</file>