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Lst>
  <p:notesMasterIdLst>
    <p:notesMasterId r:id="rId14"/>
  </p:notesMasterIdLst>
  <p:sldIdLst>
    <p:sldId id="259" r:id="rId4"/>
    <p:sldId id="260" r:id="rId5"/>
    <p:sldId id="261" r:id="rId6"/>
    <p:sldId id="262" r:id="rId7"/>
    <p:sldId id="263" r:id="rId8"/>
    <p:sldId id="264" r:id="rId9"/>
    <p:sldId id="256" r:id="rId10"/>
    <p:sldId id="258" r:id="rId11"/>
    <p:sldId id="257"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25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0915C-73FD-44E1-9EAE-1F3E372AF0B0}" type="datetimeFigureOut">
              <a:rPr lang="en-US" smtClean="0"/>
              <a:t>10/20/2017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C24697-CAA8-4E48-AD13-ABE505AA5B5E}" type="slidenum">
              <a:rPr lang="en-US" smtClean="0"/>
              <a:t>‹#›</a:t>
            </a:fld>
            <a:endParaRPr lang="en-US"/>
          </a:p>
        </p:txBody>
      </p:sp>
    </p:spTree>
    <p:extLst>
      <p:ext uri="{BB962C8B-B14F-4D97-AF65-F5344CB8AC3E}">
        <p14:creationId xmlns:p14="http://schemas.microsoft.com/office/powerpoint/2010/main" val="1059126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3009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D43784-FD4B-4673-AE14-F8D0645A8E5A}"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84A1D-57AF-4DBA-A91A-6E9B6FB0B776}" type="slidenum">
              <a:rPr lang="en-US" smtClean="0"/>
              <a:t>‹#›</a:t>
            </a:fld>
            <a:endParaRPr lang="en-US"/>
          </a:p>
        </p:txBody>
      </p:sp>
    </p:spTree>
    <p:extLst>
      <p:ext uri="{BB962C8B-B14F-4D97-AF65-F5344CB8AC3E}">
        <p14:creationId xmlns:p14="http://schemas.microsoft.com/office/powerpoint/2010/main" val="390167551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43784-FD4B-4673-AE14-F8D0645A8E5A}"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84A1D-57AF-4DBA-A91A-6E9B6FB0B776}" type="slidenum">
              <a:rPr lang="en-US" smtClean="0"/>
              <a:t>‹#›</a:t>
            </a:fld>
            <a:endParaRPr lang="en-US"/>
          </a:p>
        </p:txBody>
      </p:sp>
    </p:spTree>
    <p:extLst>
      <p:ext uri="{BB962C8B-B14F-4D97-AF65-F5344CB8AC3E}">
        <p14:creationId xmlns:p14="http://schemas.microsoft.com/office/powerpoint/2010/main" val="260400291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43784-FD4B-4673-AE14-F8D0645A8E5A}"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84A1D-57AF-4DBA-A91A-6E9B6FB0B776}" type="slidenum">
              <a:rPr lang="en-US" smtClean="0"/>
              <a:t>‹#›</a:t>
            </a:fld>
            <a:endParaRPr lang="en-US"/>
          </a:p>
        </p:txBody>
      </p:sp>
    </p:spTree>
    <p:extLst>
      <p:ext uri="{BB962C8B-B14F-4D97-AF65-F5344CB8AC3E}">
        <p14:creationId xmlns:p14="http://schemas.microsoft.com/office/powerpoint/2010/main" val="222967582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fld id="{5B5746FD-7827-4151-B06F-1EAC5F82C007}" type="datetimeFigureOut">
              <a:rPr lang="en-US" smtClean="0">
                <a:solidFill>
                  <a:prstClr val="black">
                    <a:tint val="75000"/>
                  </a:prstClr>
                </a:solidFill>
              </a:rPr>
              <a:pPr defTabSz="914309"/>
              <a:t>10/20/2017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fld id="{4CF7B521-3CF4-4710-97FB-C29AEC6AFC87}"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396808023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fld id="{5B5746FD-7827-4151-B06F-1EAC5F82C007}" type="datetimeFigureOut">
              <a:rPr lang="en-US" smtClean="0">
                <a:solidFill>
                  <a:prstClr val="black">
                    <a:tint val="75000"/>
                  </a:prstClr>
                </a:solidFill>
              </a:rPr>
              <a:pPr defTabSz="914309"/>
              <a:t>10/20/2017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fld id="{4CF7B521-3CF4-4710-97FB-C29AEC6AFC87}"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367484065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20.10.2017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40753292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43784-FD4B-4673-AE14-F8D0645A8E5A}"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84A1D-57AF-4DBA-A91A-6E9B6FB0B776}" type="slidenum">
              <a:rPr lang="en-US" smtClean="0"/>
              <a:t>‹#›</a:t>
            </a:fld>
            <a:endParaRPr lang="en-US"/>
          </a:p>
        </p:txBody>
      </p:sp>
    </p:spTree>
    <p:extLst>
      <p:ext uri="{BB962C8B-B14F-4D97-AF65-F5344CB8AC3E}">
        <p14:creationId xmlns:p14="http://schemas.microsoft.com/office/powerpoint/2010/main" val="10406780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D43784-FD4B-4673-AE14-F8D0645A8E5A}"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84A1D-57AF-4DBA-A91A-6E9B6FB0B776}" type="slidenum">
              <a:rPr lang="en-US" smtClean="0"/>
              <a:t>‹#›</a:t>
            </a:fld>
            <a:endParaRPr lang="en-US"/>
          </a:p>
        </p:txBody>
      </p:sp>
    </p:spTree>
    <p:extLst>
      <p:ext uri="{BB962C8B-B14F-4D97-AF65-F5344CB8AC3E}">
        <p14:creationId xmlns:p14="http://schemas.microsoft.com/office/powerpoint/2010/main" val="355210934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D43784-FD4B-4673-AE14-F8D0645A8E5A}"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84A1D-57AF-4DBA-A91A-6E9B6FB0B776}" type="slidenum">
              <a:rPr lang="en-US" smtClean="0"/>
              <a:t>‹#›</a:t>
            </a:fld>
            <a:endParaRPr lang="en-US"/>
          </a:p>
        </p:txBody>
      </p:sp>
    </p:spTree>
    <p:extLst>
      <p:ext uri="{BB962C8B-B14F-4D97-AF65-F5344CB8AC3E}">
        <p14:creationId xmlns:p14="http://schemas.microsoft.com/office/powerpoint/2010/main" val="52163358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D43784-FD4B-4673-AE14-F8D0645A8E5A}"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84A1D-57AF-4DBA-A91A-6E9B6FB0B776}" type="slidenum">
              <a:rPr lang="en-US" smtClean="0"/>
              <a:t>‹#›</a:t>
            </a:fld>
            <a:endParaRPr lang="en-US"/>
          </a:p>
        </p:txBody>
      </p:sp>
    </p:spTree>
    <p:extLst>
      <p:ext uri="{BB962C8B-B14F-4D97-AF65-F5344CB8AC3E}">
        <p14:creationId xmlns:p14="http://schemas.microsoft.com/office/powerpoint/2010/main" val="145376524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D43784-FD4B-4673-AE14-F8D0645A8E5A}"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84A1D-57AF-4DBA-A91A-6E9B6FB0B776}" type="slidenum">
              <a:rPr lang="en-US" smtClean="0"/>
              <a:t>‹#›</a:t>
            </a:fld>
            <a:endParaRPr lang="en-US"/>
          </a:p>
        </p:txBody>
      </p:sp>
    </p:spTree>
    <p:extLst>
      <p:ext uri="{BB962C8B-B14F-4D97-AF65-F5344CB8AC3E}">
        <p14:creationId xmlns:p14="http://schemas.microsoft.com/office/powerpoint/2010/main" val="194217243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D43784-FD4B-4673-AE14-F8D0645A8E5A}"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84A1D-57AF-4DBA-A91A-6E9B6FB0B776}" type="slidenum">
              <a:rPr lang="en-US" smtClean="0"/>
              <a:t>‹#›</a:t>
            </a:fld>
            <a:endParaRPr lang="en-US"/>
          </a:p>
        </p:txBody>
      </p:sp>
    </p:spTree>
    <p:extLst>
      <p:ext uri="{BB962C8B-B14F-4D97-AF65-F5344CB8AC3E}">
        <p14:creationId xmlns:p14="http://schemas.microsoft.com/office/powerpoint/2010/main" val="330571518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D43784-FD4B-4673-AE14-F8D0645A8E5A}"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84A1D-57AF-4DBA-A91A-6E9B6FB0B776}" type="slidenum">
              <a:rPr lang="en-US" smtClean="0"/>
              <a:t>‹#›</a:t>
            </a:fld>
            <a:endParaRPr lang="en-US"/>
          </a:p>
        </p:txBody>
      </p:sp>
    </p:spTree>
    <p:extLst>
      <p:ext uri="{BB962C8B-B14F-4D97-AF65-F5344CB8AC3E}">
        <p14:creationId xmlns:p14="http://schemas.microsoft.com/office/powerpoint/2010/main" val="366303629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D43784-FD4B-4673-AE14-F8D0645A8E5A}"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84A1D-57AF-4DBA-A91A-6E9B6FB0B776}" type="slidenum">
              <a:rPr lang="en-US" smtClean="0"/>
              <a:t>‹#›</a:t>
            </a:fld>
            <a:endParaRPr lang="en-US"/>
          </a:p>
        </p:txBody>
      </p:sp>
    </p:spTree>
    <p:extLst>
      <p:ext uri="{BB962C8B-B14F-4D97-AF65-F5344CB8AC3E}">
        <p14:creationId xmlns:p14="http://schemas.microsoft.com/office/powerpoint/2010/main" val="54209661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43784-FD4B-4673-AE14-F8D0645A8E5A}" type="datetimeFigureOut">
              <a:rPr lang="en-US" smtClean="0"/>
              <a:t>10/20/2017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84A1D-57AF-4DBA-A91A-6E9B6FB0B776}" type="slidenum">
              <a:rPr lang="en-US" smtClean="0"/>
              <a:t>‹#›</a:t>
            </a:fld>
            <a:endParaRPr lang="en-US"/>
          </a:p>
        </p:txBody>
      </p:sp>
    </p:spTree>
    <p:extLst>
      <p:ext uri="{BB962C8B-B14F-4D97-AF65-F5344CB8AC3E}">
        <p14:creationId xmlns:p14="http://schemas.microsoft.com/office/powerpoint/2010/main" val="1253622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10/20/2017</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150509313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20.10.2017</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2317579620"/>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5.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794" y="447"/>
            <a:ext cx="12190413" cy="6857108"/>
          </a:xfrm>
          <a:prstGeom prst="rect">
            <a:avLst/>
          </a:prstGeom>
        </p:spPr>
      </p:pic>
      <p:sp>
        <p:nvSpPr>
          <p:cNvPr id="5" name="Rectangle 4">
            <a:hlinkClick r:id="rId3"/>
          </p:cNvPr>
          <p:cNvSpPr/>
          <p:nvPr/>
        </p:nvSpPr>
        <p:spPr>
          <a:xfrm>
            <a:off x="794" y="447"/>
            <a:ext cx="12190413" cy="6857108"/>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sp>
        <p:nvSpPr>
          <p:cNvPr id="6" name="Rectangle 5">
            <a:hlinkClick r:id="rId3"/>
          </p:cNvPr>
          <p:cNvSpPr/>
          <p:nvPr/>
        </p:nvSpPr>
        <p:spPr>
          <a:xfrm>
            <a:off x="146310" y="1736451"/>
            <a:ext cx="7498889" cy="2308023"/>
          </a:xfrm>
          <a:prstGeom prst="rect">
            <a:avLst/>
          </a:prstGeom>
        </p:spPr>
        <p:txBody>
          <a:bodyPr wrap="square">
            <a:spAutoFit/>
          </a:bodyPr>
          <a:lstStyle/>
          <a:p>
            <a:pPr defTabSz="914309"/>
            <a:r>
              <a:rPr lang="en-US" sz="4800" dirty="0">
                <a:solidFill>
                  <a:prstClr val="white"/>
                </a:solidFill>
                <a:latin typeface="Segoe UI" panose="020B0502040204020203" pitchFamily="34" charset="0"/>
                <a:cs typeface="Segoe UI" panose="020B0502040204020203" pitchFamily="34" charset="0"/>
              </a:rPr>
              <a:t>PowerPoint Templates provided by </a:t>
            </a:r>
            <a:r>
              <a:rPr lang="en-US" sz="4800" b="1" dirty="0">
                <a:solidFill>
                  <a:prstClr val="white"/>
                </a:solidFill>
                <a:latin typeface="Segoe UI" panose="020B0502040204020203" pitchFamily="34" charset="0"/>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689" y="270287"/>
            <a:ext cx="2380940" cy="2857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6309" y="6302001"/>
            <a:ext cx="11870749" cy="369284"/>
          </a:xfrm>
          <a:prstGeom prst="rect">
            <a:avLst/>
          </a:prstGeom>
        </p:spPr>
        <p:txBody>
          <a:bodyPr wrap="square">
            <a:spAutoFit/>
          </a:bodyPr>
          <a:lstStyle/>
          <a:p>
            <a:pPr defTabSz="914309"/>
            <a:r>
              <a:rPr lang="en-US" dirty="0">
                <a:solidFill>
                  <a:prstClr val="white"/>
                </a:solidFill>
                <a:latin typeface="Segoe UI" panose="020B0502040204020203" pitchFamily="34" charset="0"/>
                <a:cs typeface="Segoe UI" panose="020B0502040204020203" pitchFamily="34" charset="0"/>
              </a:rPr>
              <a:t>www.PresentationPoint.com</a:t>
            </a:r>
          </a:p>
        </p:txBody>
      </p:sp>
      <p:sp>
        <p:nvSpPr>
          <p:cNvPr id="7" name="Rectangle 6"/>
          <p:cNvSpPr/>
          <p:nvPr/>
        </p:nvSpPr>
        <p:spPr>
          <a:xfrm>
            <a:off x="146309" y="4044473"/>
            <a:ext cx="6725730" cy="1077078"/>
          </a:xfrm>
          <a:prstGeom prst="rect">
            <a:avLst/>
          </a:prstGeom>
        </p:spPr>
        <p:txBody>
          <a:bodyPr wrap="square">
            <a:spAutoFit/>
          </a:bodyPr>
          <a:lstStyle/>
          <a:p>
            <a:pPr defTabSz="914309"/>
            <a:r>
              <a:rPr lang="en-US" sz="3200" dirty="0">
                <a:solidFill>
                  <a:prstClr val="white"/>
                </a:solidFill>
                <a:latin typeface="Segoe UI Semilight" panose="020B0402040204020203" pitchFamily="34" charset="0"/>
                <a:cs typeface="Segoe UI Semilight" panose="020B0402040204020203" pitchFamily="34" charset="0"/>
              </a:rPr>
              <a:t>Software solutions for digital signage and data driven presentations</a:t>
            </a:r>
            <a:endParaRPr lang="en-US" sz="3200" b="1" dirty="0">
              <a:solidFill>
                <a:prstClr val="white"/>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98641990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291556836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806" y="2382696"/>
            <a:ext cx="4336392" cy="523152"/>
          </a:xfrm>
          <a:prstGeom prst="rect">
            <a:avLst/>
          </a:prstGeom>
        </p:spPr>
        <p:txBody>
          <a:bodyPr wrap="none">
            <a:spAutoFit/>
          </a:bodyPr>
          <a:lstStyle/>
          <a:p>
            <a:pPr algn="ctr" defTabSz="914309"/>
            <a:r>
              <a:rPr lang="en-US" sz="2800" b="1" spc="300" dirty="0">
                <a:solidFill>
                  <a:srgbClr val="F26247"/>
                </a:solidFill>
                <a:latin typeface="Segoe UI" panose="020B0502040204020203" pitchFamily="34" charset="0"/>
                <a:cs typeface="Segoe UI" panose="020B0502040204020203" pitchFamily="34" charset="0"/>
              </a:rPr>
              <a:t>COPYRIGHT NOTICE:</a:t>
            </a:r>
          </a:p>
        </p:txBody>
      </p:sp>
      <p:sp>
        <p:nvSpPr>
          <p:cNvPr id="5" name="Rectangle 4"/>
          <p:cNvSpPr/>
          <p:nvPr/>
        </p:nvSpPr>
        <p:spPr>
          <a:xfrm>
            <a:off x="2438876" y="2905848"/>
            <a:ext cx="7314248" cy="1569456"/>
          </a:xfrm>
          <a:prstGeom prst="rect">
            <a:avLst/>
          </a:prstGeom>
        </p:spPr>
        <p:txBody>
          <a:bodyPr wrap="square">
            <a:spAutoFit/>
          </a:bodyPr>
          <a:lstStyle/>
          <a:p>
            <a:pPr algn="ctr" defTabSz="914309"/>
            <a:r>
              <a:rPr lang="en-US" sz="2400" dirty="0">
                <a:solidFill>
                  <a:prstClr val="black"/>
                </a:solidFill>
                <a:latin typeface="Segoe UI Semilight" panose="020B0402040204020203" pitchFamily="34" charset="0"/>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118349050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649" y="-575780"/>
            <a:ext cx="8203846" cy="8203338"/>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4" name="Rectangle 3">
            <a:hlinkClick r:id="rId2"/>
          </p:cNvPr>
          <p:cNvSpPr/>
          <p:nvPr/>
        </p:nvSpPr>
        <p:spPr>
          <a:xfrm>
            <a:off x="3048401" y="1837185"/>
            <a:ext cx="6095202"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USING THIS TEMPLATE FOR DIGITAL SIGNAGE?</a:t>
            </a:r>
          </a:p>
        </p:txBody>
      </p:sp>
      <p:sp>
        <p:nvSpPr>
          <p:cNvPr id="5" name="Rectangle 4">
            <a:hlinkClick r:id="rId2"/>
          </p:cNvPr>
          <p:cNvSpPr/>
          <p:nvPr/>
        </p:nvSpPr>
        <p:spPr>
          <a:xfrm>
            <a:off x="3511888" y="4189929"/>
            <a:ext cx="5168227"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THE POWERPOINT DIGITAL SIGNAGE SOLUTION</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BB0A7E"/>
                </a:solidFill>
                <a:latin typeface="Segoe UI Semilight" panose="020B0402040204020203" pitchFamily="34" charset="0"/>
                <a:cs typeface="Segoe UI Semilight" panose="020B0402040204020203" pitchFamily="34" charset="0"/>
              </a:rPr>
              <a:t>Check out iPoint</a:t>
            </a:r>
          </a:p>
        </p:txBody>
      </p:sp>
    </p:spTree>
    <p:extLst>
      <p:ext uri="{BB962C8B-B14F-4D97-AF65-F5344CB8AC3E}">
        <p14:creationId xmlns:p14="http://schemas.microsoft.com/office/powerpoint/2010/main" val="270207236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4971" y="-282462"/>
            <a:ext cx="9986190" cy="7321835"/>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grpSp>
      <p:sp>
        <p:nvSpPr>
          <p:cNvPr id="4" name="Rectangle 3">
            <a:hlinkClick r:id="rId2"/>
          </p:cNvPr>
          <p:cNvSpPr/>
          <p:nvPr/>
        </p:nvSpPr>
        <p:spPr>
          <a:xfrm>
            <a:off x="3048401" y="1837185"/>
            <a:ext cx="6095202"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NEED TO CONNECT THIS TEMPLATE TO DATA?</a:t>
            </a:r>
          </a:p>
        </p:txBody>
      </p:sp>
      <p:sp>
        <p:nvSpPr>
          <p:cNvPr id="5" name="Rectangle 4">
            <a:hlinkClick r:id="rId2"/>
          </p:cNvPr>
          <p:cNvSpPr/>
          <p:nvPr/>
        </p:nvSpPr>
        <p:spPr>
          <a:xfrm>
            <a:off x="3835696" y="4189929"/>
            <a:ext cx="4520611"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OUR POWERPOINT </a:t>
            </a:r>
          </a:p>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ADD-ON FOR DATA</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EBAA12"/>
                </a:solidFill>
                <a:latin typeface="Segoe UI Semilight" panose="020B0402040204020203" pitchFamily="34" charset="0"/>
                <a:cs typeface="Segoe UI Semilight" panose="020B0402040204020203" pitchFamily="34" charset="0"/>
              </a:rPr>
              <a:t>Check out DataPoint</a:t>
            </a:r>
          </a:p>
        </p:txBody>
      </p:sp>
    </p:spTree>
    <p:extLst>
      <p:ext uri="{BB962C8B-B14F-4D97-AF65-F5344CB8AC3E}">
        <p14:creationId xmlns:p14="http://schemas.microsoft.com/office/powerpoint/2010/main" val="380483949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918" y="-467728"/>
            <a:ext cx="8002288" cy="7794429"/>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grpSp>
      <p:sp>
        <p:nvSpPr>
          <p:cNvPr id="4" name="Rectangle 3">
            <a:hlinkClick r:id="rId2"/>
          </p:cNvPr>
          <p:cNvSpPr/>
          <p:nvPr/>
        </p:nvSpPr>
        <p:spPr>
          <a:xfrm>
            <a:off x="2591261" y="1837185"/>
            <a:ext cx="7009483"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WANT TO ADD WEATHER AND NEWS TO YOUR TEMPLATE?</a:t>
            </a:r>
          </a:p>
        </p:txBody>
      </p:sp>
      <p:sp>
        <p:nvSpPr>
          <p:cNvPr id="5" name="Rectangle 4">
            <a:hlinkClick r:id="rId2"/>
          </p:cNvPr>
          <p:cNvSpPr/>
          <p:nvPr/>
        </p:nvSpPr>
        <p:spPr>
          <a:xfrm>
            <a:off x="3511888" y="4189929"/>
            <a:ext cx="5168227"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POWERPOINT ADD-ON </a:t>
            </a:r>
          </a:p>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FOR NEWS AND WEATHER</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34BFA0"/>
                </a:solidFill>
                <a:latin typeface="Segoe UI Semilight" panose="020B0402040204020203" pitchFamily="34" charset="0"/>
                <a:cs typeface="Segoe UI Semilight" panose="020B0402040204020203" pitchFamily="34" charset="0"/>
              </a:rPr>
              <a:t>Try Dynamic Elements</a:t>
            </a:r>
          </a:p>
        </p:txBody>
      </p:sp>
    </p:spTree>
    <p:extLst>
      <p:ext uri="{BB962C8B-B14F-4D97-AF65-F5344CB8AC3E}">
        <p14:creationId xmlns:p14="http://schemas.microsoft.com/office/powerpoint/2010/main" val="245698954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4138" y="-915687"/>
            <a:ext cx="5863724" cy="8321064"/>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grpSp>
      <p:sp>
        <p:nvSpPr>
          <p:cNvPr id="4" name="Rectangle 3">
            <a:hlinkClick r:id="rId2"/>
          </p:cNvPr>
          <p:cNvSpPr/>
          <p:nvPr/>
        </p:nvSpPr>
        <p:spPr>
          <a:xfrm>
            <a:off x="2591261" y="1652543"/>
            <a:ext cx="7009483"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WANT TIMERS &amp; CLOCKS </a:t>
            </a:r>
          </a:p>
          <a:p>
            <a:pPr algn="ctr" defTabSz="914309"/>
            <a:r>
              <a:rPr lang="en-US" sz="3600" b="1" dirty="0">
                <a:solidFill>
                  <a:prstClr val="white"/>
                </a:solidFill>
                <a:latin typeface="Segoe UI" panose="020B0502040204020203" pitchFamily="34" charset="0"/>
                <a:cs typeface="Segoe UI" panose="020B0502040204020203" pitchFamily="34" charset="0"/>
              </a:rPr>
              <a:t>ON YOUR TEMPLATE?</a:t>
            </a:r>
          </a:p>
        </p:txBody>
      </p:sp>
      <p:sp>
        <p:nvSpPr>
          <p:cNvPr id="5" name="Rectangle 4">
            <a:hlinkClick r:id="rId2"/>
          </p:cNvPr>
          <p:cNvSpPr/>
          <p:nvPr/>
        </p:nvSpPr>
        <p:spPr>
          <a:xfrm>
            <a:off x="3511888" y="4005287"/>
            <a:ext cx="5168227" cy="1200173"/>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POWERPOINT ADD-ON FOR CLOCKS, TIMERS AND COUNTDOWNS</a:t>
            </a:r>
          </a:p>
        </p:txBody>
      </p:sp>
      <p:sp>
        <p:nvSpPr>
          <p:cNvPr id="2" name="Rounded Rectangle 1">
            <a:hlinkClick r:id="rId2"/>
          </p:cNvPr>
          <p:cNvSpPr/>
          <p:nvPr/>
        </p:nvSpPr>
        <p:spPr>
          <a:xfrm>
            <a:off x="3511888" y="3067097"/>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244847"/>
            <a:ext cx="211345" cy="368309"/>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198199"/>
            <a:ext cx="4745037" cy="461605"/>
          </a:xfrm>
          <a:prstGeom prst="rect">
            <a:avLst/>
          </a:prstGeom>
        </p:spPr>
        <p:txBody>
          <a:bodyPr wrap="square">
            <a:spAutoFit/>
          </a:bodyPr>
          <a:lstStyle/>
          <a:p>
            <a:pPr defTabSz="914309"/>
            <a:r>
              <a:rPr lang="en-US" sz="2400" dirty="0">
                <a:solidFill>
                  <a:srgbClr val="EB5777"/>
                </a:solidFill>
                <a:latin typeface="Segoe UI Semilight" panose="020B0402040204020203" pitchFamily="34" charset="0"/>
                <a:cs typeface="Segoe UI Semilight" panose="020B0402040204020203" pitchFamily="34" charset="0"/>
              </a:rPr>
              <a:t>Try Dynamic Time</a:t>
            </a:r>
          </a:p>
        </p:txBody>
      </p:sp>
    </p:spTree>
    <p:extLst>
      <p:ext uri="{BB962C8B-B14F-4D97-AF65-F5344CB8AC3E}">
        <p14:creationId xmlns:p14="http://schemas.microsoft.com/office/powerpoint/2010/main" val="7816818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xmas_backgr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chemeClr val="bg2">
              <a:lumMod val="1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04998" y="576302"/>
            <a:ext cx="2182008" cy="1107996"/>
          </a:xfrm>
          <a:prstGeom prst="rect">
            <a:avLst/>
          </a:prstGeom>
        </p:spPr>
        <p:txBody>
          <a:bodyPr wrap="none">
            <a:spAutoFit/>
          </a:bodyPr>
          <a:lstStyle/>
          <a:p>
            <a:pPr algn="ctr"/>
            <a:r>
              <a:rPr lang="en-US" sz="6600" b="1" dirty="0">
                <a:solidFill>
                  <a:schemeClr val="bg1"/>
                </a:solidFill>
                <a:latin typeface="AR CHRISTY" panose="02000000000000000000" pitchFamily="2" charset="0"/>
                <a:cs typeface="Segoe UI" panose="020B0502040204020203" pitchFamily="34" charset="0"/>
              </a:rPr>
              <a:t>Only...</a:t>
            </a:r>
          </a:p>
        </p:txBody>
      </p:sp>
      <p:sp>
        <p:nvSpPr>
          <p:cNvPr id="7" name="Rectangle 6"/>
          <p:cNvSpPr/>
          <p:nvPr/>
        </p:nvSpPr>
        <p:spPr>
          <a:xfrm>
            <a:off x="3183190" y="5286066"/>
            <a:ext cx="5825633" cy="1107996"/>
          </a:xfrm>
          <a:prstGeom prst="rect">
            <a:avLst/>
          </a:prstGeom>
        </p:spPr>
        <p:txBody>
          <a:bodyPr wrap="none">
            <a:spAutoFit/>
          </a:bodyPr>
          <a:lstStyle/>
          <a:p>
            <a:pPr algn="ctr"/>
            <a:r>
              <a:rPr lang="en-US" sz="6600" b="1" dirty="0">
                <a:solidFill>
                  <a:schemeClr val="bg1"/>
                </a:solidFill>
                <a:latin typeface="AR CHRISTY" panose="02000000000000000000" pitchFamily="2" charset="0"/>
                <a:cs typeface="Segoe UI" panose="020B0502040204020203" pitchFamily="34" charset="0"/>
              </a:rPr>
              <a:t>Until Christmas!</a:t>
            </a:r>
          </a:p>
        </p:txBody>
      </p:sp>
      <p:sp>
        <p:nvSpPr>
          <p:cNvPr id="8" name="Rectangle 7"/>
          <p:cNvSpPr/>
          <p:nvPr/>
        </p:nvSpPr>
        <p:spPr>
          <a:xfrm>
            <a:off x="1547755" y="2433707"/>
            <a:ext cx="1317798" cy="1569660"/>
          </a:xfrm>
          <a:prstGeom prst="rect">
            <a:avLst/>
          </a:prstGeom>
        </p:spPr>
        <p:txBody>
          <a:bodyPr wrap="none">
            <a:spAutoFit/>
          </a:bodyPr>
          <a:lstStyle/>
          <a:p>
            <a:pPr algn="ctr"/>
            <a:r>
              <a:rPr lang="en-US" sz="9600" dirty="0">
                <a:solidFill>
                  <a:srgbClr val="FFC000"/>
                </a:solidFill>
                <a:latin typeface="Impact" panose="020B0806030902050204" pitchFamily="34" charset="0"/>
              </a:rPr>
              <a:t>67</a:t>
            </a:r>
          </a:p>
        </p:txBody>
      </p:sp>
      <p:sp>
        <p:nvSpPr>
          <p:cNvPr id="9" name="Rectangle 8"/>
          <p:cNvSpPr/>
          <p:nvPr/>
        </p:nvSpPr>
        <p:spPr>
          <a:xfrm>
            <a:off x="4138953" y="2433707"/>
            <a:ext cx="1321196" cy="1569660"/>
          </a:xfrm>
          <a:prstGeom prst="rect">
            <a:avLst/>
          </a:prstGeom>
        </p:spPr>
        <p:txBody>
          <a:bodyPr wrap="none">
            <a:spAutoFit/>
          </a:bodyPr>
          <a:lstStyle/>
          <a:p>
            <a:pPr algn="ctr"/>
            <a:r>
              <a:rPr lang="en-US" sz="9600" dirty="0">
                <a:solidFill>
                  <a:srgbClr val="FFC000"/>
                </a:solidFill>
                <a:latin typeface="Impact" panose="020B0806030902050204" pitchFamily="34" charset="0"/>
              </a:rPr>
              <a:t>19</a:t>
            </a:r>
          </a:p>
        </p:txBody>
      </p:sp>
      <p:sp>
        <p:nvSpPr>
          <p:cNvPr id="10" name="Rectangle 9"/>
          <p:cNvSpPr/>
          <p:nvPr/>
        </p:nvSpPr>
        <p:spPr>
          <a:xfrm>
            <a:off x="6639679" y="2433707"/>
            <a:ext cx="1505541" cy="1569660"/>
          </a:xfrm>
          <a:prstGeom prst="rect">
            <a:avLst/>
          </a:prstGeom>
        </p:spPr>
        <p:txBody>
          <a:bodyPr wrap="none">
            <a:spAutoFit/>
          </a:bodyPr>
          <a:lstStyle/>
          <a:p>
            <a:pPr algn="ctr"/>
            <a:r>
              <a:rPr lang="en-US" sz="9600" dirty="0">
                <a:solidFill>
                  <a:srgbClr val="FFC000"/>
                </a:solidFill>
                <a:latin typeface="Impact" panose="020B0806030902050204" pitchFamily="34" charset="0"/>
              </a:rPr>
              <a:t>05</a:t>
            </a:r>
          </a:p>
        </p:txBody>
      </p:sp>
      <p:sp>
        <p:nvSpPr>
          <p:cNvPr id="11" name="Rectangle 10"/>
          <p:cNvSpPr/>
          <p:nvPr/>
        </p:nvSpPr>
        <p:spPr>
          <a:xfrm>
            <a:off x="9233379" y="2433707"/>
            <a:ext cx="1503938" cy="1569660"/>
          </a:xfrm>
          <a:prstGeom prst="rect">
            <a:avLst/>
          </a:prstGeom>
        </p:spPr>
        <p:txBody>
          <a:bodyPr wrap="none">
            <a:spAutoFit/>
          </a:bodyPr>
          <a:lstStyle/>
          <a:p>
            <a:pPr algn="ctr"/>
            <a:r>
              <a:rPr lang="en-US" sz="9600" dirty="0">
                <a:solidFill>
                  <a:srgbClr val="FFC000"/>
                </a:solidFill>
                <a:latin typeface="Impact" panose="020B0806030902050204" pitchFamily="34" charset="0"/>
              </a:rPr>
              <a:t>39</a:t>
            </a:r>
          </a:p>
        </p:txBody>
      </p:sp>
      <p:sp>
        <p:nvSpPr>
          <p:cNvPr id="13" name="Rectangle 12"/>
          <p:cNvSpPr/>
          <p:nvPr/>
        </p:nvSpPr>
        <p:spPr>
          <a:xfrm>
            <a:off x="1599757" y="3716406"/>
            <a:ext cx="1213794" cy="707886"/>
          </a:xfrm>
          <a:prstGeom prst="rect">
            <a:avLst/>
          </a:prstGeom>
        </p:spPr>
        <p:txBody>
          <a:bodyPr wrap="none">
            <a:spAutoFit/>
          </a:bodyPr>
          <a:lstStyle/>
          <a:p>
            <a:pPr algn="ctr"/>
            <a:r>
              <a:rPr lang="en-US" sz="4000" dirty="0">
                <a:solidFill>
                  <a:schemeClr val="bg1"/>
                </a:solidFill>
                <a:latin typeface="Segoe UI" panose="020B0502040204020203" pitchFamily="34" charset="0"/>
                <a:cs typeface="Segoe UI" panose="020B0502040204020203" pitchFamily="34" charset="0"/>
              </a:rPr>
              <a:t>days</a:t>
            </a:r>
          </a:p>
        </p:txBody>
      </p:sp>
      <p:sp>
        <p:nvSpPr>
          <p:cNvPr id="14" name="Rectangle 13"/>
          <p:cNvSpPr/>
          <p:nvPr/>
        </p:nvSpPr>
        <p:spPr>
          <a:xfrm>
            <a:off x="4066660" y="3716406"/>
            <a:ext cx="1465786" cy="707886"/>
          </a:xfrm>
          <a:prstGeom prst="rect">
            <a:avLst/>
          </a:prstGeom>
        </p:spPr>
        <p:txBody>
          <a:bodyPr wrap="none">
            <a:spAutoFit/>
          </a:bodyPr>
          <a:lstStyle/>
          <a:p>
            <a:pPr algn="ctr"/>
            <a:r>
              <a:rPr lang="en-US" sz="4000" dirty="0">
                <a:solidFill>
                  <a:schemeClr val="bg1"/>
                </a:solidFill>
                <a:latin typeface="Segoe UI" panose="020B0502040204020203" pitchFamily="34" charset="0"/>
                <a:cs typeface="Segoe UI" panose="020B0502040204020203" pitchFamily="34" charset="0"/>
              </a:rPr>
              <a:t>hours</a:t>
            </a:r>
          </a:p>
        </p:txBody>
      </p:sp>
      <p:sp>
        <p:nvSpPr>
          <p:cNvPr id="15" name="Rectangle 14"/>
          <p:cNvSpPr/>
          <p:nvPr/>
        </p:nvSpPr>
        <p:spPr>
          <a:xfrm>
            <a:off x="6762309" y="3716406"/>
            <a:ext cx="1260281" cy="707886"/>
          </a:xfrm>
          <a:prstGeom prst="rect">
            <a:avLst/>
          </a:prstGeom>
        </p:spPr>
        <p:txBody>
          <a:bodyPr wrap="none">
            <a:spAutoFit/>
          </a:bodyPr>
          <a:lstStyle/>
          <a:p>
            <a:pPr algn="ctr"/>
            <a:r>
              <a:rPr lang="en-US" sz="4000" dirty="0" err="1">
                <a:solidFill>
                  <a:schemeClr val="bg1"/>
                </a:solidFill>
                <a:latin typeface="Segoe UI" panose="020B0502040204020203" pitchFamily="34" charset="0"/>
                <a:cs typeface="Segoe UI" panose="020B0502040204020203" pitchFamily="34" charset="0"/>
              </a:rPr>
              <a:t>mins</a:t>
            </a:r>
            <a:endParaRPr lang="en-US" sz="4000" dirty="0">
              <a:solidFill>
                <a:schemeClr val="bg1"/>
              </a:solidFill>
              <a:latin typeface="Segoe UI" panose="020B0502040204020203" pitchFamily="34" charset="0"/>
              <a:cs typeface="Segoe UI" panose="020B0502040204020203" pitchFamily="34" charset="0"/>
            </a:endParaRPr>
          </a:p>
        </p:txBody>
      </p:sp>
      <p:sp>
        <p:nvSpPr>
          <p:cNvPr id="16" name="Rectangle 15"/>
          <p:cNvSpPr/>
          <p:nvPr/>
        </p:nvSpPr>
        <p:spPr>
          <a:xfrm>
            <a:off x="9422533" y="3716406"/>
            <a:ext cx="1125629" cy="707886"/>
          </a:xfrm>
          <a:prstGeom prst="rect">
            <a:avLst/>
          </a:prstGeom>
        </p:spPr>
        <p:txBody>
          <a:bodyPr wrap="none">
            <a:spAutoFit/>
          </a:bodyPr>
          <a:lstStyle/>
          <a:p>
            <a:pPr algn="ctr"/>
            <a:r>
              <a:rPr lang="en-US" sz="4000" dirty="0" err="1">
                <a:solidFill>
                  <a:schemeClr val="bg1"/>
                </a:solidFill>
                <a:latin typeface="Segoe UI" panose="020B0502040204020203" pitchFamily="34" charset="0"/>
                <a:cs typeface="Segoe UI" panose="020B0502040204020203" pitchFamily="34" charset="0"/>
              </a:rPr>
              <a:t>secs</a:t>
            </a:r>
            <a:endParaRPr lang="en-US" sz="40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92914283"/>
      </p:ext>
    </p:extLst>
  </p:cSld>
  <p:clrMapOvr>
    <a:masterClrMapping/>
  </p:clrMapOvr>
  <mc:AlternateContent xmlns:mc="http://schemas.openxmlformats.org/markup-compatibility/2006" xmlns:p14="http://schemas.microsoft.com/office/powerpoint/2010/main">
    <mc:Choice Requires="p14">
      <p:transition spd="med" p14:dur="700" advTm="60000">
        <p:fade/>
      </p:transition>
    </mc:Choice>
    <mc:Fallback xmlns="">
      <p:transition spd="med"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xmas_backgr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chemeClr val="accent5">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98782" y="337969"/>
            <a:ext cx="9194452" cy="923330"/>
          </a:xfrm>
          <a:prstGeom prst="rect">
            <a:avLst/>
          </a:prstGeom>
        </p:spPr>
        <p:txBody>
          <a:bodyPr wrap="square">
            <a:spAutoFit/>
          </a:bodyPr>
          <a:lstStyle/>
          <a:p>
            <a:pPr algn="ctr"/>
            <a:r>
              <a:rPr lang="en-US" sz="5400" b="1" dirty="0">
                <a:solidFill>
                  <a:schemeClr val="bg1"/>
                </a:solidFill>
                <a:latin typeface="Segoe UI" panose="020B0502040204020203" pitchFamily="34" charset="0"/>
                <a:cs typeface="Segoe UI" panose="020B0502040204020203" pitchFamily="34" charset="0"/>
              </a:rPr>
              <a:t>CHRISTMAS COUNTDOWN!</a:t>
            </a:r>
          </a:p>
        </p:txBody>
      </p:sp>
      <p:sp>
        <p:nvSpPr>
          <p:cNvPr id="2" name="Rectangle 1"/>
          <p:cNvSpPr/>
          <p:nvPr/>
        </p:nvSpPr>
        <p:spPr>
          <a:xfrm>
            <a:off x="3430817" y="6114534"/>
            <a:ext cx="5330369" cy="523220"/>
          </a:xfrm>
          <a:prstGeom prst="rect">
            <a:avLst/>
          </a:prstGeom>
        </p:spPr>
        <p:txBody>
          <a:bodyPr wrap="none">
            <a:spAutoFit/>
          </a:bodyPr>
          <a:lstStyle/>
          <a:p>
            <a:pPr algn="ctr"/>
            <a:r>
              <a:rPr lang="en-US" sz="2800" spc="600" dirty="0">
                <a:solidFill>
                  <a:schemeClr val="bg1"/>
                </a:solidFill>
                <a:latin typeface="Segoe UI" panose="020B0502040204020203" pitchFamily="34" charset="0"/>
                <a:cs typeface="Segoe UI" panose="020B0502040204020203" pitchFamily="34" charset="0"/>
              </a:rPr>
              <a:t>yourwebsite.com/shop</a:t>
            </a:r>
          </a:p>
        </p:txBody>
      </p:sp>
      <p:sp>
        <p:nvSpPr>
          <p:cNvPr id="7" name="Rectangle 6"/>
          <p:cNvSpPr/>
          <p:nvPr/>
        </p:nvSpPr>
        <p:spPr>
          <a:xfrm>
            <a:off x="1537240" y="2433708"/>
            <a:ext cx="1338828" cy="1569660"/>
          </a:xfrm>
          <a:prstGeom prst="rect">
            <a:avLst/>
          </a:prstGeom>
        </p:spPr>
        <p:txBody>
          <a:bodyPr wrap="none">
            <a:spAutoFit/>
          </a:bodyPr>
          <a:lstStyle/>
          <a:p>
            <a:pPr algn="ctr"/>
            <a:r>
              <a:rPr lang="en-US" sz="9600" dirty="0">
                <a:solidFill>
                  <a:schemeClr val="bg1"/>
                </a:solidFill>
                <a:latin typeface="Adobe Garamond Pro" panose="02020502060506020403" pitchFamily="18" charset="0"/>
              </a:rPr>
              <a:t>67</a:t>
            </a:r>
          </a:p>
        </p:txBody>
      </p:sp>
      <p:sp>
        <p:nvSpPr>
          <p:cNvPr id="8" name="Rectangle 7"/>
          <p:cNvSpPr/>
          <p:nvPr/>
        </p:nvSpPr>
        <p:spPr>
          <a:xfrm>
            <a:off x="4130138" y="2433708"/>
            <a:ext cx="1338828" cy="1569660"/>
          </a:xfrm>
          <a:prstGeom prst="rect">
            <a:avLst/>
          </a:prstGeom>
        </p:spPr>
        <p:txBody>
          <a:bodyPr wrap="none">
            <a:spAutoFit/>
          </a:bodyPr>
          <a:lstStyle/>
          <a:p>
            <a:pPr algn="ctr"/>
            <a:r>
              <a:rPr lang="en-US" sz="9600" dirty="0">
                <a:solidFill>
                  <a:schemeClr val="bg1"/>
                </a:solidFill>
                <a:latin typeface="Adobe Garamond Pro" panose="02020502060506020403" pitchFamily="18" charset="0"/>
              </a:rPr>
              <a:t>19</a:t>
            </a:r>
          </a:p>
        </p:txBody>
      </p:sp>
      <p:sp>
        <p:nvSpPr>
          <p:cNvPr id="9" name="Rectangle 8"/>
          <p:cNvSpPr/>
          <p:nvPr/>
        </p:nvSpPr>
        <p:spPr>
          <a:xfrm>
            <a:off x="6723037" y="2433708"/>
            <a:ext cx="1338828" cy="1569660"/>
          </a:xfrm>
          <a:prstGeom prst="rect">
            <a:avLst/>
          </a:prstGeom>
        </p:spPr>
        <p:txBody>
          <a:bodyPr wrap="none">
            <a:spAutoFit/>
          </a:bodyPr>
          <a:lstStyle/>
          <a:p>
            <a:pPr algn="ctr"/>
            <a:r>
              <a:rPr lang="en-US" sz="9600" dirty="0">
                <a:solidFill>
                  <a:schemeClr val="bg1"/>
                </a:solidFill>
                <a:latin typeface="Adobe Garamond Pro" panose="02020502060506020403" pitchFamily="18" charset="0"/>
              </a:rPr>
              <a:t>05</a:t>
            </a:r>
          </a:p>
        </p:txBody>
      </p:sp>
      <p:sp>
        <p:nvSpPr>
          <p:cNvPr id="10" name="Rectangle 9"/>
          <p:cNvSpPr/>
          <p:nvPr/>
        </p:nvSpPr>
        <p:spPr>
          <a:xfrm>
            <a:off x="9315934" y="2433708"/>
            <a:ext cx="1338828" cy="1569660"/>
          </a:xfrm>
          <a:prstGeom prst="rect">
            <a:avLst/>
          </a:prstGeom>
        </p:spPr>
        <p:txBody>
          <a:bodyPr wrap="none">
            <a:spAutoFit/>
          </a:bodyPr>
          <a:lstStyle/>
          <a:p>
            <a:pPr algn="ctr"/>
            <a:r>
              <a:rPr lang="en-US" sz="9600" dirty="0">
                <a:solidFill>
                  <a:schemeClr val="bg1"/>
                </a:solidFill>
                <a:latin typeface="Adobe Garamond Pro" panose="02020502060506020403" pitchFamily="18" charset="0"/>
              </a:rPr>
              <a:t>39</a:t>
            </a:r>
          </a:p>
        </p:txBody>
      </p:sp>
      <p:sp>
        <p:nvSpPr>
          <p:cNvPr id="11" name="Rectangle 10"/>
          <p:cNvSpPr/>
          <p:nvPr/>
        </p:nvSpPr>
        <p:spPr>
          <a:xfrm>
            <a:off x="1628611" y="3716407"/>
            <a:ext cx="1156086" cy="707886"/>
          </a:xfrm>
          <a:prstGeom prst="rect">
            <a:avLst/>
          </a:prstGeom>
        </p:spPr>
        <p:txBody>
          <a:bodyPr wrap="none">
            <a:spAutoFit/>
          </a:bodyPr>
          <a:lstStyle/>
          <a:p>
            <a:pPr algn="ctr"/>
            <a:r>
              <a:rPr lang="en-US" sz="4000" dirty="0">
                <a:solidFill>
                  <a:schemeClr val="bg1"/>
                </a:solidFill>
                <a:latin typeface="Segoe UI Light" panose="020B0502040204020203" pitchFamily="34" charset="0"/>
                <a:cs typeface="Segoe UI Light" panose="020B0502040204020203" pitchFamily="34" charset="0"/>
              </a:rPr>
              <a:t>days</a:t>
            </a:r>
          </a:p>
        </p:txBody>
      </p:sp>
      <p:sp>
        <p:nvSpPr>
          <p:cNvPr id="12" name="Rectangle 11"/>
          <p:cNvSpPr/>
          <p:nvPr/>
        </p:nvSpPr>
        <p:spPr>
          <a:xfrm>
            <a:off x="4101990" y="3716407"/>
            <a:ext cx="1395126" cy="707886"/>
          </a:xfrm>
          <a:prstGeom prst="rect">
            <a:avLst/>
          </a:prstGeom>
        </p:spPr>
        <p:txBody>
          <a:bodyPr wrap="none">
            <a:spAutoFit/>
          </a:bodyPr>
          <a:lstStyle/>
          <a:p>
            <a:pPr algn="ctr"/>
            <a:r>
              <a:rPr lang="en-US" sz="4000" dirty="0">
                <a:solidFill>
                  <a:schemeClr val="bg1"/>
                </a:solidFill>
                <a:latin typeface="Segoe UI Light" panose="020B0502040204020203" pitchFamily="34" charset="0"/>
                <a:cs typeface="Segoe UI Light" panose="020B0502040204020203" pitchFamily="34" charset="0"/>
              </a:rPr>
              <a:t>hours</a:t>
            </a:r>
          </a:p>
        </p:txBody>
      </p:sp>
      <p:sp>
        <p:nvSpPr>
          <p:cNvPr id="13" name="Rectangle 12"/>
          <p:cNvSpPr/>
          <p:nvPr/>
        </p:nvSpPr>
        <p:spPr>
          <a:xfrm>
            <a:off x="6799979" y="3716407"/>
            <a:ext cx="1184940" cy="707886"/>
          </a:xfrm>
          <a:prstGeom prst="rect">
            <a:avLst/>
          </a:prstGeom>
        </p:spPr>
        <p:txBody>
          <a:bodyPr wrap="none">
            <a:spAutoFit/>
          </a:bodyPr>
          <a:lstStyle/>
          <a:p>
            <a:pPr algn="ctr"/>
            <a:r>
              <a:rPr lang="en-US" sz="4000" dirty="0" err="1">
                <a:solidFill>
                  <a:schemeClr val="bg1"/>
                </a:solidFill>
                <a:latin typeface="Segoe UI Light" panose="020B0502040204020203" pitchFamily="34" charset="0"/>
                <a:cs typeface="Segoe UI Light" panose="020B0502040204020203" pitchFamily="34" charset="0"/>
              </a:rPr>
              <a:t>mins</a:t>
            </a:r>
            <a:endParaRPr lang="en-US" sz="4000" dirty="0">
              <a:solidFill>
                <a:schemeClr val="bg1"/>
              </a:solidFill>
              <a:latin typeface="Segoe UI Light" panose="020B0502040204020203" pitchFamily="34" charset="0"/>
              <a:cs typeface="Segoe UI Light" panose="020B0502040204020203" pitchFamily="34" charset="0"/>
            </a:endParaRPr>
          </a:p>
        </p:txBody>
      </p:sp>
      <p:sp>
        <p:nvSpPr>
          <p:cNvPr id="14" name="Rectangle 13"/>
          <p:cNvSpPr/>
          <p:nvPr/>
        </p:nvSpPr>
        <p:spPr>
          <a:xfrm>
            <a:off x="9450585" y="3716407"/>
            <a:ext cx="1069524" cy="707886"/>
          </a:xfrm>
          <a:prstGeom prst="rect">
            <a:avLst/>
          </a:prstGeom>
        </p:spPr>
        <p:txBody>
          <a:bodyPr wrap="none">
            <a:spAutoFit/>
          </a:bodyPr>
          <a:lstStyle/>
          <a:p>
            <a:pPr algn="ctr"/>
            <a:r>
              <a:rPr lang="en-US" sz="4000" dirty="0" err="1">
                <a:solidFill>
                  <a:schemeClr val="bg1"/>
                </a:solidFill>
                <a:latin typeface="Segoe UI Light" panose="020B0502040204020203" pitchFamily="34" charset="0"/>
                <a:cs typeface="Segoe UI Light" panose="020B0502040204020203" pitchFamily="34" charset="0"/>
              </a:rPr>
              <a:t>secs</a:t>
            </a:r>
            <a:endParaRPr lang="en-US" sz="4000" dirty="0">
              <a:solidFill>
                <a:schemeClr val="bg1"/>
              </a:solidFill>
              <a:latin typeface="Segoe UI Light" panose="020B0502040204020203" pitchFamily="34" charset="0"/>
              <a:cs typeface="Segoe UI Light" panose="020B0502040204020203" pitchFamily="34" charset="0"/>
            </a:endParaRPr>
          </a:p>
        </p:txBody>
      </p:sp>
      <p:sp>
        <p:nvSpPr>
          <p:cNvPr id="15" name="Rectangle 14"/>
          <p:cNvSpPr/>
          <p:nvPr/>
        </p:nvSpPr>
        <p:spPr>
          <a:xfrm>
            <a:off x="1266854" y="2254250"/>
            <a:ext cx="1879600" cy="234950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59752" y="2254250"/>
            <a:ext cx="1879600" cy="234950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452649" y="2254250"/>
            <a:ext cx="1879600" cy="234950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045546" y="2254250"/>
            <a:ext cx="1879600" cy="234950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947387"/>
      </p:ext>
    </p:extLst>
  </p:cSld>
  <p:clrMapOvr>
    <a:masterClrMapping/>
  </p:clrMapOvr>
  <mc:AlternateContent xmlns:mc="http://schemas.openxmlformats.org/markup-compatibility/2006" xmlns:p14="http://schemas.microsoft.com/office/powerpoint/2010/main">
    <mc:Choice Requires="p14">
      <p:transition spd="med" p14:dur="700" advTm="3600000">
        <p:fade/>
      </p:transition>
    </mc:Choice>
    <mc:Fallback xmlns="">
      <p:transition spd="med" advTm="36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xmas_backgr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0" y="0"/>
            <a:ext cx="12192000" cy="6858000"/>
          </a:xfrm>
          <a:prstGeom prst="rect">
            <a:avLst/>
          </a:prstGeom>
          <a:solidFill>
            <a:schemeClr val="accent3">
              <a:lumMod val="5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39816" y="322542"/>
            <a:ext cx="10312384" cy="1107996"/>
          </a:xfrm>
          <a:prstGeom prst="rect">
            <a:avLst/>
          </a:prstGeom>
        </p:spPr>
        <p:txBody>
          <a:bodyPr wrap="square">
            <a:spAutoFit/>
          </a:bodyPr>
          <a:lstStyle/>
          <a:p>
            <a:pPr algn="ctr"/>
            <a:r>
              <a:rPr lang="en-US" sz="6600" b="1" dirty="0">
                <a:solidFill>
                  <a:schemeClr val="bg1"/>
                </a:solidFill>
                <a:latin typeface="Berlin Sans FB" panose="020E0602020502020306" pitchFamily="34" charset="0"/>
                <a:cs typeface="Segoe UI" panose="020B0502040204020203" pitchFamily="34" charset="0"/>
              </a:rPr>
              <a:t>CHRISTMAS COMING!!</a:t>
            </a:r>
          </a:p>
        </p:txBody>
      </p:sp>
      <p:sp>
        <p:nvSpPr>
          <p:cNvPr id="6" name="Rectangle 5"/>
          <p:cNvSpPr/>
          <p:nvPr/>
        </p:nvSpPr>
        <p:spPr>
          <a:xfrm>
            <a:off x="3887800" y="6114534"/>
            <a:ext cx="4416402" cy="523220"/>
          </a:xfrm>
          <a:prstGeom prst="rect">
            <a:avLst/>
          </a:prstGeom>
        </p:spPr>
        <p:txBody>
          <a:bodyPr wrap="none">
            <a:spAutoFit/>
          </a:bodyPr>
          <a:lstStyle/>
          <a:p>
            <a:pPr algn="ctr"/>
            <a:r>
              <a:rPr lang="en-US" sz="2800" i="1" spc="300" dirty="0">
                <a:solidFill>
                  <a:schemeClr val="bg1"/>
                </a:solidFill>
                <a:latin typeface="Segoe UI Light" panose="020B0502040204020203" pitchFamily="34" charset="0"/>
                <a:cs typeface="Segoe UI Light" panose="020B0502040204020203" pitchFamily="34" charset="0"/>
              </a:rPr>
              <a:t>yourwebsite.com/shop</a:t>
            </a:r>
          </a:p>
        </p:txBody>
      </p:sp>
      <p:sp>
        <p:nvSpPr>
          <p:cNvPr id="7" name="Rectangle 6"/>
          <p:cNvSpPr/>
          <p:nvPr/>
        </p:nvSpPr>
        <p:spPr>
          <a:xfrm>
            <a:off x="1723989" y="2756872"/>
            <a:ext cx="965329" cy="1015663"/>
          </a:xfrm>
          <a:prstGeom prst="rect">
            <a:avLst/>
          </a:prstGeom>
        </p:spPr>
        <p:txBody>
          <a:bodyPr wrap="none">
            <a:spAutoFit/>
          </a:bodyPr>
          <a:lstStyle/>
          <a:p>
            <a:pPr algn="ctr"/>
            <a:r>
              <a:rPr lang="en-US" sz="6000" dirty="0">
                <a:solidFill>
                  <a:schemeClr val="bg1"/>
                </a:solidFill>
                <a:latin typeface="Segoe UI Light" panose="020B0502040204020203" pitchFamily="34" charset="0"/>
                <a:cs typeface="Segoe UI Light" panose="020B0502040204020203" pitchFamily="34" charset="0"/>
              </a:rPr>
              <a:t>67</a:t>
            </a:r>
          </a:p>
        </p:txBody>
      </p:sp>
      <p:sp>
        <p:nvSpPr>
          <p:cNvPr id="8" name="Rectangle 7"/>
          <p:cNvSpPr/>
          <p:nvPr/>
        </p:nvSpPr>
        <p:spPr>
          <a:xfrm>
            <a:off x="4372191" y="2756872"/>
            <a:ext cx="854721" cy="1015663"/>
          </a:xfrm>
          <a:prstGeom prst="rect">
            <a:avLst/>
          </a:prstGeom>
        </p:spPr>
        <p:txBody>
          <a:bodyPr wrap="none">
            <a:spAutoFit/>
          </a:bodyPr>
          <a:lstStyle/>
          <a:p>
            <a:pPr algn="ctr"/>
            <a:r>
              <a:rPr lang="en-US" sz="6000" dirty="0">
                <a:solidFill>
                  <a:schemeClr val="bg1"/>
                </a:solidFill>
                <a:latin typeface="Segoe UI Light" panose="020B0502040204020203" pitchFamily="34" charset="0"/>
                <a:cs typeface="Segoe UI Light" panose="020B0502040204020203" pitchFamily="34" charset="0"/>
              </a:rPr>
              <a:t>19</a:t>
            </a:r>
          </a:p>
        </p:txBody>
      </p:sp>
      <p:sp>
        <p:nvSpPr>
          <p:cNvPr id="9" name="Rectangle 8"/>
          <p:cNvSpPr/>
          <p:nvPr/>
        </p:nvSpPr>
        <p:spPr>
          <a:xfrm>
            <a:off x="6904176" y="2756872"/>
            <a:ext cx="976549" cy="1015663"/>
          </a:xfrm>
          <a:prstGeom prst="rect">
            <a:avLst/>
          </a:prstGeom>
        </p:spPr>
        <p:txBody>
          <a:bodyPr wrap="none">
            <a:spAutoFit/>
          </a:bodyPr>
          <a:lstStyle/>
          <a:p>
            <a:pPr algn="ctr"/>
            <a:r>
              <a:rPr lang="en-US" sz="6000" dirty="0">
                <a:solidFill>
                  <a:schemeClr val="bg1"/>
                </a:solidFill>
                <a:latin typeface="Segoe UI Light" panose="020B0502040204020203" pitchFamily="34" charset="0"/>
                <a:cs typeface="Segoe UI Light" panose="020B0502040204020203" pitchFamily="34" charset="0"/>
              </a:rPr>
              <a:t>05</a:t>
            </a:r>
          </a:p>
        </p:txBody>
      </p:sp>
      <p:sp>
        <p:nvSpPr>
          <p:cNvPr id="10" name="Rectangle 9"/>
          <p:cNvSpPr/>
          <p:nvPr/>
        </p:nvSpPr>
        <p:spPr>
          <a:xfrm>
            <a:off x="9497073" y="2756872"/>
            <a:ext cx="976549" cy="1015663"/>
          </a:xfrm>
          <a:prstGeom prst="rect">
            <a:avLst/>
          </a:prstGeom>
        </p:spPr>
        <p:txBody>
          <a:bodyPr wrap="none">
            <a:spAutoFit/>
          </a:bodyPr>
          <a:lstStyle/>
          <a:p>
            <a:pPr algn="ctr"/>
            <a:r>
              <a:rPr lang="en-US" sz="6000" dirty="0">
                <a:solidFill>
                  <a:schemeClr val="bg1"/>
                </a:solidFill>
                <a:latin typeface="Segoe UI Light" panose="020B0502040204020203" pitchFamily="34" charset="0"/>
                <a:cs typeface="Segoe UI Light" panose="020B0502040204020203" pitchFamily="34" charset="0"/>
              </a:rPr>
              <a:t>39</a:t>
            </a:r>
          </a:p>
        </p:txBody>
      </p:sp>
      <p:sp>
        <p:nvSpPr>
          <p:cNvPr id="11" name="Rectangle 10"/>
          <p:cNvSpPr/>
          <p:nvPr/>
        </p:nvSpPr>
        <p:spPr>
          <a:xfrm>
            <a:off x="1723092" y="4387959"/>
            <a:ext cx="967124" cy="523220"/>
          </a:xfrm>
          <a:prstGeom prst="rect">
            <a:avLst/>
          </a:prstGeom>
        </p:spPr>
        <p:txBody>
          <a:bodyPr wrap="none">
            <a:spAutoFit/>
          </a:bodyPr>
          <a:lstStyle/>
          <a:p>
            <a:pPr algn="ctr"/>
            <a:r>
              <a:rPr lang="en-US" sz="2800" dirty="0">
                <a:solidFill>
                  <a:schemeClr val="bg1"/>
                </a:solidFill>
                <a:latin typeface="Segoe UI Light" panose="020B0502040204020203" pitchFamily="34" charset="0"/>
                <a:cs typeface="Segoe UI Light" panose="020B0502040204020203" pitchFamily="34" charset="0"/>
              </a:rPr>
              <a:t>DAYS</a:t>
            </a:r>
          </a:p>
        </p:txBody>
      </p:sp>
      <p:sp>
        <p:nvSpPr>
          <p:cNvPr id="12" name="Rectangle 11"/>
          <p:cNvSpPr/>
          <p:nvPr/>
        </p:nvSpPr>
        <p:spPr>
          <a:xfrm>
            <a:off x="4143764" y="4387959"/>
            <a:ext cx="1311578" cy="523220"/>
          </a:xfrm>
          <a:prstGeom prst="rect">
            <a:avLst/>
          </a:prstGeom>
        </p:spPr>
        <p:txBody>
          <a:bodyPr wrap="none">
            <a:spAutoFit/>
          </a:bodyPr>
          <a:lstStyle/>
          <a:p>
            <a:pPr algn="ctr"/>
            <a:r>
              <a:rPr lang="en-US" sz="2800" dirty="0">
                <a:solidFill>
                  <a:schemeClr val="bg1"/>
                </a:solidFill>
                <a:latin typeface="Segoe UI Light" panose="020B0502040204020203" pitchFamily="34" charset="0"/>
                <a:cs typeface="Segoe UI Light" panose="020B0502040204020203" pitchFamily="34" charset="0"/>
              </a:rPr>
              <a:t>HOURS</a:t>
            </a:r>
          </a:p>
        </p:txBody>
      </p:sp>
      <p:sp>
        <p:nvSpPr>
          <p:cNvPr id="13" name="Rectangle 12"/>
          <p:cNvSpPr/>
          <p:nvPr/>
        </p:nvSpPr>
        <p:spPr>
          <a:xfrm>
            <a:off x="6892952" y="4387959"/>
            <a:ext cx="998992" cy="523220"/>
          </a:xfrm>
          <a:prstGeom prst="rect">
            <a:avLst/>
          </a:prstGeom>
        </p:spPr>
        <p:txBody>
          <a:bodyPr wrap="none">
            <a:spAutoFit/>
          </a:bodyPr>
          <a:lstStyle/>
          <a:p>
            <a:pPr algn="ctr"/>
            <a:r>
              <a:rPr lang="en-US" sz="2800" dirty="0">
                <a:solidFill>
                  <a:schemeClr val="bg1"/>
                </a:solidFill>
                <a:latin typeface="Segoe UI Light" panose="020B0502040204020203" pitchFamily="34" charset="0"/>
                <a:cs typeface="Segoe UI Light" panose="020B0502040204020203" pitchFamily="34" charset="0"/>
              </a:rPr>
              <a:t>MINS</a:t>
            </a:r>
          </a:p>
        </p:txBody>
      </p:sp>
      <p:sp>
        <p:nvSpPr>
          <p:cNvPr id="14" name="Rectangle 13"/>
          <p:cNvSpPr/>
          <p:nvPr/>
        </p:nvSpPr>
        <p:spPr>
          <a:xfrm>
            <a:off x="9513903" y="4387959"/>
            <a:ext cx="942887" cy="523220"/>
          </a:xfrm>
          <a:prstGeom prst="rect">
            <a:avLst/>
          </a:prstGeom>
        </p:spPr>
        <p:txBody>
          <a:bodyPr wrap="none">
            <a:spAutoFit/>
          </a:bodyPr>
          <a:lstStyle/>
          <a:p>
            <a:pPr algn="ctr"/>
            <a:r>
              <a:rPr lang="en-US" sz="2800" dirty="0">
                <a:solidFill>
                  <a:schemeClr val="bg1"/>
                </a:solidFill>
                <a:latin typeface="Segoe UI Light" panose="020B0502040204020203" pitchFamily="34" charset="0"/>
                <a:cs typeface="Segoe UI Light" panose="020B0502040204020203" pitchFamily="34" charset="0"/>
              </a:rPr>
              <a:t>SECS</a:t>
            </a:r>
          </a:p>
        </p:txBody>
      </p:sp>
      <p:sp>
        <p:nvSpPr>
          <p:cNvPr id="16" name="Oval 15"/>
          <p:cNvSpPr/>
          <p:nvPr/>
        </p:nvSpPr>
        <p:spPr>
          <a:xfrm>
            <a:off x="1217228" y="2252195"/>
            <a:ext cx="1978849" cy="1978848"/>
          </a:xfrm>
          <a:prstGeom prst="ellipse">
            <a:avLst/>
          </a:prstGeom>
          <a:ln w="57150" cap="rnd">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8" name="Oval 17"/>
          <p:cNvSpPr/>
          <p:nvPr/>
        </p:nvSpPr>
        <p:spPr>
          <a:xfrm>
            <a:off x="3810126" y="2252195"/>
            <a:ext cx="1978849" cy="1978848"/>
          </a:xfrm>
          <a:prstGeom prst="ellipse">
            <a:avLst/>
          </a:prstGeom>
          <a:ln w="57150" cap="rnd">
            <a:solidFill>
              <a:srgbClr val="FF505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Oval 21"/>
          <p:cNvSpPr/>
          <p:nvPr/>
        </p:nvSpPr>
        <p:spPr>
          <a:xfrm>
            <a:off x="6403025" y="2252195"/>
            <a:ext cx="1978849" cy="1978848"/>
          </a:xfrm>
          <a:prstGeom prst="ellipse">
            <a:avLst/>
          </a:prstGeom>
          <a:ln w="5715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5" name="Oval 24"/>
          <p:cNvSpPr/>
          <p:nvPr/>
        </p:nvSpPr>
        <p:spPr>
          <a:xfrm>
            <a:off x="8995922" y="2252195"/>
            <a:ext cx="1978849" cy="1978848"/>
          </a:xfrm>
          <a:prstGeom prst="ellipse">
            <a:avLst/>
          </a:prstGeom>
          <a:ln w="57150" cap="rnd">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Tree>
    <p:extLst>
      <p:ext uri="{BB962C8B-B14F-4D97-AF65-F5344CB8AC3E}">
        <p14:creationId xmlns:p14="http://schemas.microsoft.com/office/powerpoint/2010/main" val="4254602128"/>
      </p:ext>
    </p:extLst>
  </p:cSld>
  <p:clrMapOvr>
    <a:masterClrMapping/>
  </p:clrMapOvr>
  <mc:AlternateContent xmlns:mc="http://schemas.openxmlformats.org/markup-compatibility/2006" xmlns:p14="http://schemas.microsoft.com/office/powerpoint/2010/main">
    <mc:Choice Requires="p14">
      <p:transition spd="med" p14:dur="700" advTm="60000">
        <p:fade/>
      </p:transition>
    </mc:Choice>
    <mc:Fallback xmlns="">
      <p:transition spd="med"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204</Words>
  <Application>Microsoft Office PowerPoint</Application>
  <PresentationFormat>Widescreen</PresentationFormat>
  <Paragraphs>56</Paragraphs>
  <Slides>10</Slides>
  <Notes>1</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10</vt:i4>
      </vt:variant>
    </vt:vector>
  </HeadingPairs>
  <TitlesOfParts>
    <vt:vector size="25" baseType="lpstr">
      <vt:lpstr>Adobe Garamond Pro</vt:lpstr>
      <vt:lpstr>AR CHRISTY</vt:lpstr>
      <vt:lpstr>Arial</vt:lpstr>
      <vt:lpstr>Berlin Sans FB</vt:lpstr>
      <vt:lpstr>Calibri</vt:lpstr>
      <vt:lpstr>Calibri Light</vt:lpstr>
      <vt:lpstr>Impact</vt:lpstr>
      <vt:lpstr>Segoe UI</vt:lpstr>
      <vt:lpstr>Segoe UI Light</vt:lpstr>
      <vt:lpstr>Segoe UI Semilight</vt:lpstr>
      <vt:lpstr>Symbol</vt:lpstr>
      <vt:lpstr>Wingdings</vt:lpstr>
      <vt:lpstr>Office Theme</vt:lpstr>
      <vt:lpstr>1_Office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Presentation Point</cp:lastModifiedBy>
  <cp:revision>18</cp:revision>
  <dcterms:created xsi:type="dcterms:W3CDTF">2017-10-19T21:01:45Z</dcterms:created>
  <dcterms:modified xsi:type="dcterms:W3CDTF">2017-10-20T15:18:34Z</dcterms:modified>
</cp:coreProperties>
</file>